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70" r:id="rId8"/>
    <p:sldId id="271" r:id="rId9"/>
    <p:sldId id="272" r:id="rId10"/>
    <p:sldId id="273" r:id="rId11"/>
    <p:sldId id="274" r:id="rId12"/>
    <p:sldId id="283" r:id="rId13"/>
    <p:sldId id="275" r:id="rId14"/>
    <p:sldId id="285" r:id="rId15"/>
    <p:sldId id="282" r:id="rId16"/>
    <p:sldId id="287" r:id="rId17"/>
    <p:sldId id="288" r:id="rId18"/>
    <p:sldId id="289" r:id="rId19"/>
    <p:sldId id="290" r:id="rId20"/>
    <p:sldId id="291" r:id="rId21"/>
    <p:sldId id="292" r:id="rId22"/>
    <p:sldId id="293"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226"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C3D9D-4DE8-48CE-B500-69AAC07E7C48}"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US"/>
        </a:p>
      </dgm:t>
    </dgm:pt>
    <dgm:pt modelId="{2FA508F7-F2AF-4617-827A-38337555F343}">
      <dgm:prSet custT="1"/>
      <dgm:spPr/>
      <dgm:t>
        <a:bodyPr/>
        <a:lstStyle/>
        <a:p>
          <a:r>
            <a:rPr lang="en-US" sz="4000" i="1"/>
            <a:t>Mô hình ER</a:t>
          </a:r>
        </a:p>
        <a:p>
          <a:r>
            <a:rPr lang="en-US" sz="4000" i="1"/>
            <a:t> chuyển sang </a:t>
          </a:r>
        </a:p>
        <a:p>
          <a:r>
            <a:rPr lang="en-US" sz="4000" i="1"/>
            <a:t>mô hình RD</a:t>
          </a:r>
          <a:endParaRPr lang="en-US" sz="4000"/>
        </a:p>
      </dgm:t>
    </dgm:pt>
    <dgm:pt modelId="{0F9538F3-4FF4-48CD-B2BF-90ECDE53086F}" type="parTrans" cxnId="{5D0BBE66-51F8-4836-B1AB-9D862892379C}">
      <dgm:prSet/>
      <dgm:spPr/>
      <dgm:t>
        <a:bodyPr/>
        <a:lstStyle/>
        <a:p>
          <a:endParaRPr lang="en-US"/>
        </a:p>
      </dgm:t>
    </dgm:pt>
    <dgm:pt modelId="{CDC8C387-C4B0-4879-BF14-AD8E175BFA04}" type="sibTrans" cxnId="{5D0BBE66-51F8-4836-B1AB-9D862892379C}">
      <dgm:prSet/>
      <dgm:spPr/>
      <dgm:t>
        <a:bodyPr/>
        <a:lstStyle/>
        <a:p>
          <a:endParaRPr lang="en-US"/>
        </a:p>
      </dgm:t>
    </dgm:pt>
    <dgm:pt modelId="{83C4B2A6-689C-4921-B85C-B962C72C4240}">
      <dgm:prSet custT="1"/>
      <dgm:spPr/>
      <dgm:t>
        <a:bodyPr/>
        <a:lstStyle/>
        <a:p>
          <a:r>
            <a:rPr lang="en-US" sz="2000">
              <a:latin typeface="Times New Roman" panose="02020603050405020304" pitchFamily="18" charset="0"/>
              <a:cs typeface="Times New Roman" panose="02020603050405020304" pitchFamily="18" charset="0"/>
            </a:rPr>
            <a:t>TOUR (</a:t>
          </a:r>
          <a:r>
            <a:rPr lang="en-US" sz="2000" u="sng">
              <a:latin typeface="Times New Roman" panose="02020603050405020304" pitchFamily="18" charset="0"/>
              <a:cs typeface="Times New Roman" panose="02020603050405020304" pitchFamily="18" charset="0"/>
            </a:rPr>
            <a:t>MaTour</a:t>
          </a:r>
          <a:r>
            <a:rPr lang="en-US" sz="2000">
              <a:latin typeface="Times New Roman" panose="02020603050405020304" pitchFamily="18" charset="0"/>
              <a:cs typeface="Times New Roman" panose="02020603050405020304" pitchFamily="18" charset="0"/>
            </a:rPr>
            <a:t>, TenTour, SoNgay, DonGia)</a:t>
          </a:r>
        </a:p>
      </dgm:t>
    </dgm:pt>
    <dgm:pt modelId="{A7AE5244-C75E-417E-82EE-13C281A8CA23}" type="parTrans" cxnId="{51C80518-ACAF-4D06-836C-B88F2FF93E91}">
      <dgm:prSet/>
      <dgm:spPr/>
      <dgm:t>
        <a:bodyPr/>
        <a:lstStyle/>
        <a:p>
          <a:endParaRPr lang="en-US"/>
        </a:p>
      </dgm:t>
    </dgm:pt>
    <dgm:pt modelId="{7A020063-A820-49F8-B0FC-7264F2188453}" type="sibTrans" cxnId="{51C80518-ACAF-4D06-836C-B88F2FF93E91}">
      <dgm:prSet/>
      <dgm:spPr/>
      <dgm:t>
        <a:bodyPr/>
        <a:lstStyle/>
        <a:p>
          <a:endParaRPr lang="en-US"/>
        </a:p>
      </dgm:t>
    </dgm:pt>
    <dgm:pt modelId="{6F546932-2014-466A-A240-1B93B60F5B4D}">
      <dgm:prSet custT="1"/>
      <dgm:spPr/>
      <dgm:t>
        <a:bodyPr/>
        <a:lstStyle/>
        <a:p>
          <a:r>
            <a:rPr lang="en-US" sz="2000">
              <a:latin typeface="Times New Roman" panose="02020603050405020304" pitchFamily="18" charset="0"/>
              <a:cs typeface="Times New Roman" panose="02020603050405020304" pitchFamily="18" charset="0"/>
            </a:rPr>
            <a:t>KHACHHANG (</a:t>
          </a:r>
          <a:r>
            <a:rPr lang="en-US" sz="2000" u="sng">
              <a:latin typeface="Times New Roman" panose="02020603050405020304" pitchFamily="18" charset="0"/>
              <a:cs typeface="Times New Roman" panose="02020603050405020304" pitchFamily="18" charset="0"/>
            </a:rPr>
            <a:t>MaKH</a:t>
          </a:r>
          <a:r>
            <a:rPr lang="en-US" sz="2000">
              <a:latin typeface="Times New Roman" panose="02020603050405020304" pitchFamily="18" charset="0"/>
              <a:cs typeface="Times New Roman" panose="02020603050405020304" pitchFamily="18" charset="0"/>
            </a:rPr>
            <a:t>, TenKH, sdtKH, dcKH, mailKH)</a:t>
          </a:r>
        </a:p>
      </dgm:t>
    </dgm:pt>
    <dgm:pt modelId="{5CAA1F40-B524-4C91-9A69-4A0A15D1786E}" type="parTrans" cxnId="{E48F078B-1734-43C2-B1EA-6F3EF207FB5C}">
      <dgm:prSet/>
      <dgm:spPr/>
      <dgm:t>
        <a:bodyPr/>
        <a:lstStyle/>
        <a:p>
          <a:endParaRPr lang="en-US"/>
        </a:p>
      </dgm:t>
    </dgm:pt>
    <dgm:pt modelId="{501A07C9-749C-4F83-B668-2C1A0AA2F2D3}" type="sibTrans" cxnId="{E48F078B-1734-43C2-B1EA-6F3EF207FB5C}">
      <dgm:prSet/>
      <dgm:spPr/>
      <dgm:t>
        <a:bodyPr/>
        <a:lstStyle/>
        <a:p>
          <a:endParaRPr lang="en-US"/>
        </a:p>
      </dgm:t>
    </dgm:pt>
    <dgm:pt modelId="{B12DBEF8-8479-417E-9EE5-BCF2847B838F}">
      <dgm:prSet custT="1"/>
      <dgm:spPr/>
      <dgm:t>
        <a:bodyPr/>
        <a:lstStyle/>
        <a:p>
          <a:r>
            <a:rPr lang="en-US" sz="2000">
              <a:latin typeface="Times New Roman" panose="02020603050405020304" pitchFamily="18" charset="0"/>
              <a:cs typeface="Times New Roman" panose="02020603050405020304" pitchFamily="18" charset="0"/>
            </a:rPr>
            <a:t>PHIEUDANGKY (</a:t>
          </a:r>
          <a:r>
            <a:rPr lang="en-US" sz="2000" u="sng">
              <a:latin typeface="Times New Roman" panose="02020603050405020304" pitchFamily="18" charset="0"/>
              <a:cs typeface="Times New Roman" panose="02020603050405020304" pitchFamily="18" charset="0"/>
            </a:rPr>
            <a:t>MaPDK</a:t>
          </a: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MaKH</a:t>
          </a:r>
          <a:r>
            <a:rPr lang="en-US" sz="2000">
              <a:latin typeface="Times New Roman" panose="02020603050405020304" pitchFamily="18" charset="0"/>
              <a:cs typeface="Times New Roman" panose="02020603050405020304" pitchFamily="18" charset="0"/>
            </a:rPr>
            <a:t>, NgayDK, NguoiDaiDien)</a:t>
          </a:r>
        </a:p>
      </dgm:t>
    </dgm:pt>
    <dgm:pt modelId="{4E5862C6-F187-4651-92B9-3EDAB3DF545B}" type="parTrans" cxnId="{197D341A-1983-43EE-9203-71F97128DBA3}">
      <dgm:prSet/>
      <dgm:spPr/>
      <dgm:t>
        <a:bodyPr/>
        <a:lstStyle/>
        <a:p>
          <a:endParaRPr lang="en-US"/>
        </a:p>
      </dgm:t>
    </dgm:pt>
    <dgm:pt modelId="{859745D3-1BE0-4A37-B9F9-CAE14E036544}" type="sibTrans" cxnId="{197D341A-1983-43EE-9203-71F97128DBA3}">
      <dgm:prSet/>
      <dgm:spPr/>
      <dgm:t>
        <a:bodyPr/>
        <a:lstStyle/>
        <a:p>
          <a:endParaRPr lang="en-US"/>
        </a:p>
      </dgm:t>
    </dgm:pt>
    <dgm:pt modelId="{59C8DF9E-51A8-4581-ACB5-8687A1AC1AE7}">
      <dgm:prSet custT="1"/>
      <dgm:spPr/>
      <dgm:t>
        <a:bodyPr/>
        <a:lstStyle/>
        <a:p>
          <a:r>
            <a:rPr lang="en-US" sz="2000">
              <a:latin typeface="Times New Roman" panose="02020603050405020304" pitchFamily="18" charset="0"/>
              <a:cs typeface="Times New Roman" panose="02020603050405020304" pitchFamily="18" charset="0"/>
            </a:rPr>
            <a:t>CHITIETPDK (</a:t>
          </a:r>
          <a:r>
            <a:rPr lang="en-US" sz="2000" b="1">
              <a:latin typeface="Times New Roman" panose="02020603050405020304" pitchFamily="18" charset="0"/>
              <a:cs typeface="Times New Roman" panose="02020603050405020304" pitchFamily="18" charset="0"/>
            </a:rPr>
            <a:t>MaTour</a:t>
          </a: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MaPDK</a:t>
          </a:r>
          <a:r>
            <a:rPr lang="en-US" sz="2000">
              <a:latin typeface="Times New Roman" panose="02020603050405020304" pitchFamily="18" charset="0"/>
              <a:cs typeface="Times New Roman" panose="02020603050405020304" pitchFamily="18" charset="0"/>
            </a:rPr>
            <a:t>, SoNguoi)</a:t>
          </a:r>
        </a:p>
      </dgm:t>
    </dgm:pt>
    <dgm:pt modelId="{3A1E05A6-AC02-4E78-B264-96D3BE7BD1B9}" type="parTrans" cxnId="{CC118281-8749-460D-A4ED-24612B686355}">
      <dgm:prSet/>
      <dgm:spPr/>
      <dgm:t>
        <a:bodyPr/>
        <a:lstStyle/>
        <a:p>
          <a:endParaRPr lang="en-US"/>
        </a:p>
      </dgm:t>
    </dgm:pt>
    <dgm:pt modelId="{57480C77-7F54-4E9B-86ED-30607FCCDA49}" type="sibTrans" cxnId="{CC118281-8749-460D-A4ED-24612B686355}">
      <dgm:prSet/>
      <dgm:spPr/>
      <dgm:t>
        <a:bodyPr/>
        <a:lstStyle/>
        <a:p>
          <a:endParaRPr lang="en-US"/>
        </a:p>
      </dgm:t>
    </dgm:pt>
    <dgm:pt modelId="{0D275EEF-A21E-41A8-A8A4-FFD43FB53660}">
      <dgm:prSet custT="1"/>
      <dgm:spPr/>
      <dgm:t>
        <a:bodyPr/>
        <a:lstStyle/>
        <a:p>
          <a:r>
            <a:rPr lang="vi-VN" sz="2000">
              <a:latin typeface="Times New Roman" panose="02020603050405020304" pitchFamily="18" charset="0"/>
              <a:cs typeface="Times New Roman" panose="02020603050405020304" pitchFamily="18" charset="0"/>
            </a:rPr>
            <a:t>PHUONGTIEN (</a:t>
          </a:r>
          <a:r>
            <a:rPr lang="en-US" sz="2000" u="sng">
              <a:latin typeface="Times New Roman" panose="02020603050405020304" pitchFamily="18" charset="0"/>
              <a:cs typeface="Times New Roman" panose="02020603050405020304" pitchFamily="18" charset="0"/>
            </a:rPr>
            <a:t>LoaiPT</a:t>
          </a:r>
          <a:r>
            <a:rPr lang="vi-VN" sz="2000">
              <a:latin typeface="Times New Roman" panose="02020603050405020304" pitchFamily="18" charset="0"/>
              <a:cs typeface="Times New Roman" panose="02020603050405020304" pitchFamily="18" charset="0"/>
            </a:rPr>
            <a:t>, TenPT, So</a:t>
          </a:r>
          <a:r>
            <a:rPr lang="en-US" sz="2000">
              <a:latin typeface="Times New Roman" panose="02020603050405020304" pitchFamily="18" charset="0"/>
              <a:cs typeface="Times New Roman" panose="02020603050405020304" pitchFamily="18" charset="0"/>
            </a:rPr>
            <a:t>Khach</a:t>
          </a:r>
          <a:r>
            <a:rPr lang="vi-VN" sz="2000">
              <a:latin typeface="Times New Roman" panose="02020603050405020304" pitchFamily="18" charset="0"/>
              <a:cs typeface="Times New Roman" panose="02020603050405020304" pitchFamily="18" charset="0"/>
            </a:rPr>
            <a:t>ToiDa) </a:t>
          </a:r>
          <a:endParaRPr lang="en-US" sz="2000">
            <a:latin typeface="Times New Roman" panose="02020603050405020304" pitchFamily="18" charset="0"/>
            <a:cs typeface="Times New Roman" panose="02020603050405020304" pitchFamily="18" charset="0"/>
          </a:endParaRPr>
        </a:p>
      </dgm:t>
    </dgm:pt>
    <dgm:pt modelId="{921A7348-B093-43EC-8A78-0EFA4171F256}" type="parTrans" cxnId="{ED1CCC38-0455-43C2-B90B-24327102AAED}">
      <dgm:prSet/>
      <dgm:spPr/>
      <dgm:t>
        <a:bodyPr/>
        <a:lstStyle/>
        <a:p>
          <a:endParaRPr lang="en-US"/>
        </a:p>
      </dgm:t>
    </dgm:pt>
    <dgm:pt modelId="{3BA4E11C-2899-4CD3-84B7-8EAC1AB7F15C}" type="sibTrans" cxnId="{ED1CCC38-0455-43C2-B90B-24327102AAED}">
      <dgm:prSet/>
      <dgm:spPr/>
      <dgm:t>
        <a:bodyPr/>
        <a:lstStyle/>
        <a:p>
          <a:endParaRPr lang="en-US"/>
        </a:p>
      </dgm:t>
    </dgm:pt>
    <dgm:pt modelId="{D7010EC0-FF5B-442E-805E-C1EF8084B7B8}">
      <dgm:prSet custT="1"/>
      <dgm:spPr/>
      <dgm:t>
        <a:bodyPr/>
        <a:lstStyle/>
        <a:p>
          <a:r>
            <a:rPr lang="vi-VN" sz="2000">
              <a:latin typeface="Times New Roman" panose="02020603050405020304" pitchFamily="18" charset="0"/>
              <a:cs typeface="Times New Roman" panose="02020603050405020304" pitchFamily="18" charset="0"/>
            </a:rPr>
            <a:t>CHITIETP</a:t>
          </a:r>
          <a:r>
            <a:rPr lang="en-US" sz="2000">
              <a:latin typeface="Times New Roman" panose="02020603050405020304" pitchFamily="18" charset="0"/>
              <a:cs typeface="Times New Roman" panose="02020603050405020304" pitchFamily="18" charset="0"/>
            </a:rPr>
            <a:t>HUONG</a:t>
          </a:r>
          <a:r>
            <a:rPr lang="vi-VN" sz="2000">
              <a:latin typeface="Times New Roman" panose="02020603050405020304" pitchFamily="18" charset="0"/>
              <a:cs typeface="Times New Roman" panose="02020603050405020304" pitchFamily="18" charset="0"/>
            </a:rPr>
            <a:t>T</a:t>
          </a:r>
          <a:r>
            <a:rPr lang="en-US" sz="2000">
              <a:latin typeface="Times New Roman" panose="02020603050405020304" pitchFamily="18" charset="0"/>
              <a:cs typeface="Times New Roman" panose="02020603050405020304" pitchFamily="18" charset="0"/>
            </a:rPr>
            <a:t>IEN </a:t>
          </a:r>
          <a:r>
            <a:rPr lang="vi-VN" sz="2000">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Ma</a:t>
          </a:r>
          <a:r>
            <a:rPr lang="en-US" sz="2000" b="1">
              <a:latin typeface="Times New Roman" panose="02020603050405020304" pitchFamily="18" charset="0"/>
              <a:cs typeface="Times New Roman" panose="02020603050405020304" pitchFamily="18" charset="0"/>
            </a:rPr>
            <a:t>Tour</a:t>
          </a:r>
          <a:r>
            <a:rPr lang="vi-VN" sz="2000" b="1">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LoaiPT</a:t>
          </a:r>
          <a:r>
            <a:rPr lang="vi-VN"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dgm:t>
    </dgm:pt>
    <dgm:pt modelId="{02119E90-E073-446B-A1EA-FB411F02404A}" type="parTrans" cxnId="{40BD3073-9E17-44F4-BB9E-FF5CAA904FFC}">
      <dgm:prSet/>
      <dgm:spPr/>
      <dgm:t>
        <a:bodyPr/>
        <a:lstStyle/>
        <a:p>
          <a:endParaRPr lang="en-US"/>
        </a:p>
      </dgm:t>
    </dgm:pt>
    <dgm:pt modelId="{25FBBA70-F2CE-4893-9E52-6D81CB4754B8}" type="sibTrans" cxnId="{40BD3073-9E17-44F4-BB9E-FF5CAA904FFC}">
      <dgm:prSet/>
      <dgm:spPr/>
      <dgm:t>
        <a:bodyPr/>
        <a:lstStyle/>
        <a:p>
          <a:endParaRPr lang="en-US"/>
        </a:p>
      </dgm:t>
    </dgm:pt>
    <dgm:pt modelId="{75F2EAD2-AAF4-46CF-B85D-FCDAB2482181}">
      <dgm:prSet custT="1"/>
      <dgm:spPr/>
      <dgm:t>
        <a:bodyPr/>
        <a:lstStyle/>
        <a:p>
          <a:r>
            <a:rPr lang="vi-VN" sz="2000">
              <a:latin typeface="Times New Roman" panose="02020603050405020304" pitchFamily="18" charset="0"/>
              <a:cs typeface="Times New Roman" panose="02020603050405020304" pitchFamily="18" charset="0"/>
            </a:rPr>
            <a:t>CHITIETVANCHUYEN (</a:t>
          </a:r>
          <a:r>
            <a:rPr lang="en-US" sz="2000" b="1">
              <a:latin typeface="Times New Roman" panose="02020603050405020304" pitchFamily="18" charset="0"/>
              <a:cs typeface="Times New Roman" panose="02020603050405020304" pitchFamily="18" charset="0"/>
            </a:rPr>
            <a:t>Loai</a:t>
          </a:r>
          <a:r>
            <a:rPr lang="vi-VN" sz="2000" b="1">
              <a:latin typeface="Times New Roman" panose="02020603050405020304" pitchFamily="18" charset="0"/>
              <a:cs typeface="Times New Roman" panose="02020603050405020304" pitchFamily="18" charset="0"/>
            </a:rPr>
            <a:t>PT, M</a:t>
          </a:r>
          <a:r>
            <a:rPr lang="en-US" sz="2000" b="1">
              <a:latin typeface="Times New Roman" panose="02020603050405020304" pitchFamily="18" charset="0"/>
              <a:cs typeface="Times New Roman" panose="02020603050405020304" pitchFamily="18" charset="0"/>
            </a:rPr>
            <a:t>a</a:t>
          </a:r>
          <a:r>
            <a:rPr lang="vi-VN" sz="2000" b="1">
              <a:latin typeface="Times New Roman" panose="02020603050405020304" pitchFamily="18" charset="0"/>
              <a:cs typeface="Times New Roman" panose="02020603050405020304" pitchFamily="18" charset="0"/>
            </a:rPr>
            <a:t>KH</a:t>
          </a:r>
          <a:r>
            <a:rPr lang="en-US" sz="2000" b="1">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SoLuong</a:t>
          </a:r>
          <a:r>
            <a:rPr lang="en-US" sz="2000">
              <a:latin typeface="Times New Roman" panose="02020603050405020304" pitchFamily="18" charset="0"/>
              <a:cs typeface="Times New Roman" panose="02020603050405020304" pitchFamily="18" charset="0"/>
            </a:rPr>
            <a:t>HanhKhach</a:t>
          </a:r>
          <a:r>
            <a:rPr lang="vi-VN"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dgm:t>
    </dgm:pt>
    <dgm:pt modelId="{A67D5E52-E50C-4451-9769-CDAB919BFE27}" type="parTrans" cxnId="{2F98A100-2BC7-41C3-A0F6-387F0C92D3AC}">
      <dgm:prSet/>
      <dgm:spPr/>
      <dgm:t>
        <a:bodyPr/>
        <a:lstStyle/>
        <a:p>
          <a:endParaRPr lang="en-US"/>
        </a:p>
      </dgm:t>
    </dgm:pt>
    <dgm:pt modelId="{2D47DDB9-EB53-45DD-9365-426BDD6C7478}" type="sibTrans" cxnId="{2F98A100-2BC7-41C3-A0F6-387F0C92D3AC}">
      <dgm:prSet/>
      <dgm:spPr/>
      <dgm:t>
        <a:bodyPr/>
        <a:lstStyle/>
        <a:p>
          <a:endParaRPr lang="en-US"/>
        </a:p>
      </dgm:t>
    </dgm:pt>
    <dgm:pt modelId="{C39671DD-8881-4CB2-925D-4A14A77C6BE5}">
      <dgm:prSet custT="1"/>
      <dgm:spPr/>
      <dgm:t>
        <a:bodyPr/>
        <a:lstStyle/>
        <a:p>
          <a:endParaRPr lang="en-US" sz="2000">
            <a:latin typeface="Times New Roman" panose="02020603050405020304" pitchFamily="18" charset="0"/>
            <a:cs typeface="Times New Roman" panose="02020603050405020304" pitchFamily="18" charset="0"/>
          </a:endParaRPr>
        </a:p>
      </dgm:t>
    </dgm:pt>
    <dgm:pt modelId="{651F73DF-6526-45F5-9F6E-DC1CB4AC59BD}" type="parTrans" cxnId="{C66EE5FA-2952-479E-A6E4-30241589A93F}">
      <dgm:prSet/>
      <dgm:spPr/>
      <dgm:t>
        <a:bodyPr/>
        <a:lstStyle/>
        <a:p>
          <a:endParaRPr lang="en-US"/>
        </a:p>
      </dgm:t>
    </dgm:pt>
    <dgm:pt modelId="{DB7BEAC4-3CBC-402F-8059-D0C0D44756C4}" type="sibTrans" cxnId="{C66EE5FA-2952-479E-A6E4-30241589A93F}">
      <dgm:prSet/>
      <dgm:spPr/>
      <dgm:t>
        <a:bodyPr/>
        <a:lstStyle/>
        <a:p>
          <a:endParaRPr lang="en-US"/>
        </a:p>
      </dgm:t>
    </dgm:pt>
    <dgm:pt modelId="{CC086EE2-4491-44B7-879C-D1727B02B4A0}">
      <dgm:prSet custT="1"/>
      <dgm:spPr/>
      <dgm:t>
        <a:bodyPr/>
        <a:lstStyle/>
        <a:p>
          <a:endParaRPr lang="en-US" sz="2000">
            <a:latin typeface="Times New Roman" panose="02020603050405020304" pitchFamily="18" charset="0"/>
            <a:cs typeface="Times New Roman" panose="02020603050405020304" pitchFamily="18" charset="0"/>
          </a:endParaRPr>
        </a:p>
      </dgm:t>
    </dgm:pt>
    <dgm:pt modelId="{35F8CD52-C762-4336-84B8-08D7A3C9D332}" type="parTrans" cxnId="{82934266-DBBA-4B98-A909-144EC847A038}">
      <dgm:prSet/>
      <dgm:spPr/>
      <dgm:t>
        <a:bodyPr/>
        <a:lstStyle/>
        <a:p>
          <a:endParaRPr lang="en-US"/>
        </a:p>
      </dgm:t>
    </dgm:pt>
    <dgm:pt modelId="{053BDC6D-BC84-4823-8C62-D20D8C239160}" type="sibTrans" cxnId="{82934266-DBBA-4B98-A909-144EC847A038}">
      <dgm:prSet/>
      <dgm:spPr/>
      <dgm:t>
        <a:bodyPr/>
        <a:lstStyle/>
        <a:p>
          <a:endParaRPr lang="en-US"/>
        </a:p>
      </dgm:t>
    </dgm:pt>
    <dgm:pt modelId="{F861EA37-4218-453F-B1AD-3D9AA4B62EB5}">
      <dgm:prSet custT="1"/>
      <dgm:spPr/>
      <dgm:t>
        <a:bodyPr/>
        <a:lstStyle/>
        <a:p>
          <a:endParaRPr lang="en-US" sz="2000">
            <a:latin typeface="Times New Roman" panose="02020603050405020304" pitchFamily="18" charset="0"/>
            <a:cs typeface="Times New Roman" panose="02020603050405020304" pitchFamily="18" charset="0"/>
          </a:endParaRPr>
        </a:p>
      </dgm:t>
    </dgm:pt>
    <dgm:pt modelId="{7DCEF3B0-3DF7-41BA-B4CD-6B6CDB112D78}" type="parTrans" cxnId="{9001F81D-F6E7-43A2-9F94-C30BF477B2C9}">
      <dgm:prSet/>
      <dgm:spPr/>
      <dgm:t>
        <a:bodyPr/>
        <a:lstStyle/>
        <a:p>
          <a:endParaRPr lang="en-US"/>
        </a:p>
      </dgm:t>
    </dgm:pt>
    <dgm:pt modelId="{C4D14B37-4020-438A-AB92-022EC7CE2673}" type="sibTrans" cxnId="{9001F81D-F6E7-43A2-9F94-C30BF477B2C9}">
      <dgm:prSet/>
      <dgm:spPr/>
      <dgm:t>
        <a:bodyPr/>
        <a:lstStyle/>
        <a:p>
          <a:endParaRPr lang="en-US"/>
        </a:p>
      </dgm:t>
    </dgm:pt>
    <dgm:pt modelId="{1EF7162C-6DBD-46F5-82C2-693AE0F96C96}">
      <dgm:prSet custT="1"/>
      <dgm:spPr/>
      <dgm:t>
        <a:bodyPr/>
        <a:lstStyle/>
        <a:p>
          <a:endParaRPr lang="en-US" sz="2000">
            <a:latin typeface="Times New Roman" panose="02020603050405020304" pitchFamily="18" charset="0"/>
            <a:cs typeface="Times New Roman" panose="02020603050405020304" pitchFamily="18" charset="0"/>
          </a:endParaRPr>
        </a:p>
      </dgm:t>
    </dgm:pt>
    <dgm:pt modelId="{4E8AFA34-5090-4EE2-8BF9-89982E121C42}" type="parTrans" cxnId="{8B6FEA17-6FBE-4FF0-A39A-C57707B21AE4}">
      <dgm:prSet/>
      <dgm:spPr/>
      <dgm:t>
        <a:bodyPr/>
        <a:lstStyle/>
        <a:p>
          <a:endParaRPr lang="en-US"/>
        </a:p>
      </dgm:t>
    </dgm:pt>
    <dgm:pt modelId="{69809798-6970-433E-8C09-8BC38C004195}" type="sibTrans" cxnId="{8B6FEA17-6FBE-4FF0-A39A-C57707B21AE4}">
      <dgm:prSet/>
      <dgm:spPr/>
      <dgm:t>
        <a:bodyPr/>
        <a:lstStyle/>
        <a:p>
          <a:endParaRPr lang="en-US"/>
        </a:p>
      </dgm:t>
    </dgm:pt>
    <dgm:pt modelId="{9BE89FBE-51F1-4199-90C3-5C5EC5BC415A}">
      <dgm:prSet custT="1"/>
      <dgm:spPr/>
      <dgm:t>
        <a:bodyPr/>
        <a:lstStyle/>
        <a:p>
          <a:endParaRPr lang="en-US" sz="2000">
            <a:latin typeface="Times New Roman" panose="02020603050405020304" pitchFamily="18" charset="0"/>
            <a:cs typeface="Times New Roman" panose="02020603050405020304" pitchFamily="18" charset="0"/>
          </a:endParaRPr>
        </a:p>
      </dgm:t>
    </dgm:pt>
    <dgm:pt modelId="{4CC9B05D-23F2-4548-A9E6-D190236FDC08}" type="parTrans" cxnId="{A1A461DA-320E-4C5A-AECF-53C92456699C}">
      <dgm:prSet/>
      <dgm:spPr/>
      <dgm:t>
        <a:bodyPr/>
        <a:lstStyle/>
        <a:p>
          <a:endParaRPr lang="en-US"/>
        </a:p>
      </dgm:t>
    </dgm:pt>
    <dgm:pt modelId="{FCB73074-69FD-4F65-BCF0-F7DC2AF0878F}" type="sibTrans" cxnId="{A1A461DA-320E-4C5A-AECF-53C92456699C}">
      <dgm:prSet/>
      <dgm:spPr/>
      <dgm:t>
        <a:bodyPr/>
        <a:lstStyle/>
        <a:p>
          <a:endParaRPr lang="en-US"/>
        </a:p>
      </dgm:t>
    </dgm:pt>
    <dgm:pt modelId="{513A7846-ECAD-4134-AE24-1523EAAD7328}">
      <dgm:prSet custT="1"/>
      <dgm:spPr/>
      <dgm:t>
        <a:bodyPr/>
        <a:lstStyle/>
        <a:p>
          <a:endParaRPr lang="en-US" sz="2000">
            <a:latin typeface="Times New Roman" panose="02020603050405020304" pitchFamily="18" charset="0"/>
            <a:cs typeface="Times New Roman" panose="02020603050405020304" pitchFamily="18" charset="0"/>
          </a:endParaRPr>
        </a:p>
      </dgm:t>
    </dgm:pt>
    <dgm:pt modelId="{3A841415-8265-42C4-8565-8A2F7F1B2362}" type="parTrans" cxnId="{763A0EAE-8BC7-4750-9400-2940CA801421}">
      <dgm:prSet/>
      <dgm:spPr/>
      <dgm:t>
        <a:bodyPr/>
        <a:lstStyle/>
        <a:p>
          <a:endParaRPr lang="en-US"/>
        </a:p>
      </dgm:t>
    </dgm:pt>
    <dgm:pt modelId="{8F0E63EC-A4A9-410D-A626-E2320AE30F01}" type="sibTrans" cxnId="{763A0EAE-8BC7-4750-9400-2940CA801421}">
      <dgm:prSet/>
      <dgm:spPr/>
      <dgm:t>
        <a:bodyPr/>
        <a:lstStyle/>
        <a:p>
          <a:endParaRPr lang="en-US"/>
        </a:p>
      </dgm:t>
    </dgm:pt>
    <dgm:pt modelId="{1B67390C-0CD7-4172-89B2-EA65BC5B595D}" type="pres">
      <dgm:prSet presAssocID="{1BBC3D9D-4DE8-48CE-B500-69AAC07E7C48}" presName="Name0" presStyleCnt="0">
        <dgm:presLayoutVars>
          <dgm:dir/>
          <dgm:animLvl val="lvl"/>
          <dgm:resizeHandles val="exact"/>
        </dgm:presLayoutVars>
      </dgm:prSet>
      <dgm:spPr/>
    </dgm:pt>
    <dgm:pt modelId="{13E6A54C-85C3-4C67-83FE-4B7402174CA3}" type="pres">
      <dgm:prSet presAssocID="{2FA508F7-F2AF-4617-827A-38337555F343}" presName="linNode" presStyleCnt="0"/>
      <dgm:spPr/>
    </dgm:pt>
    <dgm:pt modelId="{9F7E5092-A04D-45AF-A752-9E1F7D07481E}" type="pres">
      <dgm:prSet presAssocID="{2FA508F7-F2AF-4617-827A-38337555F343}" presName="parentText" presStyleLbl="node1" presStyleIdx="0" presStyleCnt="1" custScaleX="100538">
        <dgm:presLayoutVars>
          <dgm:chMax val="1"/>
          <dgm:bulletEnabled val="1"/>
        </dgm:presLayoutVars>
      </dgm:prSet>
      <dgm:spPr/>
    </dgm:pt>
    <dgm:pt modelId="{B48F8C50-C809-47D1-A532-F9D6DC3947A2}" type="pres">
      <dgm:prSet presAssocID="{2FA508F7-F2AF-4617-827A-38337555F343}" presName="descendantText" presStyleLbl="alignAccFollowNode1" presStyleIdx="0" presStyleCnt="1" custScaleY="125122">
        <dgm:presLayoutVars>
          <dgm:bulletEnabled val="1"/>
        </dgm:presLayoutVars>
      </dgm:prSet>
      <dgm:spPr/>
    </dgm:pt>
  </dgm:ptLst>
  <dgm:cxnLst>
    <dgm:cxn modelId="{2F98A100-2BC7-41C3-A0F6-387F0C92D3AC}" srcId="{2FA508F7-F2AF-4617-827A-38337555F343}" destId="{75F2EAD2-AAF4-46CF-B85D-FCDAB2482181}" srcOrd="12" destOrd="0" parTransId="{A67D5E52-E50C-4451-9769-CDAB919BFE27}" sibTransId="{2D47DDB9-EB53-45DD-9365-426BDD6C7478}"/>
    <dgm:cxn modelId="{503DC102-08E1-402A-AE2A-56546B19C894}" type="presOf" srcId="{F861EA37-4218-453F-B1AD-3D9AA4B62EB5}" destId="{B48F8C50-C809-47D1-A532-F9D6DC3947A2}" srcOrd="0" destOrd="7" presId="urn:microsoft.com/office/officeart/2005/8/layout/vList5"/>
    <dgm:cxn modelId="{2666B70F-7354-400D-949B-A71EEF360AA1}" type="presOf" srcId="{75F2EAD2-AAF4-46CF-B85D-FCDAB2482181}" destId="{B48F8C50-C809-47D1-A532-F9D6DC3947A2}" srcOrd="0" destOrd="12" presId="urn:microsoft.com/office/officeart/2005/8/layout/vList5"/>
    <dgm:cxn modelId="{4BDBF612-65E0-43F2-BB64-BC4555DA315F}" type="presOf" srcId="{513A7846-ECAD-4134-AE24-1523EAAD7328}" destId="{B48F8C50-C809-47D1-A532-F9D6DC3947A2}" srcOrd="0" destOrd="1" presId="urn:microsoft.com/office/officeart/2005/8/layout/vList5"/>
    <dgm:cxn modelId="{8B6FEA17-6FBE-4FF0-A39A-C57707B21AE4}" srcId="{2FA508F7-F2AF-4617-827A-38337555F343}" destId="{1EF7162C-6DBD-46F5-82C2-693AE0F96C96}" srcOrd="5" destOrd="0" parTransId="{4E8AFA34-5090-4EE2-8BF9-89982E121C42}" sibTransId="{69809798-6970-433E-8C09-8BC38C004195}"/>
    <dgm:cxn modelId="{51C80518-ACAF-4D06-836C-B88F2FF93E91}" srcId="{2FA508F7-F2AF-4617-827A-38337555F343}" destId="{83C4B2A6-689C-4921-B85C-B962C72C4240}" srcOrd="0" destOrd="0" parTransId="{A7AE5244-C75E-417E-82EE-13C281A8CA23}" sibTransId="{7A020063-A820-49F8-B0FC-7264F2188453}"/>
    <dgm:cxn modelId="{197D341A-1983-43EE-9203-71F97128DBA3}" srcId="{2FA508F7-F2AF-4617-827A-38337555F343}" destId="{B12DBEF8-8479-417E-9EE5-BCF2847B838F}" srcOrd="4" destOrd="0" parTransId="{4E5862C6-F187-4651-92B9-3EDAB3DF545B}" sibTransId="{859745D3-1BE0-4A37-B9F9-CAE14E036544}"/>
    <dgm:cxn modelId="{9001F81D-F6E7-43A2-9F94-C30BF477B2C9}" srcId="{2FA508F7-F2AF-4617-827A-38337555F343}" destId="{F861EA37-4218-453F-B1AD-3D9AA4B62EB5}" srcOrd="7" destOrd="0" parTransId="{7DCEF3B0-3DF7-41BA-B4CD-6B6CDB112D78}" sibTransId="{C4D14B37-4020-438A-AB92-022EC7CE2673}"/>
    <dgm:cxn modelId="{B530EC1E-3149-4DAE-ABDE-CEA2EC8C66BB}" type="presOf" srcId="{C39671DD-8881-4CB2-925D-4A14A77C6BE5}" destId="{B48F8C50-C809-47D1-A532-F9D6DC3947A2}" srcOrd="0" destOrd="11" presId="urn:microsoft.com/office/officeart/2005/8/layout/vList5"/>
    <dgm:cxn modelId="{ED1CCC38-0455-43C2-B90B-24327102AAED}" srcId="{2FA508F7-F2AF-4617-827A-38337555F343}" destId="{0D275EEF-A21E-41A8-A8A4-FFD43FB53660}" srcOrd="8" destOrd="0" parTransId="{921A7348-B093-43EC-8A78-0EFA4171F256}" sibTransId="{3BA4E11C-2899-4CD3-84B7-8EAC1AB7F15C}"/>
    <dgm:cxn modelId="{82934266-DBBA-4B98-A909-144EC847A038}" srcId="{2FA508F7-F2AF-4617-827A-38337555F343}" destId="{CC086EE2-4491-44B7-879C-D1727B02B4A0}" srcOrd="9" destOrd="0" parTransId="{35F8CD52-C762-4336-84B8-08D7A3C9D332}" sibTransId="{053BDC6D-BC84-4823-8C62-D20D8C239160}"/>
    <dgm:cxn modelId="{5D0BBE66-51F8-4836-B1AB-9D862892379C}" srcId="{1BBC3D9D-4DE8-48CE-B500-69AAC07E7C48}" destId="{2FA508F7-F2AF-4617-827A-38337555F343}" srcOrd="0" destOrd="0" parTransId="{0F9538F3-4FF4-48CD-B2BF-90ECDE53086F}" sibTransId="{CDC8C387-C4B0-4879-BF14-AD8E175BFA04}"/>
    <dgm:cxn modelId="{40BD3073-9E17-44F4-BB9E-FF5CAA904FFC}" srcId="{2FA508F7-F2AF-4617-827A-38337555F343}" destId="{D7010EC0-FF5B-442E-805E-C1EF8084B7B8}" srcOrd="10" destOrd="0" parTransId="{02119E90-E073-446B-A1EA-FB411F02404A}" sibTransId="{25FBBA70-F2CE-4893-9E52-6D81CB4754B8}"/>
    <dgm:cxn modelId="{BA25767A-A5E0-4087-94BF-01B7C960B191}" type="presOf" srcId="{B12DBEF8-8479-417E-9EE5-BCF2847B838F}" destId="{B48F8C50-C809-47D1-A532-F9D6DC3947A2}" srcOrd="0" destOrd="4" presId="urn:microsoft.com/office/officeart/2005/8/layout/vList5"/>
    <dgm:cxn modelId="{CC118281-8749-460D-A4ED-24612B686355}" srcId="{2FA508F7-F2AF-4617-827A-38337555F343}" destId="{59C8DF9E-51A8-4581-ACB5-8687A1AC1AE7}" srcOrd="6" destOrd="0" parTransId="{3A1E05A6-AC02-4E78-B264-96D3BE7BD1B9}" sibTransId="{57480C77-7F54-4E9B-86ED-30607FCCDA49}"/>
    <dgm:cxn modelId="{7DB25F89-CABC-40BE-B418-0E024AA6515F}" type="presOf" srcId="{D7010EC0-FF5B-442E-805E-C1EF8084B7B8}" destId="{B48F8C50-C809-47D1-A532-F9D6DC3947A2}" srcOrd="0" destOrd="10" presId="urn:microsoft.com/office/officeart/2005/8/layout/vList5"/>
    <dgm:cxn modelId="{E48F078B-1734-43C2-B1EA-6F3EF207FB5C}" srcId="{2FA508F7-F2AF-4617-827A-38337555F343}" destId="{6F546932-2014-466A-A240-1B93B60F5B4D}" srcOrd="2" destOrd="0" parTransId="{5CAA1F40-B524-4C91-9A69-4A0A15D1786E}" sibTransId="{501A07C9-749C-4F83-B668-2C1A0AA2F2D3}"/>
    <dgm:cxn modelId="{44F9468E-D722-483D-8A5E-E162B605EDF2}" type="presOf" srcId="{0D275EEF-A21E-41A8-A8A4-FFD43FB53660}" destId="{B48F8C50-C809-47D1-A532-F9D6DC3947A2}" srcOrd="0" destOrd="8" presId="urn:microsoft.com/office/officeart/2005/8/layout/vList5"/>
    <dgm:cxn modelId="{E65D5690-CF28-47D6-AE62-CDAD2A5E0C7D}" type="presOf" srcId="{1BBC3D9D-4DE8-48CE-B500-69AAC07E7C48}" destId="{1B67390C-0CD7-4172-89B2-EA65BC5B595D}" srcOrd="0" destOrd="0" presId="urn:microsoft.com/office/officeart/2005/8/layout/vList5"/>
    <dgm:cxn modelId="{24274495-7CD5-4EA3-93AF-84924A3FEBAE}" type="presOf" srcId="{6F546932-2014-466A-A240-1B93B60F5B4D}" destId="{B48F8C50-C809-47D1-A532-F9D6DC3947A2}" srcOrd="0" destOrd="2" presId="urn:microsoft.com/office/officeart/2005/8/layout/vList5"/>
    <dgm:cxn modelId="{763A0EAE-8BC7-4750-9400-2940CA801421}" srcId="{2FA508F7-F2AF-4617-827A-38337555F343}" destId="{513A7846-ECAD-4134-AE24-1523EAAD7328}" srcOrd="1" destOrd="0" parTransId="{3A841415-8265-42C4-8565-8A2F7F1B2362}" sibTransId="{8F0E63EC-A4A9-410D-A626-E2320AE30F01}"/>
    <dgm:cxn modelId="{656E01AF-83CC-4616-BE51-54601E1B1FB4}" type="presOf" srcId="{9BE89FBE-51F1-4199-90C3-5C5EC5BC415A}" destId="{B48F8C50-C809-47D1-A532-F9D6DC3947A2}" srcOrd="0" destOrd="3" presId="urn:microsoft.com/office/officeart/2005/8/layout/vList5"/>
    <dgm:cxn modelId="{428940B6-5AD3-4CB6-87C4-6AB5ADD2064B}" type="presOf" srcId="{59C8DF9E-51A8-4581-ACB5-8687A1AC1AE7}" destId="{B48F8C50-C809-47D1-A532-F9D6DC3947A2}" srcOrd="0" destOrd="6" presId="urn:microsoft.com/office/officeart/2005/8/layout/vList5"/>
    <dgm:cxn modelId="{4BE17FBE-7148-432C-B27B-EFBF497701BB}" type="presOf" srcId="{1EF7162C-6DBD-46F5-82C2-693AE0F96C96}" destId="{B48F8C50-C809-47D1-A532-F9D6DC3947A2}" srcOrd="0" destOrd="5" presId="urn:microsoft.com/office/officeart/2005/8/layout/vList5"/>
    <dgm:cxn modelId="{E9B6D4C6-AF8B-4703-8638-2AB62E0039AF}" type="presOf" srcId="{CC086EE2-4491-44B7-879C-D1727B02B4A0}" destId="{B48F8C50-C809-47D1-A532-F9D6DC3947A2}" srcOrd="0" destOrd="9" presId="urn:microsoft.com/office/officeart/2005/8/layout/vList5"/>
    <dgm:cxn modelId="{A1A461DA-320E-4C5A-AECF-53C92456699C}" srcId="{2FA508F7-F2AF-4617-827A-38337555F343}" destId="{9BE89FBE-51F1-4199-90C3-5C5EC5BC415A}" srcOrd="3" destOrd="0" parTransId="{4CC9B05D-23F2-4548-A9E6-D190236FDC08}" sibTransId="{FCB73074-69FD-4F65-BCF0-F7DC2AF0878F}"/>
    <dgm:cxn modelId="{06666ADF-B45D-47AE-83FB-BABFFCA88388}" type="presOf" srcId="{2FA508F7-F2AF-4617-827A-38337555F343}" destId="{9F7E5092-A04D-45AF-A752-9E1F7D07481E}" srcOrd="0" destOrd="0" presId="urn:microsoft.com/office/officeart/2005/8/layout/vList5"/>
    <dgm:cxn modelId="{FC4376E9-6832-4352-853E-1FBE61664BB2}" type="presOf" srcId="{83C4B2A6-689C-4921-B85C-B962C72C4240}" destId="{B48F8C50-C809-47D1-A532-F9D6DC3947A2}" srcOrd="0" destOrd="0" presId="urn:microsoft.com/office/officeart/2005/8/layout/vList5"/>
    <dgm:cxn modelId="{C66EE5FA-2952-479E-A6E4-30241589A93F}" srcId="{2FA508F7-F2AF-4617-827A-38337555F343}" destId="{C39671DD-8881-4CB2-925D-4A14A77C6BE5}" srcOrd="11" destOrd="0" parTransId="{651F73DF-6526-45F5-9F6E-DC1CB4AC59BD}" sibTransId="{DB7BEAC4-3CBC-402F-8059-D0C0D44756C4}"/>
    <dgm:cxn modelId="{AEB75D22-593A-4A50-94CB-334066D99BAA}" type="presParOf" srcId="{1B67390C-0CD7-4172-89B2-EA65BC5B595D}" destId="{13E6A54C-85C3-4C67-83FE-4B7402174CA3}" srcOrd="0" destOrd="0" presId="urn:microsoft.com/office/officeart/2005/8/layout/vList5"/>
    <dgm:cxn modelId="{A4721E9B-9E9F-4A9B-B427-E46D4B088504}" type="presParOf" srcId="{13E6A54C-85C3-4C67-83FE-4B7402174CA3}" destId="{9F7E5092-A04D-45AF-A752-9E1F7D07481E}" srcOrd="0" destOrd="0" presId="urn:microsoft.com/office/officeart/2005/8/layout/vList5"/>
    <dgm:cxn modelId="{0A3BACF3-F775-40F5-B25D-20A23396D78F}" type="presParOf" srcId="{13E6A54C-85C3-4C67-83FE-4B7402174CA3}" destId="{B48F8C50-C809-47D1-A532-F9D6DC3947A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C3D9D-4DE8-48CE-B500-69AAC07E7C48}"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US"/>
        </a:p>
      </dgm:t>
    </dgm:pt>
    <dgm:pt modelId="{2FA508F7-F2AF-4617-827A-38337555F343}">
      <dgm:prSet custT="1"/>
      <dgm:spPr/>
      <dgm:t>
        <a:bodyPr/>
        <a:lstStyle/>
        <a:p>
          <a:r>
            <a:rPr lang="en-US" sz="4000" i="1"/>
            <a:t>Mô hình ER chuyển sang mô hình RD</a:t>
          </a:r>
          <a:endParaRPr lang="en-US" sz="4000"/>
        </a:p>
      </dgm:t>
    </dgm:pt>
    <dgm:pt modelId="{0F9538F3-4FF4-48CD-B2BF-90ECDE53086F}" type="parTrans" cxnId="{5D0BBE66-51F8-4836-B1AB-9D862892379C}">
      <dgm:prSet/>
      <dgm:spPr/>
      <dgm:t>
        <a:bodyPr/>
        <a:lstStyle/>
        <a:p>
          <a:endParaRPr lang="en-US"/>
        </a:p>
      </dgm:t>
    </dgm:pt>
    <dgm:pt modelId="{CDC8C387-C4B0-4879-BF14-AD8E175BFA04}" type="sibTrans" cxnId="{5D0BBE66-51F8-4836-B1AB-9D862892379C}">
      <dgm:prSet/>
      <dgm:spPr/>
      <dgm:t>
        <a:bodyPr/>
        <a:lstStyle/>
        <a:p>
          <a:endParaRPr lang="en-US"/>
        </a:p>
      </dgm:t>
    </dgm:pt>
    <dgm:pt modelId="{83C4B2A6-689C-4921-B85C-B962C72C4240}">
      <dgm:prSet custT="1"/>
      <dgm:spPr/>
      <dgm:t>
        <a:bodyPr/>
        <a:lstStyle/>
        <a:p>
          <a:r>
            <a:rPr lang="vi-VN" sz="2000" spc="-20">
              <a:effectLst/>
              <a:latin typeface="Times New Roman" panose="02020603050405020304" pitchFamily="18" charset="0"/>
              <a:ea typeface="Times New Roman" panose="02020603050405020304" pitchFamily="18" charset="0"/>
            </a:rPr>
            <a:t>NHANVIEN</a:t>
          </a:r>
          <a:r>
            <a:rPr lang="vi-VN" sz="2000" spc="-10">
              <a:effectLst/>
              <a:latin typeface="Times New Roman" panose="02020603050405020304" pitchFamily="18" charset="0"/>
              <a:ea typeface="Times New Roman" panose="02020603050405020304" pitchFamily="18" charset="0"/>
            </a:rPr>
            <a:t> </a:t>
          </a:r>
          <a:r>
            <a:rPr lang="vi-VN" sz="2000" spc="-20">
              <a:effectLst/>
              <a:latin typeface="Times New Roman" panose="02020603050405020304" pitchFamily="18" charset="0"/>
              <a:ea typeface="Times New Roman" panose="02020603050405020304" pitchFamily="18" charset="0"/>
            </a:rPr>
            <a:t>(</a:t>
          </a:r>
          <a:r>
            <a:rPr lang="vi-VN" sz="2000" u="sng" spc="-20">
              <a:effectLst/>
              <a:latin typeface="Times New Roman" panose="02020603050405020304" pitchFamily="18" charset="0"/>
              <a:ea typeface="Times New Roman" panose="02020603050405020304" pitchFamily="18" charset="0"/>
            </a:rPr>
            <a:t>MaNV</a:t>
          </a:r>
          <a:r>
            <a:rPr lang="vi-VN" sz="2000" spc="-20">
              <a:effectLst/>
              <a:latin typeface="Times New Roman" panose="02020603050405020304" pitchFamily="18" charset="0"/>
              <a:ea typeface="Times New Roman" panose="02020603050405020304" pitchFamily="18" charset="0"/>
            </a:rPr>
            <a:t>, TenNV, </a:t>
          </a:r>
          <a:r>
            <a:rPr lang="en-US" sz="2000" spc="-20">
              <a:effectLst/>
              <a:latin typeface="Times New Roman" panose="02020603050405020304" pitchFamily="18" charset="0"/>
              <a:ea typeface="Times New Roman" panose="02020603050405020304" pitchFamily="18" charset="0"/>
            </a:rPr>
            <a:t>dc</a:t>
          </a:r>
          <a:r>
            <a:rPr lang="vi-VN" sz="2000" spc="-20">
              <a:effectLst/>
              <a:latin typeface="Times New Roman" panose="02020603050405020304" pitchFamily="18" charset="0"/>
              <a:ea typeface="Times New Roman" panose="02020603050405020304" pitchFamily="18" charset="0"/>
            </a:rPr>
            <a:t>NV, </a:t>
          </a:r>
          <a:r>
            <a:rPr lang="en-US" sz="2000" spc="-20">
              <a:effectLst/>
              <a:latin typeface="Times New Roman" panose="02020603050405020304" pitchFamily="18" charset="0"/>
              <a:ea typeface="Times New Roman" panose="02020603050405020304" pitchFamily="18" charset="0"/>
            </a:rPr>
            <a:t>sdt</a:t>
          </a:r>
          <a:r>
            <a:rPr lang="vi-VN" sz="2000" spc="-20">
              <a:effectLst/>
              <a:latin typeface="Times New Roman" panose="02020603050405020304" pitchFamily="18" charset="0"/>
              <a:ea typeface="Times New Roman" panose="02020603050405020304" pitchFamily="18" charset="0"/>
            </a:rPr>
            <a:t>NV, ChucVu)</a:t>
          </a:r>
          <a:endParaRPr lang="en-US" sz="2000"/>
        </a:p>
      </dgm:t>
    </dgm:pt>
    <dgm:pt modelId="{A7AE5244-C75E-417E-82EE-13C281A8CA23}" type="parTrans" cxnId="{51C80518-ACAF-4D06-836C-B88F2FF93E91}">
      <dgm:prSet/>
      <dgm:spPr/>
      <dgm:t>
        <a:bodyPr/>
        <a:lstStyle/>
        <a:p>
          <a:endParaRPr lang="en-US"/>
        </a:p>
      </dgm:t>
    </dgm:pt>
    <dgm:pt modelId="{7A020063-A820-49F8-B0FC-7264F2188453}" type="sibTrans" cxnId="{51C80518-ACAF-4D06-836C-B88F2FF93E91}">
      <dgm:prSet/>
      <dgm:spPr/>
      <dgm:t>
        <a:bodyPr/>
        <a:lstStyle/>
        <a:p>
          <a:endParaRPr lang="en-US"/>
        </a:p>
      </dgm:t>
    </dgm:pt>
    <dgm:pt modelId="{5DF3B9AA-3429-4B6F-9E90-87C546FACEAA}">
      <dgm:prSet custT="1"/>
      <dgm:spPr/>
      <dgm:t>
        <a:bodyPr/>
        <a:lstStyle/>
        <a:p>
          <a:r>
            <a:rPr lang="vi-VN" sz="2000" spc="-5">
              <a:effectLst/>
              <a:latin typeface="Times New Roman" panose="02020603050405020304" pitchFamily="18" charset="0"/>
              <a:ea typeface="Times New Roman" panose="02020603050405020304" pitchFamily="18" charset="0"/>
            </a:rPr>
            <a:t>BANGPHANCONG (</a:t>
          </a:r>
          <a:r>
            <a:rPr lang="vi-VN" sz="2000" b="1" spc="-5">
              <a:effectLst/>
              <a:latin typeface="Times New Roman" panose="02020603050405020304" pitchFamily="18" charset="0"/>
              <a:ea typeface="Times New Roman" panose="02020603050405020304" pitchFamily="18" charset="0"/>
            </a:rPr>
            <a:t>Ma</a:t>
          </a:r>
          <a:r>
            <a:rPr lang="en-US" sz="2000" b="1" spc="-5">
              <a:effectLst/>
              <a:latin typeface="Times New Roman" panose="02020603050405020304" pitchFamily="18" charset="0"/>
              <a:ea typeface="Times New Roman" panose="02020603050405020304" pitchFamily="18" charset="0"/>
            </a:rPr>
            <a:t>T</a:t>
          </a:r>
          <a:r>
            <a:rPr lang="vi-VN" sz="2000" b="1" spc="-5">
              <a:effectLst/>
              <a:latin typeface="Times New Roman" panose="02020603050405020304" pitchFamily="18" charset="0"/>
              <a:ea typeface="Times New Roman" panose="02020603050405020304" pitchFamily="18" charset="0"/>
            </a:rPr>
            <a:t>our, M</a:t>
          </a:r>
          <a:r>
            <a:rPr lang="en-US" sz="2000" b="1" spc="-5">
              <a:effectLst/>
              <a:latin typeface="Times New Roman" panose="02020603050405020304" pitchFamily="18" charset="0"/>
              <a:ea typeface="Times New Roman" panose="02020603050405020304" pitchFamily="18" charset="0"/>
            </a:rPr>
            <a:t>a</a:t>
          </a:r>
          <a:r>
            <a:rPr lang="vi-VN" sz="2000" b="1" spc="-5">
              <a:effectLst/>
              <a:latin typeface="Times New Roman" panose="02020603050405020304" pitchFamily="18" charset="0"/>
              <a:ea typeface="Times New Roman" panose="02020603050405020304" pitchFamily="18" charset="0"/>
            </a:rPr>
            <a:t>NV</a:t>
          </a:r>
          <a:r>
            <a:rPr lang="vi-VN" sz="2000" spc="-5">
              <a:effectLst/>
              <a:latin typeface="Times New Roman" panose="02020603050405020304" pitchFamily="18" charset="0"/>
              <a:ea typeface="Times New Roman" panose="02020603050405020304" pitchFamily="18" charset="0"/>
            </a:rPr>
            <a:t>, NgayDi, NgayVe)</a:t>
          </a:r>
          <a:r>
            <a:rPr lang="vi-VN" sz="2000" spc="-285">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dgm:t>
    </dgm:pt>
    <dgm:pt modelId="{2B1ECAB2-855F-4163-90CC-EA82F03814AB}" type="parTrans" cxnId="{61A7D12A-8FD3-4072-A789-1F5AF7155A2A}">
      <dgm:prSet/>
      <dgm:spPr/>
      <dgm:t>
        <a:bodyPr/>
        <a:lstStyle/>
        <a:p>
          <a:endParaRPr lang="en-US"/>
        </a:p>
      </dgm:t>
    </dgm:pt>
    <dgm:pt modelId="{0F17133E-2FF1-4933-9692-CF89F5CBD7F0}" type="sibTrans" cxnId="{61A7D12A-8FD3-4072-A789-1F5AF7155A2A}">
      <dgm:prSet/>
      <dgm:spPr/>
      <dgm:t>
        <a:bodyPr/>
        <a:lstStyle/>
        <a:p>
          <a:endParaRPr lang="en-US"/>
        </a:p>
      </dgm:t>
    </dgm:pt>
    <dgm:pt modelId="{39ABCF11-3F57-4B65-A279-2CC78D40BD91}">
      <dgm:prSet custT="1"/>
      <dgm:spPr/>
      <dgm:t>
        <a:bodyPr/>
        <a:lstStyle/>
        <a:p>
          <a:r>
            <a:rPr lang="vi-VN" sz="2000">
              <a:effectLst/>
              <a:latin typeface="Times New Roman" panose="02020603050405020304" pitchFamily="18" charset="0"/>
              <a:ea typeface="Times New Roman" panose="02020603050405020304" pitchFamily="18" charset="0"/>
            </a:rPr>
            <a:t>CHUYENTOUR</a:t>
          </a:r>
          <a:r>
            <a:rPr lang="vi-VN" sz="2000" spc="-10">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a:t>
          </a:r>
          <a:r>
            <a:rPr lang="vi-VN" sz="2000" u="sng">
              <a:effectLst/>
              <a:latin typeface="Times New Roman" panose="02020603050405020304" pitchFamily="18" charset="0"/>
              <a:ea typeface="Times New Roman" panose="02020603050405020304" pitchFamily="18" charset="0"/>
            </a:rPr>
            <a:t>MaC</a:t>
          </a:r>
          <a:r>
            <a:rPr lang="en-US" sz="2000" u="sng">
              <a:effectLst/>
              <a:latin typeface="Times New Roman" panose="02020603050405020304" pitchFamily="18" charset="0"/>
              <a:ea typeface="Times New Roman" panose="02020603050405020304" pitchFamily="18" charset="0"/>
            </a:rPr>
            <a:t>huyen</a:t>
          </a:r>
          <a:r>
            <a:rPr lang="vi-VN" sz="2000">
              <a:effectLst/>
              <a:latin typeface="Times New Roman" panose="02020603050405020304" pitchFamily="18" charset="0"/>
              <a:ea typeface="Times New Roman" panose="02020603050405020304" pitchFamily="18" charset="0"/>
            </a:rPr>
            <a:t>, </a:t>
          </a:r>
          <a:r>
            <a:rPr lang="vi-VN" sz="2000" b="1">
              <a:effectLst/>
              <a:latin typeface="Times New Roman" panose="02020603050405020304" pitchFamily="18" charset="0"/>
              <a:ea typeface="Times New Roman" panose="02020603050405020304" pitchFamily="18" charset="0"/>
            </a:rPr>
            <a:t>MaTour</a:t>
          </a:r>
          <a:r>
            <a:rPr lang="vi-VN" sz="2000">
              <a:effectLst/>
              <a:latin typeface="Times New Roman" panose="02020603050405020304" pitchFamily="18" charset="0"/>
              <a:ea typeface="Times New Roman" panose="02020603050405020304" pitchFamily="18" charset="0"/>
            </a:rPr>
            <a:t>,</a:t>
          </a:r>
          <a:r>
            <a:rPr lang="vi-VN" sz="2000" spc="-1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ThoiGianKhoiHanh)</a:t>
          </a:r>
        </a:p>
      </dgm:t>
    </dgm:pt>
    <dgm:pt modelId="{BCD4BFA2-0D1E-4EBC-A6F5-2820A9282A1C}" type="parTrans" cxnId="{C7F1F00C-C917-4FD2-9656-E307C57B19E3}">
      <dgm:prSet/>
      <dgm:spPr/>
      <dgm:t>
        <a:bodyPr/>
        <a:lstStyle/>
        <a:p>
          <a:endParaRPr lang="en-US"/>
        </a:p>
      </dgm:t>
    </dgm:pt>
    <dgm:pt modelId="{CD6111A0-BC4B-4216-B217-7B994DDA3EF6}" type="sibTrans" cxnId="{C7F1F00C-C917-4FD2-9656-E307C57B19E3}">
      <dgm:prSet/>
      <dgm:spPr/>
      <dgm:t>
        <a:bodyPr/>
        <a:lstStyle/>
        <a:p>
          <a:endParaRPr lang="en-US"/>
        </a:p>
      </dgm:t>
    </dgm:pt>
    <dgm:pt modelId="{2B467B4C-777B-41C2-BC8E-11C5BB985A4A}">
      <dgm:prSet custT="1"/>
      <dgm:spPr/>
      <dgm:t>
        <a:bodyPr/>
        <a:lstStyle/>
        <a:p>
          <a:r>
            <a:rPr lang="vi-VN" sz="2000">
              <a:effectLst/>
              <a:latin typeface="Times New Roman" panose="02020603050405020304" pitchFamily="18" charset="0"/>
              <a:ea typeface="Times New Roman" panose="02020603050405020304" pitchFamily="18" charset="0"/>
            </a:rPr>
            <a:t>NOIDUNGCHAN (</a:t>
          </a:r>
          <a:r>
            <a:rPr lang="en-US" sz="2000" u="sng">
              <a:effectLst/>
              <a:latin typeface="Times New Roman" panose="02020603050405020304" pitchFamily="18" charset="0"/>
              <a:ea typeface="Times New Roman" panose="02020603050405020304" pitchFamily="18" charset="0"/>
            </a:rPr>
            <a:t>M</a:t>
          </a:r>
          <a:r>
            <a:rPr lang="vi-VN" sz="2000" u="sng">
              <a:effectLst/>
              <a:latin typeface="Times New Roman" panose="02020603050405020304" pitchFamily="18" charset="0"/>
              <a:ea typeface="Times New Roman" panose="02020603050405020304" pitchFamily="18" charset="0"/>
            </a:rPr>
            <a:t>aDC</a:t>
          </a:r>
          <a:r>
            <a:rPr lang="vi-VN" sz="20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a:t>
          </a:r>
          <a:r>
            <a:rPr lang="vi-VN" sz="2000">
              <a:effectLst/>
              <a:latin typeface="Times New Roman" panose="02020603050405020304" pitchFamily="18" charset="0"/>
              <a:ea typeface="Times New Roman" panose="02020603050405020304" pitchFamily="18" charset="0"/>
            </a:rPr>
            <a:t>enNDC, DiaChiNDC)</a:t>
          </a:r>
          <a:endParaRPr lang="en-US" sz="2000">
            <a:effectLst/>
            <a:latin typeface="Times New Roman" panose="02020603050405020304" pitchFamily="18" charset="0"/>
            <a:ea typeface="Times New Roman" panose="02020603050405020304" pitchFamily="18" charset="0"/>
          </a:endParaRPr>
        </a:p>
      </dgm:t>
    </dgm:pt>
    <dgm:pt modelId="{D941904D-8A18-414C-90B7-DBFFAC00B9E8}" type="parTrans" cxnId="{FB38E10F-956E-4178-A586-6CFC63B7D352}">
      <dgm:prSet/>
      <dgm:spPr/>
      <dgm:t>
        <a:bodyPr/>
        <a:lstStyle/>
        <a:p>
          <a:endParaRPr lang="en-US"/>
        </a:p>
      </dgm:t>
    </dgm:pt>
    <dgm:pt modelId="{841518C4-F389-42BE-94A4-D33953C91C46}" type="sibTrans" cxnId="{FB38E10F-956E-4178-A586-6CFC63B7D352}">
      <dgm:prSet/>
      <dgm:spPr/>
      <dgm:t>
        <a:bodyPr/>
        <a:lstStyle/>
        <a:p>
          <a:endParaRPr lang="en-US"/>
        </a:p>
      </dgm:t>
    </dgm:pt>
    <dgm:pt modelId="{C675D7A2-2EB6-48B0-A9AF-241FFFEC6E25}">
      <dgm:prSet custT="1"/>
      <dgm:spPr/>
      <dgm:t>
        <a:bodyPr/>
        <a:lstStyle/>
        <a:p>
          <a:r>
            <a:rPr lang="vi-VN" sz="2000">
              <a:effectLst/>
              <a:latin typeface="Times New Roman" panose="02020603050405020304" pitchFamily="18" charset="0"/>
              <a:ea typeface="Times New Roman" panose="02020603050405020304" pitchFamily="18" charset="0"/>
            </a:rPr>
            <a:t>CHITIETNDC (</a:t>
          </a:r>
          <a:r>
            <a:rPr lang="vi-VN" sz="2000" b="1">
              <a:effectLst/>
              <a:latin typeface="Times New Roman" panose="02020603050405020304" pitchFamily="18" charset="0"/>
              <a:ea typeface="Times New Roman" panose="02020603050405020304" pitchFamily="18" charset="0"/>
            </a:rPr>
            <a:t>MaC</a:t>
          </a:r>
          <a:r>
            <a:rPr lang="en-US" sz="2000" b="1">
              <a:effectLst/>
              <a:latin typeface="Times New Roman" panose="02020603050405020304" pitchFamily="18" charset="0"/>
              <a:ea typeface="Times New Roman" panose="02020603050405020304" pitchFamily="18" charset="0"/>
            </a:rPr>
            <a:t>huyen</a:t>
          </a:r>
          <a:r>
            <a:rPr lang="vi-VN" sz="2000">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M</a:t>
          </a:r>
          <a:r>
            <a:rPr lang="vi-VN" sz="2000" b="1">
              <a:effectLst/>
              <a:latin typeface="Times New Roman" panose="02020603050405020304" pitchFamily="18" charset="0"/>
              <a:ea typeface="Times New Roman" panose="02020603050405020304" pitchFamily="18" charset="0"/>
            </a:rPr>
            <a:t>aDC</a:t>
          </a:r>
          <a:r>
            <a:rPr lang="vi-VN" sz="2000">
              <a:effectLst/>
              <a:latin typeface="Times New Roman" panose="02020603050405020304" pitchFamily="18" charset="0"/>
              <a:ea typeface="Times New Roman" panose="02020603050405020304" pitchFamily="18" charset="0"/>
            </a:rPr>
            <a:t>, ThoiGianDen, ThoiGianDi)</a:t>
          </a:r>
          <a:endParaRPr lang="en-US" sz="2000">
            <a:effectLst/>
            <a:latin typeface="Times New Roman" panose="02020603050405020304" pitchFamily="18" charset="0"/>
            <a:ea typeface="Times New Roman" panose="02020603050405020304" pitchFamily="18" charset="0"/>
          </a:endParaRPr>
        </a:p>
      </dgm:t>
    </dgm:pt>
    <dgm:pt modelId="{744768EC-EB6C-49BC-9C78-64E9CAAC7D5B}" type="parTrans" cxnId="{A91C2848-1653-4508-BECB-415EFF28F371}">
      <dgm:prSet/>
      <dgm:spPr/>
      <dgm:t>
        <a:bodyPr/>
        <a:lstStyle/>
        <a:p>
          <a:endParaRPr lang="en-US"/>
        </a:p>
      </dgm:t>
    </dgm:pt>
    <dgm:pt modelId="{53D90A8F-6B72-43C4-87CE-3487F5A98CC1}" type="sibTrans" cxnId="{A91C2848-1653-4508-BECB-415EFF28F371}">
      <dgm:prSet/>
      <dgm:spPr/>
      <dgm:t>
        <a:bodyPr/>
        <a:lstStyle/>
        <a:p>
          <a:endParaRPr lang="en-US"/>
        </a:p>
      </dgm:t>
    </dgm:pt>
    <dgm:pt modelId="{181ACFCA-971F-42D8-AB59-D75899DB961C}">
      <dgm:prSet custT="1"/>
      <dgm:spPr/>
      <dgm:t>
        <a:bodyPr/>
        <a:lstStyle/>
        <a:p>
          <a:r>
            <a:rPr lang="vi-VN" sz="2000">
              <a:effectLst/>
              <a:latin typeface="Times New Roman" panose="02020603050405020304" pitchFamily="18" charset="0"/>
              <a:ea typeface="Times New Roman" panose="02020603050405020304" pitchFamily="18" charset="0"/>
            </a:rPr>
            <a:t>DIEMTHAMQUAN</a:t>
          </a:r>
          <a:r>
            <a:rPr lang="vi-VN" sz="2000" spc="-30">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a:t>
          </a:r>
          <a:r>
            <a:rPr lang="vi-VN" sz="2000" u="sng">
              <a:effectLst/>
              <a:latin typeface="Times New Roman" panose="02020603050405020304" pitchFamily="18" charset="0"/>
              <a:ea typeface="Times New Roman" panose="02020603050405020304" pitchFamily="18" charset="0"/>
            </a:rPr>
            <a:t>MaDTQ</a:t>
          </a:r>
          <a:r>
            <a:rPr lang="vi-VN" sz="2000">
              <a:effectLst/>
              <a:latin typeface="Times New Roman" panose="02020603050405020304" pitchFamily="18" charset="0"/>
              <a:ea typeface="Times New Roman" panose="02020603050405020304" pitchFamily="18" charset="0"/>
            </a:rPr>
            <a:t>, </a:t>
          </a:r>
          <a:r>
            <a:rPr lang="vi-VN" sz="2000" b="1">
              <a:effectLst/>
              <a:latin typeface="Times New Roman" panose="02020603050405020304" pitchFamily="18" charset="0"/>
              <a:ea typeface="Times New Roman" panose="02020603050405020304" pitchFamily="18" charset="0"/>
            </a:rPr>
            <a:t>MaDC</a:t>
          </a:r>
          <a:r>
            <a:rPr lang="vi-VN" sz="2000">
              <a:effectLst/>
              <a:latin typeface="Times New Roman" panose="02020603050405020304" pitchFamily="18" charset="0"/>
              <a:ea typeface="Times New Roman" panose="02020603050405020304" pitchFamily="18" charset="0"/>
            </a:rPr>
            <a:t>,</a:t>
          </a:r>
          <a:r>
            <a:rPr lang="vi-VN" sz="2000" spc="-50">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TenDTQ, DiaChiDTQ, NoiDung)</a:t>
          </a:r>
          <a:endParaRPr lang="en-US" sz="2000">
            <a:effectLst/>
            <a:latin typeface="Times New Roman" panose="02020603050405020304" pitchFamily="18" charset="0"/>
            <a:ea typeface="Times New Roman" panose="02020603050405020304" pitchFamily="18" charset="0"/>
          </a:endParaRPr>
        </a:p>
      </dgm:t>
    </dgm:pt>
    <dgm:pt modelId="{F69D6DA3-A3D6-4149-B861-74E2B9575AC9}" type="parTrans" cxnId="{8C258204-71C1-404D-B038-8302B2302F09}">
      <dgm:prSet/>
      <dgm:spPr/>
      <dgm:t>
        <a:bodyPr/>
        <a:lstStyle/>
        <a:p>
          <a:endParaRPr lang="en-US"/>
        </a:p>
      </dgm:t>
    </dgm:pt>
    <dgm:pt modelId="{997C50AC-FAEC-40BD-AB63-25EF869D715A}" type="sibTrans" cxnId="{8C258204-71C1-404D-B038-8302B2302F09}">
      <dgm:prSet/>
      <dgm:spPr/>
      <dgm:t>
        <a:bodyPr/>
        <a:lstStyle/>
        <a:p>
          <a:endParaRPr lang="en-US"/>
        </a:p>
      </dgm:t>
    </dgm:pt>
    <dgm:pt modelId="{5BC78CB9-34AB-455B-80E5-39B37716C914}">
      <dgm:prSet custT="1"/>
      <dgm:spPr/>
      <dgm:t>
        <a:bodyPr/>
        <a:lstStyle/>
        <a:p>
          <a:r>
            <a:rPr lang="vi-VN" sz="2000">
              <a:effectLst/>
              <a:latin typeface="Times New Roman" panose="02020603050405020304" pitchFamily="18" charset="0"/>
              <a:ea typeface="Times New Roman" panose="02020603050405020304" pitchFamily="18" charset="0"/>
            </a:rPr>
            <a:t>NHAHANG</a:t>
          </a:r>
          <a:r>
            <a:rPr lang="vi-VN" sz="2000" spc="-75">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a:t>
          </a:r>
          <a:r>
            <a:rPr lang="vi-VN" sz="2000" u="sng">
              <a:effectLst/>
              <a:latin typeface="Times New Roman" panose="02020603050405020304" pitchFamily="18" charset="0"/>
              <a:ea typeface="Times New Roman" panose="02020603050405020304" pitchFamily="18" charset="0"/>
            </a:rPr>
            <a:t>M</a:t>
          </a:r>
          <a:r>
            <a:rPr lang="en-US" sz="2000" u="sng">
              <a:effectLst/>
              <a:latin typeface="Times New Roman" panose="02020603050405020304" pitchFamily="18" charset="0"/>
              <a:ea typeface="Times New Roman" panose="02020603050405020304" pitchFamily="18" charset="0"/>
            </a:rPr>
            <a:t>a</a:t>
          </a:r>
          <a:r>
            <a:rPr lang="vi-VN" sz="2000" u="sng">
              <a:effectLst/>
              <a:latin typeface="Times New Roman" panose="02020603050405020304" pitchFamily="18" charset="0"/>
              <a:ea typeface="Times New Roman" panose="02020603050405020304" pitchFamily="18" charset="0"/>
            </a:rPr>
            <a:t>NH</a:t>
          </a:r>
          <a:r>
            <a:rPr lang="vi-VN" sz="2000">
              <a:effectLst/>
              <a:latin typeface="Times New Roman" panose="02020603050405020304" pitchFamily="18" charset="0"/>
              <a:ea typeface="Times New Roman" panose="02020603050405020304" pitchFamily="18" charset="0"/>
            </a:rPr>
            <a:t>,</a:t>
          </a:r>
          <a:r>
            <a:rPr lang="vi-VN" sz="2000" spc="-70">
              <a:effectLst/>
              <a:latin typeface="Times New Roman" panose="02020603050405020304" pitchFamily="18" charset="0"/>
              <a:ea typeface="Times New Roman" panose="02020603050405020304" pitchFamily="18" charset="0"/>
            </a:rPr>
            <a:t> </a:t>
          </a:r>
          <a:r>
            <a:rPr lang="en-US" sz="2000" b="1" spc="-70">
              <a:effectLst/>
              <a:latin typeface="Times New Roman" panose="02020603050405020304" pitchFamily="18" charset="0"/>
              <a:ea typeface="Times New Roman" panose="02020603050405020304" pitchFamily="18" charset="0"/>
            </a:rPr>
            <a:t>Ma</a:t>
          </a:r>
          <a:r>
            <a:rPr lang="vi-VN" sz="2000" b="1">
              <a:effectLst/>
              <a:latin typeface="Times New Roman" panose="02020603050405020304" pitchFamily="18" charset="0"/>
              <a:ea typeface="Times New Roman" panose="02020603050405020304" pitchFamily="18" charset="0"/>
            </a:rPr>
            <a:t>DC</a:t>
          </a:r>
          <a:r>
            <a:rPr lang="vi-VN" sz="2000">
              <a:effectLst/>
              <a:latin typeface="Times New Roman" panose="02020603050405020304" pitchFamily="18" charset="0"/>
              <a:ea typeface="Times New Roman" panose="02020603050405020304" pitchFamily="18" charset="0"/>
            </a:rPr>
            <a:t>, TenNH, DiaChiNH</a:t>
          </a:r>
          <a:r>
            <a:rPr lang="en-US" sz="2000">
              <a:effectLst/>
              <a:latin typeface="Times New Roman" panose="02020603050405020304" pitchFamily="18" charset="0"/>
              <a:ea typeface="Times New Roman" panose="02020603050405020304" pitchFamily="18" charset="0"/>
            </a:rPr>
            <a:t>, sdtNH</a:t>
          </a:r>
          <a:r>
            <a:rPr lang="vi-VN" sz="2000">
              <a:effectLst/>
              <a:latin typeface="Times New Roman" panose="02020603050405020304" pitchFamily="18" charset="0"/>
              <a:ea typeface="Times New Roman" panose="02020603050405020304" pitchFamily="18" charset="0"/>
            </a:rPr>
            <a:t>)</a:t>
          </a:r>
          <a:endParaRPr lang="en-US" sz="2000">
            <a:effectLst/>
            <a:latin typeface="Times New Roman" panose="02020603050405020304" pitchFamily="18" charset="0"/>
            <a:ea typeface="Times New Roman" panose="02020603050405020304" pitchFamily="18" charset="0"/>
          </a:endParaRPr>
        </a:p>
      </dgm:t>
    </dgm:pt>
    <dgm:pt modelId="{E31B7F09-F9CD-4386-A9FD-74587FBC8CC6}" type="parTrans" cxnId="{DDE1F1BA-4D8D-4318-A084-2E8EDC0D4471}">
      <dgm:prSet/>
      <dgm:spPr/>
      <dgm:t>
        <a:bodyPr/>
        <a:lstStyle/>
        <a:p>
          <a:endParaRPr lang="en-US"/>
        </a:p>
      </dgm:t>
    </dgm:pt>
    <dgm:pt modelId="{FB66E8BA-B620-45EB-B08A-0031F8938DFA}" type="sibTrans" cxnId="{DDE1F1BA-4D8D-4318-A084-2E8EDC0D4471}">
      <dgm:prSet/>
      <dgm:spPr/>
      <dgm:t>
        <a:bodyPr/>
        <a:lstStyle/>
        <a:p>
          <a:endParaRPr lang="en-US"/>
        </a:p>
      </dgm:t>
    </dgm:pt>
    <dgm:pt modelId="{F15B16BF-44A7-446F-93F7-522CD6FD073C}">
      <dgm:prSet custT="1"/>
      <dgm:spPr/>
      <dgm:t>
        <a:bodyPr/>
        <a:lstStyle/>
        <a:p>
          <a:r>
            <a:rPr lang="vi-VN" sz="2000">
              <a:effectLst/>
              <a:latin typeface="Times New Roman" panose="02020603050405020304" pitchFamily="18" charset="0"/>
              <a:ea typeface="Times New Roman" panose="02020603050405020304" pitchFamily="18" charset="0"/>
            </a:rPr>
            <a:t>KHACHSAN</a:t>
          </a:r>
          <a:r>
            <a:rPr lang="vi-VN" sz="2000" spc="-75">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a:t>
          </a:r>
          <a:r>
            <a:rPr lang="vi-VN" sz="2000" u="sng">
              <a:effectLst/>
              <a:latin typeface="Times New Roman" panose="02020603050405020304" pitchFamily="18" charset="0"/>
              <a:ea typeface="Times New Roman" panose="02020603050405020304" pitchFamily="18" charset="0"/>
            </a:rPr>
            <a:t>M</a:t>
          </a:r>
          <a:r>
            <a:rPr lang="en-US" sz="2000" u="sng">
              <a:effectLst/>
              <a:latin typeface="Times New Roman" panose="02020603050405020304" pitchFamily="18" charset="0"/>
              <a:ea typeface="Times New Roman" panose="02020603050405020304" pitchFamily="18" charset="0"/>
            </a:rPr>
            <a:t>a</a:t>
          </a:r>
          <a:r>
            <a:rPr lang="vi-VN" sz="2000" u="sng">
              <a:effectLst/>
              <a:latin typeface="Times New Roman" panose="02020603050405020304" pitchFamily="18" charset="0"/>
              <a:ea typeface="Times New Roman" panose="02020603050405020304" pitchFamily="18" charset="0"/>
            </a:rPr>
            <a:t>KS</a:t>
          </a:r>
          <a:r>
            <a:rPr lang="vi-VN" sz="2000">
              <a:effectLst/>
              <a:latin typeface="Times New Roman" panose="02020603050405020304" pitchFamily="18" charset="0"/>
              <a:ea typeface="Times New Roman" panose="02020603050405020304" pitchFamily="18" charset="0"/>
            </a:rPr>
            <a:t>,</a:t>
          </a:r>
          <a:r>
            <a:rPr lang="vi-VN" sz="2000" spc="-75">
              <a:effectLst/>
              <a:latin typeface="Times New Roman" panose="02020603050405020304" pitchFamily="18" charset="0"/>
              <a:ea typeface="Times New Roman" panose="02020603050405020304" pitchFamily="18" charset="0"/>
            </a:rPr>
            <a:t> </a:t>
          </a:r>
          <a:r>
            <a:rPr lang="en-US" sz="2000" b="1" spc="-75">
              <a:effectLst/>
              <a:latin typeface="Times New Roman" panose="02020603050405020304" pitchFamily="18" charset="0"/>
              <a:ea typeface="Times New Roman" panose="02020603050405020304" pitchFamily="18" charset="0"/>
            </a:rPr>
            <a:t>Ma</a:t>
          </a:r>
          <a:r>
            <a:rPr lang="vi-VN" sz="2000" b="1">
              <a:effectLst/>
              <a:latin typeface="Times New Roman" panose="02020603050405020304" pitchFamily="18" charset="0"/>
              <a:ea typeface="Times New Roman" panose="02020603050405020304" pitchFamily="18" charset="0"/>
            </a:rPr>
            <a:t>DC</a:t>
          </a:r>
          <a:r>
            <a:rPr lang="vi-VN" sz="2000">
              <a:effectLst/>
              <a:latin typeface="Times New Roman" panose="02020603050405020304" pitchFamily="18" charset="0"/>
              <a:ea typeface="Times New Roman" panose="02020603050405020304" pitchFamily="18" charset="0"/>
            </a:rPr>
            <a:t>, TenKS, DiaChiKS</a:t>
          </a:r>
          <a:r>
            <a:rPr lang="en-US" sz="2000">
              <a:effectLst/>
              <a:latin typeface="Times New Roman" panose="02020603050405020304" pitchFamily="18" charset="0"/>
              <a:ea typeface="Times New Roman" panose="02020603050405020304" pitchFamily="18" charset="0"/>
            </a:rPr>
            <a:t>,sdtKS</a:t>
          </a:r>
          <a:r>
            <a:rPr lang="vi-VN" sz="2000">
              <a:effectLst/>
              <a:latin typeface="Times New Roman" panose="02020603050405020304" pitchFamily="18" charset="0"/>
              <a:ea typeface="Times New Roman" panose="02020603050405020304" pitchFamily="18" charset="0"/>
            </a:rPr>
            <a:t>)</a:t>
          </a:r>
          <a:endParaRPr lang="en-US" sz="2000">
            <a:effectLst/>
            <a:latin typeface="Times New Roman" panose="02020603050405020304" pitchFamily="18" charset="0"/>
            <a:ea typeface="Times New Roman" panose="02020603050405020304" pitchFamily="18" charset="0"/>
          </a:endParaRPr>
        </a:p>
      </dgm:t>
    </dgm:pt>
    <dgm:pt modelId="{EFA003D4-529C-4B9D-B050-0E37FB0A653F}" type="parTrans" cxnId="{4EECDCD3-8295-4580-9F48-786AC9CC502D}">
      <dgm:prSet/>
      <dgm:spPr/>
      <dgm:t>
        <a:bodyPr/>
        <a:lstStyle/>
        <a:p>
          <a:endParaRPr lang="en-US"/>
        </a:p>
      </dgm:t>
    </dgm:pt>
    <dgm:pt modelId="{5DB6DCB8-EE81-42A4-952C-4268196AD245}" type="sibTrans" cxnId="{4EECDCD3-8295-4580-9F48-786AC9CC502D}">
      <dgm:prSet/>
      <dgm:spPr/>
      <dgm:t>
        <a:bodyPr/>
        <a:lstStyle/>
        <a:p>
          <a:endParaRPr lang="en-US"/>
        </a:p>
      </dgm:t>
    </dgm:pt>
    <dgm:pt modelId="{E5FE772D-A84D-4997-B919-DBBE784DF12F}">
      <dgm:prSet custT="1"/>
      <dgm:spPr/>
      <dgm:t>
        <a:bodyPr/>
        <a:lstStyle/>
        <a:p>
          <a:endParaRPr lang="en-US" sz="2000">
            <a:effectLst/>
            <a:latin typeface="Times New Roman" panose="02020603050405020304" pitchFamily="18" charset="0"/>
            <a:ea typeface="Times New Roman" panose="02020603050405020304" pitchFamily="18" charset="0"/>
          </a:endParaRPr>
        </a:p>
      </dgm:t>
    </dgm:pt>
    <dgm:pt modelId="{59B19BD3-FE19-42A8-9E0E-2DCBBCF5303E}" type="parTrans" cxnId="{556E808E-C200-46A3-BF9F-58221EC8AB22}">
      <dgm:prSet/>
      <dgm:spPr/>
      <dgm:t>
        <a:bodyPr/>
        <a:lstStyle/>
        <a:p>
          <a:endParaRPr lang="en-US"/>
        </a:p>
      </dgm:t>
    </dgm:pt>
    <dgm:pt modelId="{CA074FDC-BB4B-48D0-9A49-584FF80DCDE1}" type="sibTrans" cxnId="{556E808E-C200-46A3-BF9F-58221EC8AB22}">
      <dgm:prSet/>
      <dgm:spPr/>
      <dgm:t>
        <a:bodyPr/>
        <a:lstStyle/>
        <a:p>
          <a:endParaRPr lang="en-US"/>
        </a:p>
      </dgm:t>
    </dgm:pt>
    <dgm:pt modelId="{276CFAFF-64AF-4C2D-9CF6-5EFDC46966E0}">
      <dgm:prSet custT="1"/>
      <dgm:spPr/>
      <dgm:t>
        <a:bodyPr/>
        <a:lstStyle/>
        <a:p>
          <a:endParaRPr lang="en-US" sz="2000">
            <a:effectLst/>
            <a:latin typeface="Times New Roman" panose="02020603050405020304" pitchFamily="18" charset="0"/>
            <a:ea typeface="Times New Roman" panose="02020603050405020304" pitchFamily="18" charset="0"/>
          </a:endParaRPr>
        </a:p>
      </dgm:t>
    </dgm:pt>
    <dgm:pt modelId="{EA8508A3-69DE-47E2-9C75-E2E7776CE6E6}" type="parTrans" cxnId="{1AFF4682-D3BE-475C-BF74-B36F1EFE7F7B}">
      <dgm:prSet/>
      <dgm:spPr/>
      <dgm:t>
        <a:bodyPr/>
        <a:lstStyle/>
        <a:p>
          <a:endParaRPr lang="en-US"/>
        </a:p>
      </dgm:t>
    </dgm:pt>
    <dgm:pt modelId="{FB71972E-4C8B-443D-9C79-5FF3AA15EBF6}" type="sibTrans" cxnId="{1AFF4682-D3BE-475C-BF74-B36F1EFE7F7B}">
      <dgm:prSet/>
      <dgm:spPr/>
      <dgm:t>
        <a:bodyPr/>
        <a:lstStyle/>
        <a:p>
          <a:endParaRPr lang="en-US"/>
        </a:p>
      </dgm:t>
    </dgm:pt>
    <dgm:pt modelId="{6AC11D71-8EED-4BB0-B2F7-747FD98CD0A9}">
      <dgm:prSet custT="1"/>
      <dgm:spPr/>
      <dgm:t>
        <a:bodyPr/>
        <a:lstStyle/>
        <a:p>
          <a:endParaRPr lang="en-US" sz="2000">
            <a:effectLst/>
            <a:latin typeface="Times New Roman" panose="02020603050405020304" pitchFamily="18" charset="0"/>
            <a:ea typeface="Times New Roman" panose="02020603050405020304" pitchFamily="18" charset="0"/>
          </a:endParaRPr>
        </a:p>
      </dgm:t>
    </dgm:pt>
    <dgm:pt modelId="{859DF59D-761E-4757-A635-ABC7ACD35749}" type="parTrans" cxnId="{7C4F1BC9-05B8-418F-9291-96998E9AC494}">
      <dgm:prSet/>
      <dgm:spPr/>
      <dgm:t>
        <a:bodyPr/>
        <a:lstStyle/>
        <a:p>
          <a:endParaRPr lang="en-US"/>
        </a:p>
      </dgm:t>
    </dgm:pt>
    <dgm:pt modelId="{CD3A2F32-F9A4-4B8D-93E3-8837DCB422BC}" type="sibTrans" cxnId="{7C4F1BC9-05B8-418F-9291-96998E9AC494}">
      <dgm:prSet/>
      <dgm:spPr/>
      <dgm:t>
        <a:bodyPr/>
        <a:lstStyle/>
        <a:p>
          <a:endParaRPr lang="en-US"/>
        </a:p>
      </dgm:t>
    </dgm:pt>
    <dgm:pt modelId="{02D91F96-9849-4349-AE56-15F9405747CD}">
      <dgm:prSet custT="1"/>
      <dgm:spPr/>
      <dgm:t>
        <a:bodyPr/>
        <a:lstStyle/>
        <a:p>
          <a:endParaRPr lang="en-US" sz="2000">
            <a:effectLst/>
            <a:latin typeface="Times New Roman" panose="02020603050405020304" pitchFamily="18" charset="0"/>
            <a:ea typeface="Times New Roman" panose="02020603050405020304" pitchFamily="18" charset="0"/>
          </a:endParaRPr>
        </a:p>
      </dgm:t>
    </dgm:pt>
    <dgm:pt modelId="{CC1467A9-2C4B-4E4E-8D76-282215AD873F}" type="parTrans" cxnId="{E1166527-4C06-43DF-97C6-C9331DCD33ED}">
      <dgm:prSet/>
      <dgm:spPr/>
      <dgm:t>
        <a:bodyPr/>
        <a:lstStyle/>
        <a:p>
          <a:endParaRPr lang="en-US"/>
        </a:p>
      </dgm:t>
    </dgm:pt>
    <dgm:pt modelId="{BE1DFAC2-6786-4601-92EF-05B841028E01}" type="sibTrans" cxnId="{E1166527-4C06-43DF-97C6-C9331DCD33ED}">
      <dgm:prSet/>
      <dgm:spPr/>
      <dgm:t>
        <a:bodyPr/>
        <a:lstStyle/>
        <a:p>
          <a:endParaRPr lang="en-US"/>
        </a:p>
      </dgm:t>
    </dgm:pt>
    <dgm:pt modelId="{F70B07CD-9B71-4155-980A-694FC7DC211F}">
      <dgm:prSet custT="1"/>
      <dgm:spPr/>
      <dgm:t>
        <a:bodyPr/>
        <a:lstStyle/>
        <a:p>
          <a:endParaRPr lang="en-US" sz="2000">
            <a:effectLst/>
            <a:latin typeface="Times New Roman" panose="02020603050405020304" pitchFamily="18" charset="0"/>
            <a:ea typeface="Times New Roman" panose="02020603050405020304" pitchFamily="18" charset="0"/>
          </a:endParaRPr>
        </a:p>
      </dgm:t>
    </dgm:pt>
    <dgm:pt modelId="{16BD6E88-60D9-4A4D-BECB-E13EF4E4E29F}" type="parTrans" cxnId="{E39411FD-3817-4858-ACED-EE653135B823}">
      <dgm:prSet/>
      <dgm:spPr/>
      <dgm:t>
        <a:bodyPr/>
        <a:lstStyle/>
        <a:p>
          <a:endParaRPr lang="en-US"/>
        </a:p>
      </dgm:t>
    </dgm:pt>
    <dgm:pt modelId="{0639FC36-E72B-480D-9C3E-9FF4C76F74A4}" type="sibTrans" cxnId="{E39411FD-3817-4858-ACED-EE653135B823}">
      <dgm:prSet/>
      <dgm:spPr/>
      <dgm:t>
        <a:bodyPr/>
        <a:lstStyle/>
        <a:p>
          <a:endParaRPr lang="en-US"/>
        </a:p>
      </dgm:t>
    </dgm:pt>
    <dgm:pt modelId="{720FC26F-18CB-494D-B0A7-7FFEA206448B}">
      <dgm:prSet custT="1"/>
      <dgm:spPr/>
      <dgm:t>
        <a:bodyPr/>
        <a:lstStyle/>
        <a:p>
          <a:endParaRPr lang="en-US" sz="2000"/>
        </a:p>
      </dgm:t>
    </dgm:pt>
    <dgm:pt modelId="{C97D92AD-0EB0-421C-9438-DEAD04DEF35D}" type="parTrans" cxnId="{F409B788-F022-48EF-B908-8383682754FA}">
      <dgm:prSet/>
      <dgm:spPr/>
      <dgm:t>
        <a:bodyPr/>
        <a:lstStyle/>
        <a:p>
          <a:endParaRPr lang="en-US"/>
        </a:p>
      </dgm:t>
    </dgm:pt>
    <dgm:pt modelId="{B7E990D1-DB85-433D-B74F-E3BCDF44F6D2}" type="sibTrans" cxnId="{F409B788-F022-48EF-B908-8383682754FA}">
      <dgm:prSet/>
      <dgm:spPr/>
      <dgm:t>
        <a:bodyPr/>
        <a:lstStyle/>
        <a:p>
          <a:endParaRPr lang="en-US"/>
        </a:p>
      </dgm:t>
    </dgm:pt>
    <dgm:pt modelId="{8199E9FD-4B9D-43E3-9916-58801099DF81}">
      <dgm:prSet custT="1"/>
      <dgm:spPr/>
      <dgm:t>
        <a:bodyPr/>
        <a:lstStyle/>
        <a:p>
          <a:endParaRPr lang="en-US" sz="2000">
            <a:effectLst/>
            <a:latin typeface="Times New Roman" panose="02020603050405020304" pitchFamily="18" charset="0"/>
            <a:ea typeface="Times New Roman" panose="02020603050405020304" pitchFamily="18" charset="0"/>
          </a:endParaRPr>
        </a:p>
      </dgm:t>
    </dgm:pt>
    <dgm:pt modelId="{CE42CD86-C918-419D-930E-1272954A042C}" type="parTrans" cxnId="{7F2FF0E7-8F63-4712-B1F3-647793101147}">
      <dgm:prSet/>
      <dgm:spPr/>
      <dgm:t>
        <a:bodyPr/>
        <a:lstStyle/>
        <a:p>
          <a:endParaRPr lang="en-US"/>
        </a:p>
      </dgm:t>
    </dgm:pt>
    <dgm:pt modelId="{828D147F-7D39-4173-A50C-95B8A5B959A0}" type="sibTrans" cxnId="{7F2FF0E7-8F63-4712-B1F3-647793101147}">
      <dgm:prSet/>
      <dgm:spPr/>
      <dgm:t>
        <a:bodyPr/>
        <a:lstStyle/>
        <a:p>
          <a:endParaRPr lang="en-US"/>
        </a:p>
      </dgm:t>
    </dgm:pt>
    <dgm:pt modelId="{1B67390C-0CD7-4172-89B2-EA65BC5B595D}" type="pres">
      <dgm:prSet presAssocID="{1BBC3D9D-4DE8-48CE-B500-69AAC07E7C48}" presName="Name0" presStyleCnt="0">
        <dgm:presLayoutVars>
          <dgm:dir/>
          <dgm:animLvl val="lvl"/>
          <dgm:resizeHandles val="exact"/>
        </dgm:presLayoutVars>
      </dgm:prSet>
      <dgm:spPr/>
    </dgm:pt>
    <dgm:pt modelId="{13E6A54C-85C3-4C67-83FE-4B7402174CA3}" type="pres">
      <dgm:prSet presAssocID="{2FA508F7-F2AF-4617-827A-38337555F343}" presName="linNode" presStyleCnt="0"/>
      <dgm:spPr/>
    </dgm:pt>
    <dgm:pt modelId="{9F7E5092-A04D-45AF-A752-9E1F7D07481E}" type="pres">
      <dgm:prSet presAssocID="{2FA508F7-F2AF-4617-827A-38337555F343}" presName="parentText" presStyleLbl="node1" presStyleIdx="0" presStyleCnt="1" custScaleX="90381" custLinFactNeighborX="-684">
        <dgm:presLayoutVars>
          <dgm:chMax val="1"/>
          <dgm:bulletEnabled val="1"/>
        </dgm:presLayoutVars>
      </dgm:prSet>
      <dgm:spPr/>
    </dgm:pt>
    <dgm:pt modelId="{B48F8C50-C809-47D1-A532-F9D6DC3947A2}" type="pres">
      <dgm:prSet presAssocID="{2FA508F7-F2AF-4617-827A-38337555F343}" presName="descendantText" presStyleLbl="alignAccFollowNode1" presStyleIdx="0" presStyleCnt="1" custScaleX="138042" custScaleY="122856">
        <dgm:presLayoutVars>
          <dgm:bulletEnabled val="1"/>
        </dgm:presLayoutVars>
      </dgm:prSet>
      <dgm:spPr/>
    </dgm:pt>
  </dgm:ptLst>
  <dgm:cxnLst>
    <dgm:cxn modelId="{8C258204-71C1-404D-B038-8302B2302F09}" srcId="{2FA508F7-F2AF-4617-827A-38337555F343}" destId="{181ACFCA-971F-42D8-AB59-D75899DB961C}" srcOrd="10" destOrd="0" parTransId="{F69D6DA3-A3D6-4149-B861-74E2B9575AC9}" sibTransId="{997C50AC-FAEC-40BD-AB63-25EF869D715A}"/>
    <dgm:cxn modelId="{C7F1F00C-C917-4FD2-9656-E307C57B19E3}" srcId="{2FA508F7-F2AF-4617-827A-38337555F343}" destId="{39ABCF11-3F57-4B65-A279-2CC78D40BD91}" srcOrd="4" destOrd="0" parTransId="{BCD4BFA2-0D1E-4EBC-A6F5-2820A9282A1C}" sibTransId="{CD6111A0-BC4B-4216-B217-7B994DDA3EF6}"/>
    <dgm:cxn modelId="{FB38E10F-956E-4178-A586-6CFC63B7D352}" srcId="{2FA508F7-F2AF-4617-827A-38337555F343}" destId="{2B467B4C-777B-41C2-BC8E-11C5BB985A4A}" srcOrd="6" destOrd="0" parTransId="{D941904D-8A18-414C-90B7-DBFFAC00B9E8}" sibTransId="{841518C4-F389-42BE-94A4-D33953C91C46}"/>
    <dgm:cxn modelId="{51C80518-ACAF-4D06-836C-B88F2FF93E91}" srcId="{2FA508F7-F2AF-4617-827A-38337555F343}" destId="{83C4B2A6-689C-4921-B85C-B962C72C4240}" srcOrd="0" destOrd="0" parTransId="{A7AE5244-C75E-417E-82EE-13C281A8CA23}" sibTransId="{7A020063-A820-49F8-B0FC-7264F2188453}"/>
    <dgm:cxn modelId="{F0968E1B-50EC-4B26-AE91-484802183CFE}" type="presOf" srcId="{C675D7A2-2EB6-48B0-A9AF-241FFFEC6E25}" destId="{B48F8C50-C809-47D1-A532-F9D6DC3947A2}" srcOrd="0" destOrd="8" presId="urn:microsoft.com/office/officeart/2005/8/layout/vList5"/>
    <dgm:cxn modelId="{B0EB6A1F-51FC-41DA-A9B2-E1B480CD1C2E}" type="presOf" srcId="{39ABCF11-3F57-4B65-A279-2CC78D40BD91}" destId="{B48F8C50-C809-47D1-A532-F9D6DC3947A2}" srcOrd="0" destOrd="4" presId="urn:microsoft.com/office/officeart/2005/8/layout/vList5"/>
    <dgm:cxn modelId="{E1166527-4C06-43DF-97C6-C9331DCD33ED}" srcId="{2FA508F7-F2AF-4617-827A-38337555F343}" destId="{02D91F96-9849-4349-AE56-15F9405747CD}" srcOrd="7" destOrd="0" parTransId="{CC1467A9-2C4B-4E4E-8D76-282215AD873F}" sibTransId="{BE1DFAC2-6786-4601-92EF-05B841028E01}"/>
    <dgm:cxn modelId="{61A7D12A-8FD3-4072-A789-1F5AF7155A2A}" srcId="{2FA508F7-F2AF-4617-827A-38337555F343}" destId="{5DF3B9AA-3429-4B6F-9E90-87C546FACEAA}" srcOrd="2" destOrd="0" parTransId="{2B1ECAB2-855F-4163-90CC-EA82F03814AB}" sibTransId="{0F17133E-2FF1-4933-9692-CF89F5CBD7F0}"/>
    <dgm:cxn modelId="{0423FD39-393F-411A-8B18-6FCD150B3AEF}" type="presOf" srcId="{181ACFCA-971F-42D8-AB59-D75899DB961C}" destId="{B48F8C50-C809-47D1-A532-F9D6DC3947A2}" srcOrd="0" destOrd="10" presId="urn:microsoft.com/office/officeart/2005/8/layout/vList5"/>
    <dgm:cxn modelId="{5D0BBE66-51F8-4836-B1AB-9D862892379C}" srcId="{1BBC3D9D-4DE8-48CE-B500-69AAC07E7C48}" destId="{2FA508F7-F2AF-4617-827A-38337555F343}" srcOrd="0" destOrd="0" parTransId="{0F9538F3-4FF4-48CD-B2BF-90ECDE53086F}" sibTransId="{CDC8C387-C4B0-4879-BF14-AD8E175BFA04}"/>
    <dgm:cxn modelId="{A91C2848-1653-4508-BECB-415EFF28F371}" srcId="{2FA508F7-F2AF-4617-827A-38337555F343}" destId="{C675D7A2-2EB6-48B0-A9AF-241FFFEC6E25}" srcOrd="8" destOrd="0" parTransId="{744768EC-EB6C-49BC-9C78-64E9CAAC7D5B}" sibTransId="{53D90A8F-6B72-43C4-87CE-3487F5A98CC1}"/>
    <dgm:cxn modelId="{B10EBA74-5380-4639-A2CB-28FE3FE1DDD2}" type="presOf" srcId="{5BC78CB9-34AB-455B-80E5-39B37716C914}" destId="{B48F8C50-C809-47D1-A532-F9D6DC3947A2}" srcOrd="0" destOrd="12" presId="urn:microsoft.com/office/officeart/2005/8/layout/vList5"/>
    <dgm:cxn modelId="{BBF1FF59-A4CB-4E6E-9A15-8E89C9B68465}" type="presOf" srcId="{2B467B4C-777B-41C2-BC8E-11C5BB985A4A}" destId="{B48F8C50-C809-47D1-A532-F9D6DC3947A2}" srcOrd="0" destOrd="6" presId="urn:microsoft.com/office/officeart/2005/8/layout/vList5"/>
    <dgm:cxn modelId="{49C8177A-CCFE-4C17-A7B8-757FE4856EC4}" type="presOf" srcId="{5DF3B9AA-3429-4B6F-9E90-87C546FACEAA}" destId="{B48F8C50-C809-47D1-A532-F9D6DC3947A2}" srcOrd="0" destOrd="2" presId="urn:microsoft.com/office/officeart/2005/8/layout/vList5"/>
    <dgm:cxn modelId="{FB28C87E-D0E6-42D8-B055-D518B326CCE3}" type="presOf" srcId="{276CFAFF-64AF-4C2D-9CF6-5EFDC46966E0}" destId="{B48F8C50-C809-47D1-A532-F9D6DC3947A2}" srcOrd="0" destOrd="11" presId="urn:microsoft.com/office/officeart/2005/8/layout/vList5"/>
    <dgm:cxn modelId="{1AFF4682-D3BE-475C-BF74-B36F1EFE7F7B}" srcId="{2FA508F7-F2AF-4617-827A-38337555F343}" destId="{276CFAFF-64AF-4C2D-9CF6-5EFDC46966E0}" srcOrd="11" destOrd="0" parTransId="{EA8508A3-69DE-47E2-9C75-E2E7776CE6E6}" sibTransId="{FB71972E-4C8B-443D-9C79-5FF3AA15EBF6}"/>
    <dgm:cxn modelId="{F409B788-F022-48EF-B908-8383682754FA}" srcId="{2FA508F7-F2AF-4617-827A-38337555F343}" destId="{720FC26F-18CB-494D-B0A7-7FFEA206448B}" srcOrd="1" destOrd="0" parTransId="{C97D92AD-0EB0-421C-9438-DEAD04DEF35D}" sibTransId="{B7E990D1-DB85-433D-B74F-E3BCDF44F6D2}"/>
    <dgm:cxn modelId="{556E808E-C200-46A3-BF9F-58221EC8AB22}" srcId="{2FA508F7-F2AF-4617-827A-38337555F343}" destId="{E5FE772D-A84D-4997-B919-DBBE784DF12F}" srcOrd="13" destOrd="0" parTransId="{59B19BD3-FE19-42A8-9E0E-2DCBBCF5303E}" sibTransId="{CA074FDC-BB4B-48D0-9A49-584FF80DCDE1}"/>
    <dgm:cxn modelId="{22515D90-D2DE-4B62-B4E3-DB5EC9DEA7D6}" type="presOf" srcId="{8199E9FD-4B9D-43E3-9916-58801099DF81}" destId="{B48F8C50-C809-47D1-A532-F9D6DC3947A2}" srcOrd="0" destOrd="5" presId="urn:microsoft.com/office/officeart/2005/8/layout/vList5"/>
    <dgm:cxn modelId="{E65D5690-CF28-47D6-AE62-CDAD2A5E0C7D}" type="presOf" srcId="{1BBC3D9D-4DE8-48CE-B500-69AAC07E7C48}" destId="{1B67390C-0CD7-4172-89B2-EA65BC5B595D}" srcOrd="0" destOrd="0" presId="urn:microsoft.com/office/officeart/2005/8/layout/vList5"/>
    <dgm:cxn modelId="{055E0E95-3AA4-4B36-AAE5-23865907E5A0}" type="presOf" srcId="{F15B16BF-44A7-446F-93F7-522CD6FD073C}" destId="{B48F8C50-C809-47D1-A532-F9D6DC3947A2}" srcOrd="0" destOrd="14" presId="urn:microsoft.com/office/officeart/2005/8/layout/vList5"/>
    <dgm:cxn modelId="{EA7B2BB1-947B-49BF-A1F4-D368F5134C16}" type="presOf" srcId="{720FC26F-18CB-494D-B0A7-7FFEA206448B}" destId="{B48F8C50-C809-47D1-A532-F9D6DC3947A2}" srcOrd="0" destOrd="1" presId="urn:microsoft.com/office/officeart/2005/8/layout/vList5"/>
    <dgm:cxn modelId="{8C3251B9-1D92-4E20-B5A5-DC0C4D93017E}" type="presOf" srcId="{F70B07CD-9B71-4155-980A-694FC7DC211F}" destId="{B48F8C50-C809-47D1-A532-F9D6DC3947A2}" srcOrd="0" destOrd="3" presId="urn:microsoft.com/office/officeart/2005/8/layout/vList5"/>
    <dgm:cxn modelId="{DDE1F1BA-4D8D-4318-A084-2E8EDC0D4471}" srcId="{2FA508F7-F2AF-4617-827A-38337555F343}" destId="{5BC78CB9-34AB-455B-80E5-39B37716C914}" srcOrd="12" destOrd="0" parTransId="{E31B7F09-F9CD-4386-A9FD-74587FBC8CC6}" sibTransId="{FB66E8BA-B620-45EB-B08A-0031F8938DFA}"/>
    <dgm:cxn modelId="{7C4F1BC9-05B8-418F-9291-96998E9AC494}" srcId="{2FA508F7-F2AF-4617-827A-38337555F343}" destId="{6AC11D71-8EED-4BB0-B2F7-747FD98CD0A9}" srcOrd="9" destOrd="0" parTransId="{859DF59D-761E-4757-A635-ABC7ACD35749}" sibTransId="{CD3A2F32-F9A4-4B8D-93E3-8837DCB422BC}"/>
    <dgm:cxn modelId="{4EECDCD3-8295-4580-9F48-786AC9CC502D}" srcId="{2FA508F7-F2AF-4617-827A-38337555F343}" destId="{F15B16BF-44A7-446F-93F7-522CD6FD073C}" srcOrd="14" destOrd="0" parTransId="{EFA003D4-529C-4B9D-B050-0E37FB0A653F}" sibTransId="{5DB6DCB8-EE81-42A4-952C-4268196AD245}"/>
    <dgm:cxn modelId="{FC77C0D6-2D2D-471F-BBA6-40DEE2790E3B}" type="presOf" srcId="{E5FE772D-A84D-4997-B919-DBBE784DF12F}" destId="{B48F8C50-C809-47D1-A532-F9D6DC3947A2}" srcOrd="0" destOrd="13" presId="urn:microsoft.com/office/officeart/2005/8/layout/vList5"/>
    <dgm:cxn modelId="{06666ADF-B45D-47AE-83FB-BABFFCA88388}" type="presOf" srcId="{2FA508F7-F2AF-4617-827A-38337555F343}" destId="{9F7E5092-A04D-45AF-A752-9E1F7D07481E}" srcOrd="0" destOrd="0" presId="urn:microsoft.com/office/officeart/2005/8/layout/vList5"/>
    <dgm:cxn modelId="{7F2FF0E7-8F63-4712-B1F3-647793101147}" srcId="{2FA508F7-F2AF-4617-827A-38337555F343}" destId="{8199E9FD-4B9D-43E3-9916-58801099DF81}" srcOrd="5" destOrd="0" parTransId="{CE42CD86-C918-419D-930E-1272954A042C}" sibTransId="{828D147F-7D39-4173-A50C-95B8A5B959A0}"/>
    <dgm:cxn modelId="{FC4376E9-6832-4352-853E-1FBE61664BB2}" type="presOf" srcId="{83C4B2A6-689C-4921-B85C-B962C72C4240}" destId="{B48F8C50-C809-47D1-A532-F9D6DC3947A2}" srcOrd="0" destOrd="0" presId="urn:microsoft.com/office/officeart/2005/8/layout/vList5"/>
    <dgm:cxn modelId="{738522ED-98CD-464A-B6D4-4F2C52D9301B}" type="presOf" srcId="{02D91F96-9849-4349-AE56-15F9405747CD}" destId="{B48F8C50-C809-47D1-A532-F9D6DC3947A2}" srcOrd="0" destOrd="7" presId="urn:microsoft.com/office/officeart/2005/8/layout/vList5"/>
    <dgm:cxn modelId="{55669DEE-6688-44C7-A762-6686E58063E2}" type="presOf" srcId="{6AC11D71-8EED-4BB0-B2F7-747FD98CD0A9}" destId="{B48F8C50-C809-47D1-A532-F9D6DC3947A2}" srcOrd="0" destOrd="9" presId="urn:microsoft.com/office/officeart/2005/8/layout/vList5"/>
    <dgm:cxn modelId="{E39411FD-3817-4858-ACED-EE653135B823}" srcId="{2FA508F7-F2AF-4617-827A-38337555F343}" destId="{F70B07CD-9B71-4155-980A-694FC7DC211F}" srcOrd="3" destOrd="0" parTransId="{16BD6E88-60D9-4A4D-BECB-E13EF4E4E29F}" sibTransId="{0639FC36-E72B-480D-9C3E-9FF4C76F74A4}"/>
    <dgm:cxn modelId="{AEB75D22-593A-4A50-94CB-334066D99BAA}" type="presParOf" srcId="{1B67390C-0CD7-4172-89B2-EA65BC5B595D}" destId="{13E6A54C-85C3-4C67-83FE-4B7402174CA3}" srcOrd="0" destOrd="0" presId="urn:microsoft.com/office/officeart/2005/8/layout/vList5"/>
    <dgm:cxn modelId="{A4721E9B-9E9F-4A9B-B427-E46D4B088504}" type="presParOf" srcId="{13E6A54C-85C3-4C67-83FE-4B7402174CA3}" destId="{9F7E5092-A04D-45AF-A752-9E1F7D07481E}" srcOrd="0" destOrd="0" presId="urn:microsoft.com/office/officeart/2005/8/layout/vList5"/>
    <dgm:cxn modelId="{0A3BACF3-F775-40F5-B25D-20A23396D78F}" type="presParOf" srcId="{13E6A54C-85C3-4C67-83FE-4B7402174CA3}" destId="{B48F8C50-C809-47D1-A532-F9D6DC3947A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F8C50-C809-47D1-A532-F9D6DC3947A2}">
      <dsp:nvSpPr>
        <dsp:cNvPr id="0" name=""/>
        <dsp:cNvSpPr/>
      </dsp:nvSpPr>
      <dsp:spPr>
        <a:xfrm rot="5400000">
          <a:off x="5177100" y="-1113186"/>
          <a:ext cx="4959486" cy="7185867"/>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TOUR (</a:t>
          </a:r>
          <a:r>
            <a:rPr lang="en-US" sz="2000" u="sng" kern="1200">
              <a:latin typeface="Times New Roman" panose="02020603050405020304" pitchFamily="18" charset="0"/>
              <a:cs typeface="Times New Roman" panose="02020603050405020304" pitchFamily="18" charset="0"/>
            </a:rPr>
            <a:t>MaTour</a:t>
          </a:r>
          <a:r>
            <a:rPr lang="en-US" sz="2000" kern="1200">
              <a:latin typeface="Times New Roman" panose="02020603050405020304" pitchFamily="18" charset="0"/>
              <a:cs typeface="Times New Roman" panose="02020603050405020304" pitchFamily="18" charset="0"/>
            </a:rPr>
            <a:t>, TenTour, SoNgay, DonGia)</a:t>
          </a:r>
        </a:p>
        <a:p>
          <a:pPr marL="228600" lvl="1" indent="-228600" algn="l" defTabSz="889000">
            <a:lnSpc>
              <a:spcPct val="90000"/>
            </a:lnSpc>
            <a:spcBef>
              <a:spcPct val="0"/>
            </a:spcBef>
            <a:spcAft>
              <a:spcPct val="15000"/>
            </a:spcAft>
            <a:buChar char="•"/>
          </a:pPr>
          <a:endParaRPr lang="en-US"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KHACHHANG (</a:t>
          </a:r>
          <a:r>
            <a:rPr lang="en-US" sz="2000" u="sng" kern="1200">
              <a:latin typeface="Times New Roman" panose="02020603050405020304" pitchFamily="18" charset="0"/>
              <a:cs typeface="Times New Roman" panose="02020603050405020304" pitchFamily="18" charset="0"/>
            </a:rPr>
            <a:t>MaKH</a:t>
          </a:r>
          <a:r>
            <a:rPr lang="en-US" sz="2000" kern="1200">
              <a:latin typeface="Times New Roman" panose="02020603050405020304" pitchFamily="18" charset="0"/>
              <a:cs typeface="Times New Roman" panose="02020603050405020304" pitchFamily="18" charset="0"/>
            </a:rPr>
            <a:t>, TenKH, sdtKH, dcKH, mailKH)</a:t>
          </a:r>
        </a:p>
        <a:p>
          <a:pPr marL="228600" lvl="1" indent="-228600" algn="l" defTabSz="889000">
            <a:lnSpc>
              <a:spcPct val="90000"/>
            </a:lnSpc>
            <a:spcBef>
              <a:spcPct val="0"/>
            </a:spcBef>
            <a:spcAft>
              <a:spcPct val="15000"/>
            </a:spcAft>
            <a:buChar char="•"/>
          </a:pPr>
          <a:endParaRPr lang="en-US"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PHIEUDANGKY (</a:t>
          </a:r>
          <a:r>
            <a:rPr lang="en-US" sz="2000" u="sng" kern="1200">
              <a:latin typeface="Times New Roman" panose="02020603050405020304" pitchFamily="18" charset="0"/>
              <a:cs typeface="Times New Roman" panose="02020603050405020304" pitchFamily="18" charset="0"/>
            </a:rPr>
            <a:t>MaPDK</a:t>
          </a:r>
          <a:r>
            <a:rPr lang="en-US" sz="2000" kern="1200">
              <a:latin typeface="Times New Roman" panose="02020603050405020304" pitchFamily="18" charset="0"/>
              <a:cs typeface="Times New Roman" panose="02020603050405020304" pitchFamily="18" charset="0"/>
            </a:rPr>
            <a:t>, </a:t>
          </a:r>
          <a:r>
            <a:rPr lang="en-US" sz="2000" b="1" kern="1200">
              <a:latin typeface="Times New Roman" panose="02020603050405020304" pitchFamily="18" charset="0"/>
              <a:cs typeface="Times New Roman" panose="02020603050405020304" pitchFamily="18" charset="0"/>
            </a:rPr>
            <a:t>MaKH</a:t>
          </a:r>
          <a:r>
            <a:rPr lang="en-US" sz="2000" kern="1200">
              <a:latin typeface="Times New Roman" panose="02020603050405020304" pitchFamily="18" charset="0"/>
              <a:cs typeface="Times New Roman" panose="02020603050405020304" pitchFamily="18" charset="0"/>
            </a:rPr>
            <a:t>, NgayDK, NguoiDaiDien)</a:t>
          </a:r>
        </a:p>
        <a:p>
          <a:pPr marL="228600" lvl="1" indent="-228600" algn="l" defTabSz="889000">
            <a:lnSpc>
              <a:spcPct val="90000"/>
            </a:lnSpc>
            <a:spcBef>
              <a:spcPct val="0"/>
            </a:spcBef>
            <a:spcAft>
              <a:spcPct val="15000"/>
            </a:spcAft>
            <a:buChar char="•"/>
          </a:pPr>
          <a:endParaRPr lang="en-US"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CHITIETPDK (</a:t>
          </a:r>
          <a:r>
            <a:rPr lang="en-US" sz="2000" b="1" kern="1200">
              <a:latin typeface="Times New Roman" panose="02020603050405020304" pitchFamily="18" charset="0"/>
              <a:cs typeface="Times New Roman" panose="02020603050405020304" pitchFamily="18" charset="0"/>
            </a:rPr>
            <a:t>MaTour</a:t>
          </a:r>
          <a:r>
            <a:rPr lang="en-US" sz="2000" kern="1200">
              <a:latin typeface="Times New Roman" panose="02020603050405020304" pitchFamily="18" charset="0"/>
              <a:cs typeface="Times New Roman" panose="02020603050405020304" pitchFamily="18" charset="0"/>
            </a:rPr>
            <a:t>, </a:t>
          </a:r>
          <a:r>
            <a:rPr lang="en-US" sz="2000" b="1" kern="1200">
              <a:latin typeface="Times New Roman" panose="02020603050405020304" pitchFamily="18" charset="0"/>
              <a:cs typeface="Times New Roman" panose="02020603050405020304" pitchFamily="18" charset="0"/>
            </a:rPr>
            <a:t>MaPDK</a:t>
          </a:r>
          <a:r>
            <a:rPr lang="en-US" sz="2000" kern="1200">
              <a:latin typeface="Times New Roman" panose="02020603050405020304" pitchFamily="18" charset="0"/>
              <a:cs typeface="Times New Roman" panose="02020603050405020304" pitchFamily="18" charset="0"/>
            </a:rPr>
            <a:t>, SoNguoi)</a:t>
          </a:r>
        </a:p>
        <a:p>
          <a:pPr marL="228600" lvl="1" indent="-228600" algn="l" defTabSz="889000">
            <a:lnSpc>
              <a:spcPct val="90000"/>
            </a:lnSpc>
            <a:spcBef>
              <a:spcPct val="0"/>
            </a:spcBef>
            <a:spcAft>
              <a:spcPct val="15000"/>
            </a:spcAft>
            <a:buChar char="•"/>
          </a:pPr>
          <a:endParaRPr lang="en-US"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kern="1200">
              <a:latin typeface="Times New Roman" panose="02020603050405020304" pitchFamily="18" charset="0"/>
              <a:cs typeface="Times New Roman" panose="02020603050405020304" pitchFamily="18" charset="0"/>
            </a:rPr>
            <a:t>PHUONGTIEN (</a:t>
          </a:r>
          <a:r>
            <a:rPr lang="en-US" sz="2000" u="sng" kern="1200">
              <a:latin typeface="Times New Roman" panose="02020603050405020304" pitchFamily="18" charset="0"/>
              <a:cs typeface="Times New Roman" panose="02020603050405020304" pitchFamily="18" charset="0"/>
            </a:rPr>
            <a:t>LoaiPT</a:t>
          </a:r>
          <a:r>
            <a:rPr lang="vi-VN" sz="2000" kern="1200">
              <a:latin typeface="Times New Roman" panose="02020603050405020304" pitchFamily="18" charset="0"/>
              <a:cs typeface="Times New Roman" panose="02020603050405020304" pitchFamily="18" charset="0"/>
            </a:rPr>
            <a:t>, TenPT, So</a:t>
          </a:r>
          <a:r>
            <a:rPr lang="en-US" sz="2000" kern="1200">
              <a:latin typeface="Times New Roman" panose="02020603050405020304" pitchFamily="18" charset="0"/>
              <a:cs typeface="Times New Roman" panose="02020603050405020304" pitchFamily="18" charset="0"/>
            </a:rPr>
            <a:t>Khach</a:t>
          </a:r>
          <a:r>
            <a:rPr lang="vi-VN" sz="2000" kern="1200">
              <a:latin typeface="Times New Roman" panose="02020603050405020304" pitchFamily="18" charset="0"/>
              <a:cs typeface="Times New Roman" panose="02020603050405020304" pitchFamily="18" charset="0"/>
            </a:rPr>
            <a:t>ToiDa) </a:t>
          </a:r>
          <a:endParaRPr lang="en-US"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kern="1200">
              <a:latin typeface="Times New Roman" panose="02020603050405020304" pitchFamily="18" charset="0"/>
              <a:cs typeface="Times New Roman" panose="02020603050405020304" pitchFamily="18" charset="0"/>
            </a:rPr>
            <a:t>CHITIETP</a:t>
          </a:r>
          <a:r>
            <a:rPr lang="en-US" sz="2000" kern="1200">
              <a:latin typeface="Times New Roman" panose="02020603050405020304" pitchFamily="18" charset="0"/>
              <a:cs typeface="Times New Roman" panose="02020603050405020304" pitchFamily="18" charset="0"/>
            </a:rPr>
            <a:t>HUONG</a:t>
          </a:r>
          <a:r>
            <a:rPr lang="vi-VN" sz="2000" kern="1200">
              <a:latin typeface="Times New Roman" panose="02020603050405020304" pitchFamily="18" charset="0"/>
              <a:cs typeface="Times New Roman" panose="02020603050405020304" pitchFamily="18" charset="0"/>
            </a:rPr>
            <a:t>T</a:t>
          </a:r>
          <a:r>
            <a:rPr lang="en-US" sz="2000" kern="1200">
              <a:latin typeface="Times New Roman" panose="02020603050405020304" pitchFamily="18" charset="0"/>
              <a:cs typeface="Times New Roman" panose="02020603050405020304" pitchFamily="18" charset="0"/>
            </a:rPr>
            <a:t>IEN </a:t>
          </a:r>
          <a:r>
            <a:rPr lang="vi-VN" sz="2000" kern="1200">
              <a:latin typeface="Times New Roman" panose="02020603050405020304" pitchFamily="18" charset="0"/>
              <a:cs typeface="Times New Roman" panose="02020603050405020304" pitchFamily="18" charset="0"/>
            </a:rPr>
            <a:t>(</a:t>
          </a:r>
          <a:r>
            <a:rPr lang="vi-VN" sz="2000" b="1" kern="1200">
              <a:latin typeface="Times New Roman" panose="02020603050405020304" pitchFamily="18" charset="0"/>
              <a:cs typeface="Times New Roman" panose="02020603050405020304" pitchFamily="18" charset="0"/>
            </a:rPr>
            <a:t>Ma</a:t>
          </a:r>
          <a:r>
            <a:rPr lang="en-US" sz="2000" b="1" kern="1200">
              <a:latin typeface="Times New Roman" panose="02020603050405020304" pitchFamily="18" charset="0"/>
              <a:cs typeface="Times New Roman" panose="02020603050405020304" pitchFamily="18" charset="0"/>
            </a:rPr>
            <a:t>Tour</a:t>
          </a:r>
          <a:r>
            <a:rPr lang="vi-VN" sz="2000" b="1" kern="1200">
              <a:latin typeface="Times New Roman" panose="02020603050405020304" pitchFamily="18" charset="0"/>
              <a:cs typeface="Times New Roman" panose="02020603050405020304" pitchFamily="18" charset="0"/>
            </a:rPr>
            <a:t>, </a:t>
          </a:r>
          <a:r>
            <a:rPr lang="en-US" sz="2000" b="1" kern="1200">
              <a:latin typeface="Times New Roman" panose="02020603050405020304" pitchFamily="18" charset="0"/>
              <a:cs typeface="Times New Roman" panose="02020603050405020304" pitchFamily="18" charset="0"/>
            </a:rPr>
            <a:t>LoaiPT</a:t>
          </a:r>
          <a:r>
            <a:rPr lang="vi-VN" sz="2000" kern="1200">
              <a:latin typeface="Times New Roman" panose="02020603050405020304" pitchFamily="18" charset="0"/>
              <a:cs typeface="Times New Roman" panose="02020603050405020304" pitchFamily="18" charset="0"/>
            </a:rPr>
            <a:t>)</a:t>
          </a:r>
          <a:endParaRPr lang="en-US"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kern="1200">
              <a:latin typeface="Times New Roman" panose="02020603050405020304" pitchFamily="18" charset="0"/>
              <a:cs typeface="Times New Roman" panose="02020603050405020304" pitchFamily="18" charset="0"/>
            </a:rPr>
            <a:t>CHITIETVANCHUYEN (</a:t>
          </a:r>
          <a:r>
            <a:rPr lang="en-US" sz="2000" b="1" kern="1200">
              <a:latin typeface="Times New Roman" panose="02020603050405020304" pitchFamily="18" charset="0"/>
              <a:cs typeface="Times New Roman" panose="02020603050405020304" pitchFamily="18" charset="0"/>
            </a:rPr>
            <a:t>Loai</a:t>
          </a:r>
          <a:r>
            <a:rPr lang="vi-VN" sz="2000" b="1" kern="1200">
              <a:latin typeface="Times New Roman" panose="02020603050405020304" pitchFamily="18" charset="0"/>
              <a:cs typeface="Times New Roman" panose="02020603050405020304" pitchFamily="18" charset="0"/>
            </a:rPr>
            <a:t>PT, M</a:t>
          </a:r>
          <a:r>
            <a:rPr lang="en-US" sz="2000" b="1" kern="1200">
              <a:latin typeface="Times New Roman" panose="02020603050405020304" pitchFamily="18" charset="0"/>
              <a:cs typeface="Times New Roman" panose="02020603050405020304" pitchFamily="18" charset="0"/>
            </a:rPr>
            <a:t>a</a:t>
          </a:r>
          <a:r>
            <a:rPr lang="vi-VN" sz="2000" b="1" kern="1200">
              <a:latin typeface="Times New Roman" panose="02020603050405020304" pitchFamily="18" charset="0"/>
              <a:cs typeface="Times New Roman" panose="02020603050405020304" pitchFamily="18" charset="0"/>
            </a:rPr>
            <a:t>KH</a:t>
          </a:r>
          <a:r>
            <a:rPr lang="en-US" sz="2000" b="1" kern="1200">
              <a:latin typeface="Times New Roman" panose="02020603050405020304" pitchFamily="18" charset="0"/>
              <a:cs typeface="Times New Roman" panose="02020603050405020304" pitchFamily="18" charset="0"/>
            </a:rPr>
            <a:t>, </a:t>
          </a:r>
          <a:r>
            <a:rPr lang="vi-VN" sz="2000" kern="1200">
              <a:latin typeface="Times New Roman" panose="02020603050405020304" pitchFamily="18" charset="0"/>
              <a:cs typeface="Times New Roman" panose="02020603050405020304" pitchFamily="18" charset="0"/>
            </a:rPr>
            <a:t>SoLuong</a:t>
          </a:r>
          <a:r>
            <a:rPr lang="en-US" sz="2000" kern="1200">
              <a:latin typeface="Times New Roman" panose="02020603050405020304" pitchFamily="18" charset="0"/>
              <a:cs typeface="Times New Roman" panose="02020603050405020304" pitchFamily="18" charset="0"/>
            </a:rPr>
            <a:t>HanhKhach</a:t>
          </a:r>
          <a:r>
            <a:rPr lang="vi-VN" sz="2000" kern="1200">
              <a:latin typeface="Times New Roman" panose="02020603050405020304" pitchFamily="18" charset="0"/>
              <a:cs typeface="Times New Roman" panose="02020603050405020304" pitchFamily="18" charset="0"/>
            </a:rPr>
            <a:t>)</a:t>
          </a:r>
          <a:endParaRPr lang="en-US" sz="2000" kern="1200">
            <a:latin typeface="Times New Roman" panose="02020603050405020304" pitchFamily="18" charset="0"/>
            <a:cs typeface="Times New Roman" panose="02020603050405020304" pitchFamily="18" charset="0"/>
          </a:endParaRPr>
        </a:p>
      </dsp:txBody>
      <dsp:txXfrm rot="-5400000">
        <a:off x="4063910" y="242106"/>
        <a:ext cx="6943765" cy="4475282"/>
      </dsp:txXfrm>
    </dsp:sp>
    <dsp:sp modelId="{9F7E5092-A04D-45AF-A752-9E1F7D07481E}">
      <dsp:nvSpPr>
        <dsp:cNvPr id="0" name=""/>
        <dsp:cNvSpPr/>
      </dsp:nvSpPr>
      <dsp:spPr>
        <a:xfrm>
          <a:off x="113" y="2421"/>
          <a:ext cx="4063796" cy="49546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i="1" kern="1200"/>
            <a:t>Mô hình ER</a:t>
          </a:r>
        </a:p>
        <a:p>
          <a:pPr marL="0" lvl="0" indent="0" algn="ctr" defTabSz="1778000">
            <a:lnSpc>
              <a:spcPct val="90000"/>
            </a:lnSpc>
            <a:spcBef>
              <a:spcPct val="0"/>
            </a:spcBef>
            <a:spcAft>
              <a:spcPct val="35000"/>
            </a:spcAft>
            <a:buNone/>
          </a:pPr>
          <a:r>
            <a:rPr lang="en-US" sz="4000" i="1" kern="1200"/>
            <a:t> chuyển sang </a:t>
          </a:r>
        </a:p>
        <a:p>
          <a:pPr marL="0" lvl="0" indent="0" algn="ctr" defTabSz="1778000">
            <a:lnSpc>
              <a:spcPct val="90000"/>
            </a:lnSpc>
            <a:spcBef>
              <a:spcPct val="0"/>
            </a:spcBef>
            <a:spcAft>
              <a:spcPct val="35000"/>
            </a:spcAft>
            <a:buNone/>
          </a:pPr>
          <a:r>
            <a:rPr lang="en-US" sz="4000" i="1" kern="1200"/>
            <a:t>mô hình RD</a:t>
          </a:r>
          <a:endParaRPr lang="en-US" sz="4000" kern="1200"/>
        </a:p>
      </dsp:txBody>
      <dsp:txXfrm>
        <a:off x="198491" y="200799"/>
        <a:ext cx="3667040" cy="4557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F8C50-C809-47D1-A532-F9D6DC3947A2}">
      <dsp:nvSpPr>
        <dsp:cNvPr id="0" name=""/>
        <dsp:cNvSpPr/>
      </dsp:nvSpPr>
      <dsp:spPr>
        <a:xfrm rot="5400000">
          <a:off x="4916029" y="-1644364"/>
          <a:ext cx="5359825" cy="874742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vi-VN" sz="2000" kern="1200" spc="-20">
              <a:effectLst/>
              <a:latin typeface="Times New Roman" panose="02020603050405020304" pitchFamily="18" charset="0"/>
              <a:ea typeface="Times New Roman" panose="02020603050405020304" pitchFamily="18" charset="0"/>
            </a:rPr>
            <a:t>NHANVIEN</a:t>
          </a:r>
          <a:r>
            <a:rPr lang="vi-VN" sz="2000" kern="1200" spc="-10">
              <a:effectLst/>
              <a:latin typeface="Times New Roman" panose="02020603050405020304" pitchFamily="18" charset="0"/>
              <a:ea typeface="Times New Roman" panose="02020603050405020304" pitchFamily="18" charset="0"/>
            </a:rPr>
            <a:t> </a:t>
          </a:r>
          <a:r>
            <a:rPr lang="vi-VN" sz="2000" kern="1200" spc="-20">
              <a:effectLst/>
              <a:latin typeface="Times New Roman" panose="02020603050405020304" pitchFamily="18" charset="0"/>
              <a:ea typeface="Times New Roman" panose="02020603050405020304" pitchFamily="18" charset="0"/>
            </a:rPr>
            <a:t>(</a:t>
          </a:r>
          <a:r>
            <a:rPr lang="vi-VN" sz="2000" u="sng" kern="1200" spc="-20">
              <a:effectLst/>
              <a:latin typeface="Times New Roman" panose="02020603050405020304" pitchFamily="18" charset="0"/>
              <a:ea typeface="Times New Roman" panose="02020603050405020304" pitchFamily="18" charset="0"/>
            </a:rPr>
            <a:t>MaNV</a:t>
          </a:r>
          <a:r>
            <a:rPr lang="vi-VN" sz="2000" kern="1200" spc="-20">
              <a:effectLst/>
              <a:latin typeface="Times New Roman" panose="02020603050405020304" pitchFamily="18" charset="0"/>
              <a:ea typeface="Times New Roman" panose="02020603050405020304" pitchFamily="18" charset="0"/>
            </a:rPr>
            <a:t>, TenNV, </a:t>
          </a:r>
          <a:r>
            <a:rPr lang="en-US" sz="2000" kern="1200" spc="-20">
              <a:effectLst/>
              <a:latin typeface="Times New Roman" panose="02020603050405020304" pitchFamily="18" charset="0"/>
              <a:ea typeface="Times New Roman" panose="02020603050405020304" pitchFamily="18" charset="0"/>
            </a:rPr>
            <a:t>dc</a:t>
          </a:r>
          <a:r>
            <a:rPr lang="vi-VN" sz="2000" kern="1200" spc="-20">
              <a:effectLst/>
              <a:latin typeface="Times New Roman" panose="02020603050405020304" pitchFamily="18" charset="0"/>
              <a:ea typeface="Times New Roman" panose="02020603050405020304" pitchFamily="18" charset="0"/>
            </a:rPr>
            <a:t>NV, </a:t>
          </a:r>
          <a:r>
            <a:rPr lang="en-US" sz="2000" kern="1200" spc="-20">
              <a:effectLst/>
              <a:latin typeface="Times New Roman" panose="02020603050405020304" pitchFamily="18" charset="0"/>
              <a:ea typeface="Times New Roman" panose="02020603050405020304" pitchFamily="18" charset="0"/>
            </a:rPr>
            <a:t>sdt</a:t>
          </a:r>
          <a:r>
            <a:rPr lang="vi-VN" sz="2000" kern="1200" spc="-20">
              <a:effectLst/>
              <a:latin typeface="Times New Roman" panose="02020603050405020304" pitchFamily="18" charset="0"/>
              <a:ea typeface="Times New Roman" panose="02020603050405020304" pitchFamily="18" charset="0"/>
            </a:rPr>
            <a:t>NV, ChucVu)</a:t>
          </a:r>
          <a:endParaRPr lang="en-US" sz="2000" kern="1200"/>
        </a:p>
        <a:p>
          <a:pPr marL="228600" lvl="1" indent="-228600" algn="l" defTabSz="889000">
            <a:lnSpc>
              <a:spcPct val="90000"/>
            </a:lnSpc>
            <a:spcBef>
              <a:spcPct val="0"/>
            </a:spcBef>
            <a:spcAft>
              <a:spcPct val="15000"/>
            </a:spcAft>
            <a:buChar char="•"/>
          </a:pPr>
          <a:endParaRPr lang="en-US" sz="2000" kern="1200"/>
        </a:p>
        <a:p>
          <a:pPr marL="228600" lvl="1" indent="-228600" algn="l" defTabSz="889000">
            <a:lnSpc>
              <a:spcPct val="90000"/>
            </a:lnSpc>
            <a:spcBef>
              <a:spcPct val="0"/>
            </a:spcBef>
            <a:spcAft>
              <a:spcPct val="15000"/>
            </a:spcAft>
            <a:buChar char="•"/>
          </a:pPr>
          <a:r>
            <a:rPr lang="vi-VN" sz="2000" kern="1200" spc="-5">
              <a:effectLst/>
              <a:latin typeface="Times New Roman" panose="02020603050405020304" pitchFamily="18" charset="0"/>
              <a:ea typeface="Times New Roman" panose="02020603050405020304" pitchFamily="18" charset="0"/>
            </a:rPr>
            <a:t>BANGPHANCONG (</a:t>
          </a:r>
          <a:r>
            <a:rPr lang="vi-VN" sz="2000" b="1" kern="1200" spc="-5">
              <a:effectLst/>
              <a:latin typeface="Times New Roman" panose="02020603050405020304" pitchFamily="18" charset="0"/>
              <a:ea typeface="Times New Roman" panose="02020603050405020304" pitchFamily="18" charset="0"/>
            </a:rPr>
            <a:t>Ma</a:t>
          </a:r>
          <a:r>
            <a:rPr lang="en-US" sz="2000" b="1" kern="1200" spc="-5">
              <a:effectLst/>
              <a:latin typeface="Times New Roman" panose="02020603050405020304" pitchFamily="18" charset="0"/>
              <a:ea typeface="Times New Roman" panose="02020603050405020304" pitchFamily="18" charset="0"/>
            </a:rPr>
            <a:t>T</a:t>
          </a:r>
          <a:r>
            <a:rPr lang="vi-VN" sz="2000" b="1" kern="1200" spc="-5">
              <a:effectLst/>
              <a:latin typeface="Times New Roman" panose="02020603050405020304" pitchFamily="18" charset="0"/>
              <a:ea typeface="Times New Roman" panose="02020603050405020304" pitchFamily="18" charset="0"/>
            </a:rPr>
            <a:t>our, M</a:t>
          </a:r>
          <a:r>
            <a:rPr lang="en-US" sz="2000" b="1" kern="1200" spc="-5">
              <a:effectLst/>
              <a:latin typeface="Times New Roman" panose="02020603050405020304" pitchFamily="18" charset="0"/>
              <a:ea typeface="Times New Roman" panose="02020603050405020304" pitchFamily="18" charset="0"/>
            </a:rPr>
            <a:t>a</a:t>
          </a:r>
          <a:r>
            <a:rPr lang="vi-VN" sz="2000" b="1" kern="1200" spc="-5">
              <a:effectLst/>
              <a:latin typeface="Times New Roman" panose="02020603050405020304" pitchFamily="18" charset="0"/>
              <a:ea typeface="Times New Roman" panose="02020603050405020304" pitchFamily="18" charset="0"/>
            </a:rPr>
            <a:t>NV</a:t>
          </a:r>
          <a:r>
            <a:rPr lang="vi-VN" sz="2000" kern="1200" spc="-5">
              <a:effectLst/>
              <a:latin typeface="Times New Roman" panose="02020603050405020304" pitchFamily="18" charset="0"/>
              <a:ea typeface="Times New Roman" panose="02020603050405020304" pitchFamily="18" charset="0"/>
            </a:rPr>
            <a:t>, NgayDi, NgayVe)</a:t>
          </a:r>
          <a:r>
            <a:rPr lang="vi-VN" sz="2000" kern="1200" spc="-285">
              <a:effectLst/>
              <a:latin typeface="Times New Roman" panose="02020603050405020304" pitchFamily="18" charset="0"/>
              <a:ea typeface="Times New Roman" panose="02020603050405020304" pitchFamily="18" charset="0"/>
            </a:rPr>
            <a:t> </a:t>
          </a: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kern="1200">
              <a:effectLst/>
              <a:latin typeface="Times New Roman" panose="02020603050405020304" pitchFamily="18" charset="0"/>
              <a:ea typeface="Times New Roman" panose="02020603050405020304" pitchFamily="18" charset="0"/>
            </a:rPr>
            <a:t>CHUYENTOUR</a:t>
          </a:r>
          <a:r>
            <a:rPr lang="vi-VN" sz="2000" kern="1200" spc="-10">
              <a:effectLst/>
              <a:latin typeface="Times New Roman" panose="02020603050405020304" pitchFamily="18" charset="0"/>
              <a:ea typeface="Times New Roman" panose="02020603050405020304" pitchFamily="18" charset="0"/>
            </a:rPr>
            <a:t> </a:t>
          </a:r>
          <a:r>
            <a:rPr lang="vi-VN" sz="2000" kern="1200">
              <a:effectLst/>
              <a:latin typeface="Times New Roman" panose="02020603050405020304" pitchFamily="18" charset="0"/>
              <a:ea typeface="Times New Roman" panose="02020603050405020304" pitchFamily="18" charset="0"/>
            </a:rPr>
            <a:t>(</a:t>
          </a:r>
          <a:r>
            <a:rPr lang="vi-VN" sz="2000" u="sng" kern="1200">
              <a:effectLst/>
              <a:latin typeface="Times New Roman" panose="02020603050405020304" pitchFamily="18" charset="0"/>
              <a:ea typeface="Times New Roman" panose="02020603050405020304" pitchFamily="18" charset="0"/>
            </a:rPr>
            <a:t>MaC</a:t>
          </a:r>
          <a:r>
            <a:rPr lang="en-US" sz="2000" u="sng" kern="1200">
              <a:effectLst/>
              <a:latin typeface="Times New Roman" panose="02020603050405020304" pitchFamily="18" charset="0"/>
              <a:ea typeface="Times New Roman" panose="02020603050405020304" pitchFamily="18" charset="0"/>
            </a:rPr>
            <a:t>huyen</a:t>
          </a:r>
          <a:r>
            <a:rPr lang="vi-VN" sz="2000" kern="1200">
              <a:effectLst/>
              <a:latin typeface="Times New Roman" panose="02020603050405020304" pitchFamily="18" charset="0"/>
              <a:ea typeface="Times New Roman" panose="02020603050405020304" pitchFamily="18" charset="0"/>
            </a:rPr>
            <a:t>, </a:t>
          </a:r>
          <a:r>
            <a:rPr lang="vi-VN" sz="2000" b="1" kern="1200">
              <a:effectLst/>
              <a:latin typeface="Times New Roman" panose="02020603050405020304" pitchFamily="18" charset="0"/>
              <a:ea typeface="Times New Roman" panose="02020603050405020304" pitchFamily="18" charset="0"/>
            </a:rPr>
            <a:t>MaTour</a:t>
          </a:r>
          <a:r>
            <a:rPr lang="vi-VN" sz="2000" kern="1200">
              <a:effectLst/>
              <a:latin typeface="Times New Roman" panose="02020603050405020304" pitchFamily="18" charset="0"/>
              <a:ea typeface="Times New Roman" panose="02020603050405020304" pitchFamily="18" charset="0"/>
            </a:rPr>
            <a:t>,</a:t>
          </a:r>
          <a:r>
            <a:rPr lang="vi-VN" sz="2000" kern="1200" spc="-10">
              <a:effectLst/>
              <a:latin typeface="Times New Roman" panose="02020603050405020304" pitchFamily="18" charset="0"/>
              <a:ea typeface="Times New Roman" panose="02020603050405020304" pitchFamily="18" charset="0"/>
            </a:rPr>
            <a:t> </a:t>
          </a:r>
          <a:r>
            <a:rPr lang="en-US" sz="2000" kern="1200">
              <a:effectLst/>
              <a:latin typeface="Times New Roman" panose="02020603050405020304" pitchFamily="18" charset="0"/>
              <a:ea typeface="Times New Roman" panose="02020603050405020304" pitchFamily="18" charset="0"/>
            </a:rPr>
            <a:t>ThoiGianKhoiHanh)</a:t>
          </a:r>
        </a:p>
        <a:p>
          <a:pPr marL="228600" lvl="1" indent="-228600" algn="l" defTabSz="889000">
            <a:lnSpc>
              <a:spcPct val="90000"/>
            </a:lnSpc>
            <a:spcBef>
              <a:spcPct val="0"/>
            </a:spcBef>
            <a:spcAft>
              <a:spcPct val="15000"/>
            </a:spcAft>
            <a:buChar char="•"/>
          </a:pP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kern="1200">
              <a:effectLst/>
              <a:latin typeface="Times New Roman" panose="02020603050405020304" pitchFamily="18" charset="0"/>
              <a:ea typeface="Times New Roman" panose="02020603050405020304" pitchFamily="18" charset="0"/>
            </a:rPr>
            <a:t>NOIDUNGCHAN (</a:t>
          </a:r>
          <a:r>
            <a:rPr lang="en-US" sz="2000" u="sng" kern="1200">
              <a:effectLst/>
              <a:latin typeface="Times New Roman" panose="02020603050405020304" pitchFamily="18" charset="0"/>
              <a:ea typeface="Times New Roman" panose="02020603050405020304" pitchFamily="18" charset="0"/>
            </a:rPr>
            <a:t>M</a:t>
          </a:r>
          <a:r>
            <a:rPr lang="vi-VN" sz="2000" u="sng" kern="1200">
              <a:effectLst/>
              <a:latin typeface="Times New Roman" panose="02020603050405020304" pitchFamily="18" charset="0"/>
              <a:ea typeface="Times New Roman" panose="02020603050405020304" pitchFamily="18" charset="0"/>
            </a:rPr>
            <a:t>aDC</a:t>
          </a:r>
          <a:r>
            <a:rPr lang="vi-VN" sz="2000" kern="1200">
              <a:effectLst/>
              <a:latin typeface="Times New Roman" panose="02020603050405020304" pitchFamily="18" charset="0"/>
              <a:ea typeface="Times New Roman" panose="02020603050405020304" pitchFamily="18" charset="0"/>
            </a:rPr>
            <a:t>, </a:t>
          </a:r>
          <a:r>
            <a:rPr lang="en-US" sz="2000" kern="1200">
              <a:effectLst/>
              <a:latin typeface="Times New Roman" panose="02020603050405020304" pitchFamily="18" charset="0"/>
              <a:ea typeface="Times New Roman" panose="02020603050405020304" pitchFamily="18" charset="0"/>
            </a:rPr>
            <a:t>t</a:t>
          </a:r>
          <a:r>
            <a:rPr lang="vi-VN" sz="2000" kern="1200">
              <a:effectLst/>
              <a:latin typeface="Times New Roman" panose="02020603050405020304" pitchFamily="18" charset="0"/>
              <a:ea typeface="Times New Roman" panose="02020603050405020304" pitchFamily="18" charset="0"/>
            </a:rPr>
            <a:t>enNDC, DiaChiNDC)</a:t>
          </a: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kern="1200">
              <a:effectLst/>
              <a:latin typeface="Times New Roman" panose="02020603050405020304" pitchFamily="18" charset="0"/>
              <a:ea typeface="Times New Roman" panose="02020603050405020304" pitchFamily="18" charset="0"/>
            </a:rPr>
            <a:t>CHITIETNDC (</a:t>
          </a:r>
          <a:r>
            <a:rPr lang="vi-VN" sz="2000" b="1" kern="1200">
              <a:effectLst/>
              <a:latin typeface="Times New Roman" panose="02020603050405020304" pitchFamily="18" charset="0"/>
              <a:ea typeface="Times New Roman" panose="02020603050405020304" pitchFamily="18" charset="0"/>
            </a:rPr>
            <a:t>MaC</a:t>
          </a:r>
          <a:r>
            <a:rPr lang="en-US" sz="2000" b="1" kern="1200">
              <a:effectLst/>
              <a:latin typeface="Times New Roman" panose="02020603050405020304" pitchFamily="18" charset="0"/>
              <a:ea typeface="Times New Roman" panose="02020603050405020304" pitchFamily="18" charset="0"/>
            </a:rPr>
            <a:t>huyen</a:t>
          </a:r>
          <a:r>
            <a:rPr lang="vi-VN" sz="2000" kern="1200">
              <a:effectLst/>
              <a:latin typeface="Times New Roman" panose="02020603050405020304" pitchFamily="18" charset="0"/>
              <a:ea typeface="Times New Roman" panose="02020603050405020304" pitchFamily="18" charset="0"/>
            </a:rPr>
            <a:t>, </a:t>
          </a:r>
          <a:r>
            <a:rPr lang="en-US" sz="2000" b="1" kern="1200">
              <a:effectLst/>
              <a:latin typeface="Times New Roman" panose="02020603050405020304" pitchFamily="18" charset="0"/>
              <a:ea typeface="Times New Roman" panose="02020603050405020304" pitchFamily="18" charset="0"/>
            </a:rPr>
            <a:t>M</a:t>
          </a:r>
          <a:r>
            <a:rPr lang="vi-VN" sz="2000" b="1" kern="1200">
              <a:effectLst/>
              <a:latin typeface="Times New Roman" panose="02020603050405020304" pitchFamily="18" charset="0"/>
              <a:ea typeface="Times New Roman" panose="02020603050405020304" pitchFamily="18" charset="0"/>
            </a:rPr>
            <a:t>aDC</a:t>
          </a:r>
          <a:r>
            <a:rPr lang="vi-VN" sz="2000" kern="1200">
              <a:effectLst/>
              <a:latin typeface="Times New Roman" panose="02020603050405020304" pitchFamily="18" charset="0"/>
              <a:ea typeface="Times New Roman" panose="02020603050405020304" pitchFamily="18" charset="0"/>
            </a:rPr>
            <a:t>, ThoiGianDen, ThoiGianDi)</a:t>
          </a: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kern="1200">
              <a:effectLst/>
              <a:latin typeface="Times New Roman" panose="02020603050405020304" pitchFamily="18" charset="0"/>
              <a:ea typeface="Times New Roman" panose="02020603050405020304" pitchFamily="18" charset="0"/>
            </a:rPr>
            <a:t>DIEMTHAMQUAN</a:t>
          </a:r>
          <a:r>
            <a:rPr lang="vi-VN" sz="2000" kern="1200" spc="-30">
              <a:effectLst/>
              <a:latin typeface="Times New Roman" panose="02020603050405020304" pitchFamily="18" charset="0"/>
              <a:ea typeface="Times New Roman" panose="02020603050405020304" pitchFamily="18" charset="0"/>
            </a:rPr>
            <a:t> </a:t>
          </a:r>
          <a:r>
            <a:rPr lang="vi-VN" sz="2000" kern="1200">
              <a:effectLst/>
              <a:latin typeface="Times New Roman" panose="02020603050405020304" pitchFamily="18" charset="0"/>
              <a:ea typeface="Times New Roman" panose="02020603050405020304" pitchFamily="18" charset="0"/>
            </a:rPr>
            <a:t>(</a:t>
          </a:r>
          <a:r>
            <a:rPr lang="vi-VN" sz="2000" u="sng" kern="1200">
              <a:effectLst/>
              <a:latin typeface="Times New Roman" panose="02020603050405020304" pitchFamily="18" charset="0"/>
              <a:ea typeface="Times New Roman" panose="02020603050405020304" pitchFamily="18" charset="0"/>
            </a:rPr>
            <a:t>MaDTQ</a:t>
          </a:r>
          <a:r>
            <a:rPr lang="vi-VN" sz="2000" kern="1200">
              <a:effectLst/>
              <a:latin typeface="Times New Roman" panose="02020603050405020304" pitchFamily="18" charset="0"/>
              <a:ea typeface="Times New Roman" panose="02020603050405020304" pitchFamily="18" charset="0"/>
            </a:rPr>
            <a:t>, </a:t>
          </a:r>
          <a:r>
            <a:rPr lang="vi-VN" sz="2000" b="1" kern="1200">
              <a:effectLst/>
              <a:latin typeface="Times New Roman" panose="02020603050405020304" pitchFamily="18" charset="0"/>
              <a:ea typeface="Times New Roman" panose="02020603050405020304" pitchFamily="18" charset="0"/>
            </a:rPr>
            <a:t>MaDC</a:t>
          </a:r>
          <a:r>
            <a:rPr lang="vi-VN" sz="2000" kern="1200">
              <a:effectLst/>
              <a:latin typeface="Times New Roman" panose="02020603050405020304" pitchFamily="18" charset="0"/>
              <a:ea typeface="Times New Roman" panose="02020603050405020304" pitchFamily="18" charset="0"/>
            </a:rPr>
            <a:t>,</a:t>
          </a:r>
          <a:r>
            <a:rPr lang="vi-VN" sz="2000" kern="1200" spc="-50">
              <a:effectLst/>
              <a:latin typeface="Times New Roman" panose="02020603050405020304" pitchFamily="18" charset="0"/>
              <a:ea typeface="Times New Roman" panose="02020603050405020304" pitchFamily="18" charset="0"/>
            </a:rPr>
            <a:t> </a:t>
          </a:r>
          <a:r>
            <a:rPr lang="vi-VN" sz="2000" kern="1200">
              <a:effectLst/>
              <a:latin typeface="Times New Roman" panose="02020603050405020304" pitchFamily="18" charset="0"/>
              <a:ea typeface="Times New Roman" panose="02020603050405020304" pitchFamily="18" charset="0"/>
            </a:rPr>
            <a:t>TenDTQ, DiaChiDTQ, NoiDung)</a:t>
          </a: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kern="1200">
              <a:effectLst/>
              <a:latin typeface="Times New Roman" panose="02020603050405020304" pitchFamily="18" charset="0"/>
              <a:ea typeface="Times New Roman" panose="02020603050405020304" pitchFamily="18" charset="0"/>
            </a:rPr>
            <a:t>NHAHANG</a:t>
          </a:r>
          <a:r>
            <a:rPr lang="vi-VN" sz="2000" kern="1200" spc="-75">
              <a:effectLst/>
              <a:latin typeface="Times New Roman" panose="02020603050405020304" pitchFamily="18" charset="0"/>
              <a:ea typeface="Times New Roman" panose="02020603050405020304" pitchFamily="18" charset="0"/>
            </a:rPr>
            <a:t> </a:t>
          </a:r>
          <a:r>
            <a:rPr lang="vi-VN" sz="2000" kern="1200">
              <a:effectLst/>
              <a:latin typeface="Times New Roman" panose="02020603050405020304" pitchFamily="18" charset="0"/>
              <a:ea typeface="Times New Roman" panose="02020603050405020304" pitchFamily="18" charset="0"/>
            </a:rPr>
            <a:t>(</a:t>
          </a:r>
          <a:r>
            <a:rPr lang="vi-VN" sz="2000" u="sng" kern="1200">
              <a:effectLst/>
              <a:latin typeface="Times New Roman" panose="02020603050405020304" pitchFamily="18" charset="0"/>
              <a:ea typeface="Times New Roman" panose="02020603050405020304" pitchFamily="18" charset="0"/>
            </a:rPr>
            <a:t>M</a:t>
          </a:r>
          <a:r>
            <a:rPr lang="en-US" sz="2000" u="sng" kern="1200">
              <a:effectLst/>
              <a:latin typeface="Times New Roman" panose="02020603050405020304" pitchFamily="18" charset="0"/>
              <a:ea typeface="Times New Roman" panose="02020603050405020304" pitchFamily="18" charset="0"/>
            </a:rPr>
            <a:t>a</a:t>
          </a:r>
          <a:r>
            <a:rPr lang="vi-VN" sz="2000" u="sng" kern="1200">
              <a:effectLst/>
              <a:latin typeface="Times New Roman" panose="02020603050405020304" pitchFamily="18" charset="0"/>
              <a:ea typeface="Times New Roman" panose="02020603050405020304" pitchFamily="18" charset="0"/>
            </a:rPr>
            <a:t>NH</a:t>
          </a:r>
          <a:r>
            <a:rPr lang="vi-VN" sz="2000" kern="1200">
              <a:effectLst/>
              <a:latin typeface="Times New Roman" panose="02020603050405020304" pitchFamily="18" charset="0"/>
              <a:ea typeface="Times New Roman" panose="02020603050405020304" pitchFamily="18" charset="0"/>
            </a:rPr>
            <a:t>,</a:t>
          </a:r>
          <a:r>
            <a:rPr lang="vi-VN" sz="2000" kern="1200" spc="-70">
              <a:effectLst/>
              <a:latin typeface="Times New Roman" panose="02020603050405020304" pitchFamily="18" charset="0"/>
              <a:ea typeface="Times New Roman" panose="02020603050405020304" pitchFamily="18" charset="0"/>
            </a:rPr>
            <a:t> </a:t>
          </a:r>
          <a:r>
            <a:rPr lang="en-US" sz="2000" b="1" kern="1200" spc="-70">
              <a:effectLst/>
              <a:latin typeface="Times New Roman" panose="02020603050405020304" pitchFamily="18" charset="0"/>
              <a:ea typeface="Times New Roman" panose="02020603050405020304" pitchFamily="18" charset="0"/>
            </a:rPr>
            <a:t>Ma</a:t>
          </a:r>
          <a:r>
            <a:rPr lang="vi-VN" sz="2000" b="1" kern="1200">
              <a:effectLst/>
              <a:latin typeface="Times New Roman" panose="02020603050405020304" pitchFamily="18" charset="0"/>
              <a:ea typeface="Times New Roman" panose="02020603050405020304" pitchFamily="18" charset="0"/>
            </a:rPr>
            <a:t>DC</a:t>
          </a:r>
          <a:r>
            <a:rPr lang="vi-VN" sz="2000" kern="1200">
              <a:effectLst/>
              <a:latin typeface="Times New Roman" panose="02020603050405020304" pitchFamily="18" charset="0"/>
              <a:ea typeface="Times New Roman" panose="02020603050405020304" pitchFamily="18" charset="0"/>
            </a:rPr>
            <a:t>, TenNH, DiaChiNH</a:t>
          </a:r>
          <a:r>
            <a:rPr lang="en-US" sz="2000" kern="1200">
              <a:effectLst/>
              <a:latin typeface="Times New Roman" panose="02020603050405020304" pitchFamily="18" charset="0"/>
              <a:ea typeface="Times New Roman" panose="02020603050405020304" pitchFamily="18" charset="0"/>
            </a:rPr>
            <a:t>, sdtNH</a:t>
          </a:r>
          <a:r>
            <a:rPr lang="vi-VN" sz="2000" kern="1200">
              <a:effectLst/>
              <a:latin typeface="Times New Roman" panose="02020603050405020304" pitchFamily="18" charset="0"/>
              <a:ea typeface="Times New Roman" panose="02020603050405020304" pitchFamily="18" charset="0"/>
            </a:rPr>
            <a:t>)</a:t>
          </a: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a:effectLst/>
            <a:latin typeface="Times New Roman" panose="02020603050405020304" pitchFamily="18" charset="0"/>
            <a:ea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kern="1200">
              <a:effectLst/>
              <a:latin typeface="Times New Roman" panose="02020603050405020304" pitchFamily="18" charset="0"/>
              <a:ea typeface="Times New Roman" panose="02020603050405020304" pitchFamily="18" charset="0"/>
            </a:rPr>
            <a:t>KHACHSAN</a:t>
          </a:r>
          <a:r>
            <a:rPr lang="vi-VN" sz="2000" kern="1200" spc="-75">
              <a:effectLst/>
              <a:latin typeface="Times New Roman" panose="02020603050405020304" pitchFamily="18" charset="0"/>
              <a:ea typeface="Times New Roman" panose="02020603050405020304" pitchFamily="18" charset="0"/>
            </a:rPr>
            <a:t> </a:t>
          </a:r>
          <a:r>
            <a:rPr lang="vi-VN" sz="2000" kern="1200">
              <a:effectLst/>
              <a:latin typeface="Times New Roman" panose="02020603050405020304" pitchFamily="18" charset="0"/>
              <a:ea typeface="Times New Roman" panose="02020603050405020304" pitchFamily="18" charset="0"/>
            </a:rPr>
            <a:t>(</a:t>
          </a:r>
          <a:r>
            <a:rPr lang="vi-VN" sz="2000" u="sng" kern="1200">
              <a:effectLst/>
              <a:latin typeface="Times New Roman" panose="02020603050405020304" pitchFamily="18" charset="0"/>
              <a:ea typeface="Times New Roman" panose="02020603050405020304" pitchFamily="18" charset="0"/>
            </a:rPr>
            <a:t>M</a:t>
          </a:r>
          <a:r>
            <a:rPr lang="en-US" sz="2000" u="sng" kern="1200">
              <a:effectLst/>
              <a:latin typeface="Times New Roman" panose="02020603050405020304" pitchFamily="18" charset="0"/>
              <a:ea typeface="Times New Roman" panose="02020603050405020304" pitchFamily="18" charset="0"/>
            </a:rPr>
            <a:t>a</a:t>
          </a:r>
          <a:r>
            <a:rPr lang="vi-VN" sz="2000" u="sng" kern="1200">
              <a:effectLst/>
              <a:latin typeface="Times New Roman" panose="02020603050405020304" pitchFamily="18" charset="0"/>
              <a:ea typeface="Times New Roman" panose="02020603050405020304" pitchFamily="18" charset="0"/>
            </a:rPr>
            <a:t>KS</a:t>
          </a:r>
          <a:r>
            <a:rPr lang="vi-VN" sz="2000" kern="1200">
              <a:effectLst/>
              <a:latin typeface="Times New Roman" panose="02020603050405020304" pitchFamily="18" charset="0"/>
              <a:ea typeface="Times New Roman" panose="02020603050405020304" pitchFamily="18" charset="0"/>
            </a:rPr>
            <a:t>,</a:t>
          </a:r>
          <a:r>
            <a:rPr lang="vi-VN" sz="2000" kern="1200" spc="-75">
              <a:effectLst/>
              <a:latin typeface="Times New Roman" panose="02020603050405020304" pitchFamily="18" charset="0"/>
              <a:ea typeface="Times New Roman" panose="02020603050405020304" pitchFamily="18" charset="0"/>
            </a:rPr>
            <a:t> </a:t>
          </a:r>
          <a:r>
            <a:rPr lang="en-US" sz="2000" b="1" kern="1200" spc="-75">
              <a:effectLst/>
              <a:latin typeface="Times New Roman" panose="02020603050405020304" pitchFamily="18" charset="0"/>
              <a:ea typeface="Times New Roman" panose="02020603050405020304" pitchFamily="18" charset="0"/>
            </a:rPr>
            <a:t>Ma</a:t>
          </a:r>
          <a:r>
            <a:rPr lang="vi-VN" sz="2000" b="1" kern="1200">
              <a:effectLst/>
              <a:latin typeface="Times New Roman" panose="02020603050405020304" pitchFamily="18" charset="0"/>
              <a:ea typeface="Times New Roman" panose="02020603050405020304" pitchFamily="18" charset="0"/>
            </a:rPr>
            <a:t>DC</a:t>
          </a:r>
          <a:r>
            <a:rPr lang="vi-VN" sz="2000" kern="1200">
              <a:effectLst/>
              <a:latin typeface="Times New Roman" panose="02020603050405020304" pitchFamily="18" charset="0"/>
              <a:ea typeface="Times New Roman" panose="02020603050405020304" pitchFamily="18" charset="0"/>
            </a:rPr>
            <a:t>, TenKS, DiaChiKS</a:t>
          </a:r>
          <a:r>
            <a:rPr lang="en-US" sz="2000" kern="1200">
              <a:effectLst/>
              <a:latin typeface="Times New Roman" panose="02020603050405020304" pitchFamily="18" charset="0"/>
              <a:ea typeface="Times New Roman" panose="02020603050405020304" pitchFamily="18" charset="0"/>
            </a:rPr>
            <a:t>,sdtKS</a:t>
          </a:r>
          <a:r>
            <a:rPr lang="vi-VN" sz="2000" kern="1200">
              <a:effectLst/>
              <a:latin typeface="Times New Roman" panose="02020603050405020304" pitchFamily="18" charset="0"/>
              <a:ea typeface="Times New Roman" panose="02020603050405020304" pitchFamily="18" charset="0"/>
            </a:rPr>
            <a:t>)</a:t>
          </a:r>
          <a:endParaRPr lang="en-US" sz="2000" kern="1200">
            <a:effectLst/>
            <a:latin typeface="Times New Roman" panose="02020603050405020304" pitchFamily="18" charset="0"/>
            <a:ea typeface="Times New Roman" panose="02020603050405020304" pitchFamily="18" charset="0"/>
          </a:endParaRPr>
        </a:p>
      </dsp:txBody>
      <dsp:txXfrm rot="-5400000">
        <a:off x="3222232" y="311078"/>
        <a:ext cx="8485775" cy="4836535"/>
      </dsp:txXfrm>
    </dsp:sp>
    <dsp:sp modelId="{9F7E5092-A04D-45AF-A752-9E1F7D07481E}">
      <dsp:nvSpPr>
        <dsp:cNvPr id="0" name=""/>
        <dsp:cNvSpPr/>
      </dsp:nvSpPr>
      <dsp:spPr>
        <a:xfrm>
          <a:off x="0" y="2665"/>
          <a:ext cx="3221576" cy="545336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i="1" kern="1200"/>
            <a:t>Mô hình ER chuyển sang mô hình RD</a:t>
          </a:r>
          <a:endParaRPr lang="en-US" sz="4000" kern="1200"/>
        </a:p>
      </dsp:txBody>
      <dsp:txXfrm>
        <a:off x="157264" y="159929"/>
        <a:ext cx="2907048" cy="513883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0566-6802-CBA3-BEA3-FCB75A15B6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617040-4A69-9F85-1175-FB2D94E5C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E7D182-819E-FCD0-6AC8-6FDC1858F003}"/>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5" name="Footer Placeholder 4">
            <a:extLst>
              <a:ext uri="{FF2B5EF4-FFF2-40B4-BE49-F238E27FC236}">
                <a16:creationId xmlns:a16="http://schemas.microsoft.com/office/drawing/2014/main" id="{F902D438-AE6B-1C41-716E-276AC9C0E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E776A-4E71-2510-C7FF-398C020C8C27}"/>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203742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7039-C2EB-CE62-6064-C3C999D7F8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57D56-C336-FBBF-0C11-CCA7C59AA4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4CF39-FE25-180A-F4C9-B22CBEC508DF}"/>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5" name="Footer Placeholder 4">
            <a:extLst>
              <a:ext uri="{FF2B5EF4-FFF2-40B4-BE49-F238E27FC236}">
                <a16:creationId xmlns:a16="http://schemas.microsoft.com/office/drawing/2014/main" id="{3724A340-BAB3-A39C-1373-BAF33D898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BE385-8045-7FE7-1F95-898C09FE9E72}"/>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400874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C19A1F-47B0-19EE-B0AA-8E1B1DA3B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679F99-D9C6-5E14-AAEA-51AB7CFF4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56E96-6E47-C5F7-30B4-76CC1805E198}"/>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5" name="Footer Placeholder 4">
            <a:extLst>
              <a:ext uri="{FF2B5EF4-FFF2-40B4-BE49-F238E27FC236}">
                <a16:creationId xmlns:a16="http://schemas.microsoft.com/office/drawing/2014/main" id="{CB4B741D-5A8F-5139-D672-DBCFD0F0A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83839-548E-8372-6881-D094B0B52968}"/>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237497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3DEF-95DB-846D-49A9-C50AAB565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6EECF-F5AB-F2D6-6734-932500B34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6888A-A7F0-238F-2549-A9D8261115D2}"/>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5" name="Footer Placeholder 4">
            <a:extLst>
              <a:ext uri="{FF2B5EF4-FFF2-40B4-BE49-F238E27FC236}">
                <a16:creationId xmlns:a16="http://schemas.microsoft.com/office/drawing/2014/main" id="{7A3F0409-EFDE-8ED4-631A-6562D12DF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85903-6DD3-8189-5312-7ACBCBA71126}"/>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410264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0609-CA7A-B084-E85C-1BA917458E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2EB95-5D51-1D5A-ACC0-36C87A1FC4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6E4AB3-E13E-AD13-8254-A2C8EF34F775}"/>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5" name="Footer Placeholder 4">
            <a:extLst>
              <a:ext uri="{FF2B5EF4-FFF2-40B4-BE49-F238E27FC236}">
                <a16:creationId xmlns:a16="http://schemas.microsoft.com/office/drawing/2014/main" id="{0F9AAC4A-43BA-CDC8-287D-65D539DE6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797F2-AC41-47C9-BFF3-B6EC4C2B6597}"/>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50082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9880-0BD6-C577-7CC6-83308E018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AC32BA-7A53-DC90-7E42-B83F217AB4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9D4A7C-2462-6A1A-3525-C99F5AF73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31881F-B1A8-BBB1-001D-4818BCDF2B6C}"/>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6" name="Footer Placeholder 5">
            <a:extLst>
              <a:ext uri="{FF2B5EF4-FFF2-40B4-BE49-F238E27FC236}">
                <a16:creationId xmlns:a16="http://schemas.microsoft.com/office/drawing/2014/main" id="{BEC5119E-9E31-844F-26A2-9BC58B7A4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B87B9-A66C-58FD-6A3D-268C99EBFE74}"/>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119720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5DB6-B55C-A21D-14C9-94F4686532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83270F-03A9-C448-5A53-30BBE2AC4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88F6B1-0972-0523-45CC-07D38E2173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D8EF0-0469-CEB1-7780-B51E9C618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B45C8-EBF3-0931-98C8-300179EBF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F191B4-8EEA-8B67-D0E5-2D80F99C9507}"/>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8" name="Footer Placeholder 7">
            <a:extLst>
              <a:ext uri="{FF2B5EF4-FFF2-40B4-BE49-F238E27FC236}">
                <a16:creationId xmlns:a16="http://schemas.microsoft.com/office/drawing/2014/main" id="{6430E5FB-5D31-8ADC-27A6-557822C1B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123C4A-DE90-1719-777E-845AA6E2EB48}"/>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152513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CE3D-EEC9-E425-3E3B-EFE6F21FD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DB54BE-7B2A-C597-1A43-E7E2525821A0}"/>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4" name="Footer Placeholder 3">
            <a:extLst>
              <a:ext uri="{FF2B5EF4-FFF2-40B4-BE49-F238E27FC236}">
                <a16:creationId xmlns:a16="http://schemas.microsoft.com/office/drawing/2014/main" id="{4F9578F0-78EB-477A-32D2-01ECE347E7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E004BC-F541-C60D-985D-DC139F0E3A35}"/>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199687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996A8-2B36-D979-C031-1A9C3D0777B7}"/>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3" name="Footer Placeholder 2">
            <a:extLst>
              <a:ext uri="{FF2B5EF4-FFF2-40B4-BE49-F238E27FC236}">
                <a16:creationId xmlns:a16="http://schemas.microsoft.com/office/drawing/2014/main" id="{AC12CD64-5301-086C-9378-95FE267FE3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9AD95F-F418-3168-66A9-C391EFC6850D}"/>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231513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0FF0-09F5-996D-A5E7-9EAA4C7B8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6EEC65-F50D-7A22-A3CA-369A9C6B0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BF006-8F5D-EA7C-3E3A-8B032C466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98EA2-B66D-D8AD-764F-9F86A07A6A79}"/>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6" name="Footer Placeholder 5">
            <a:extLst>
              <a:ext uri="{FF2B5EF4-FFF2-40B4-BE49-F238E27FC236}">
                <a16:creationId xmlns:a16="http://schemas.microsoft.com/office/drawing/2014/main" id="{A59BBDB1-4B08-AD6F-3FE3-90557CE79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419CC-6430-2ECF-170F-7867FEE95769}"/>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71592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CEC4-A369-AE5E-4306-D8B299E6A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FDAB71-8CB8-97CA-45B1-07AC88C57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5E3B6A-4791-3DB4-7F88-6CB61E8C0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826C8-0D44-AC87-D344-401BC7B4A8F9}"/>
              </a:ext>
            </a:extLst>
          </p:cNvPr>
          <p:cNvSpPr>
            <a:spLocks noGrp="1"/>
          </p:cNvSpPr>
          <p:nvPr>
            <p:ph type="dt" sz="half" idx="10"/>
          </p:nvPr>
        </p:nvSpPr>
        <p:spPr/>
        <p:txBody>
          <a:bodyPr/>
          <a:lstStyle/>
          <a:p>
            <a:fld id="{1F3507AD-E863-47DA-8C04-558BCF0DD5FC}" type="datetimeFigureOut">
              <a:rPr lang="en-US" smtClean="0"/>
              <a:t>10/10/2023</a:t>
            </a:fld>
            <a:endParaRPr lang="en-US"/>
          </a:p>
        </p:txBody>
      </p:sp>
      <p:sp>
        <p:nvSpPr>
          <p:cNvPr id="6" name="Footer Placeholder 5">
            <a:extLst>
              <a:ext uri="{FF2B5EF4-FFF2-40B4-BE49-F238E27FC236}">
                <a16:creationId xmlns:a16="http://schemas.microsoft.com/office/drawing/2014/main" id="{DD5A9AAF-B11A-777A-22EA-A0D8FFC87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89EAA-A6DE-CB54-7B8A-815122EF2E63}"/>
              </a:ext>
            </a:extLst>
          </p:cNvPr>
          <p:cNvSpPr>
            <a:spLocks noGrp="1"/>
          </p:cNvSpPr>
          <p:nvPr>
            <p:ph type="sldNum" sz="quarter" idx="12"/>
          </p:nvPr>
        </p:nvSpPr>
        <p:spPr/>
        <p:txBody>
          <a:bodyPr/>
          <a:lstStyle/>
          <a:p>
            <a:fld id="{DFEC23CD-D3C4-4394-8A30-FF55B9CE866F}" type="slidenum">
              <a:rPr lang="en-US" smtClean="0"/>
              <a:t>‹#›</a:t>
            </a:fld>
            <a:endParaRPr lang="en-US"/>
          </a:p>
        </p:txBody>
      </p:sp>
    </p:spTree>
    <p:extLst>
      <p:ext uri="{BB962C8B-B14F-4D97-AF65-F5344CB8AC3E}">
        <p14:creationId xmlns:p14="http://schemas.microsoft.com/office/powerpoint/2010/main" val="54190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EEAD7-DFC5-97DD-ADD4-4F6B8B86D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A2ACC3-AC8C-76FC-2949-AB2787730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3AD0B-7C8F-B62F-A494-F9F7C6164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507AD-E863-47DA-8C04-558BCF0DD5FC}" type="datetimeFigureOut">
              <a:rPr lang="en-US" smtClean="0"/>
              <a:t>10/10/2023</a:t>
            </a:fld>
            <a:endParaRPr lang="en-US"/>
          </a:p>
        </p:txBody>
      </p:sp>
      <p:sp>
        <p:nvSpPr>
          <p:cNvPr id="5" name="Footer Placeholder 4">
            <a:extLst>
              <a:ext uri="{FF2B5EF4-FFF2-40B4-BE49-F238E27FC236}">
                <a16:creationId xmlns:a16="http://schemas.microsoft.com/office/drawing/2014/main" id="{9928C5EF-4A7F-88C5-B0B9-2A8E2A42D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8AF4D0-8AC8-1F44-1479-680BDEEE4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C23CD-D3C4-4394-8A30-FF55B9CE866F}" type="slidenum">
              <a:rPr lang="en-US" smtClean="0"/>
              <a:t>‹#›</a:t>
            </a:fld>
            <a:endParaRPr lang="en-US"/>
          </a:p>
        </p:txBody>
      </p:sp>
    </p:spTree>
    <p:extLst>
      <p:ext uri="{BB962C8B-B14F-4D97-AF65-F5344CB8AC3E}">
        <p14:creationId xmlns:p14="http://schemas.microsoft.com/office/powerpoint/2010/main" val="193754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Mountains by the sea">
            <a:extLst>
              <a:ext uri="{FF2B5EF4-FFF2-40B4-BE49-F238E27FC236}">
                <a16:creationId xmlns:a16="http://schemas.microsoft.com/office/drawing/2014/main" id="{ED755EEF-37FD-E08A-53D0-2AD6012D1FFE}"/>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41" name="Rectangle 4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5194F4-FF14-FCBD-CF74-142DBD5C6693}"/>
              </a:ext>
            </a:extLst>
          </p:cNvPr>
          <p:cNvSpPr>
            <a:spLocks noGrp="1"/>
          </p:cNvSpPr>
          <p:nvPr>
            <p:ph type="ctrTitle"/>
          </p:nvPr>
        </p:nvSpPr>
        <p:spPr>
          <a:xfrm>
            <a:off x="435309" y="1488819"/>
            <a:ext cx="4023360" cy="2451149"/>
          </a:xfrm>
        </p:spPr>
        <p:txBody>
          <a:bodyPr vert="horz" lIns="91440" tIns="45720" rIns="91440" bIns="45720" rtlCol="0" anchor="b">
            <a:noAutofit/>
          </a:bodyPr>
          <a:lstStyle/>
          <a:p>
            <a:pPr marL="140335" marR="0" algn="l">
              <a:spcAft>
                <a:spcPts val="0"/>
              </a:spcAft>
            </a:pPr>
            <a:r>
              <a:rPr lang="en-US" sz="5400" b="1" kern="1200">
                <a:solidFill>
                  <a:schemeClr val="bg1"/>
                </a:solidFill>
                <a:effectLst/>
                <a:latin typeface="+mj-lt"/>
                <a:ea typeface="+mj-ea"/>
                <a:cs typeface="+mj-cs"/>
              </a:rPr>
              <a:t>Đề tài số 35 </a:t>
            </a:r>
            <a:br>
              <a:rPr lang="en-US" sz="5400" b="1" kern="1200">
                <a:solidFill>
                  <a:schemeClr val="bg1"/>
                </a:solidFill>
                <a:effectLst/>
                <a:latin typeface="+mj-lt"/>
                <a:ea typeface="+mj-ea"/>
                <a:cs typeface="+mj-cs"/>
              </a:rPr>
            </a:br>
            <a:r>
              <a:rPr lang="en-US" sz="5400" b="1" kern="1200">
                <a:solidFill>
                  <a:schemeClr val="bg1"/>
                </a:solidFill>
                <a:effectLst/>
                <a:latin typeface="+mj-lt"/>
                <a:ea typeface="+mj-ea"/>
                <a:cs typeface="+mj-cs"/>
              </a:rPr>
              <a:t>QUẢN LÝ </a:t>
            </a:r>
            <a:br>
              <a:rPr lang="en-US" sz="5400" b="1" kern="1200">
                <a:solidFill>
                  <a:schemeClr val="bg1"/>
                </a:solidFill>
                <a:effectLst/>
                <a:latin typeface="+mj-lt"/>
                <a:ea typeface="+mj-ea"/>
                <a:cs typeface="+mj-cs"/>
              </a:rPr>
            </a:br>
            <a:r>
              <a:rPr lang="en-US" sz="5400" b="1" kern="1200">
                <a:solidFill>
                  <a:schemeClr val="bg1"/>
                </a:solidFill>
                <a:effectLst/>
                <a:latin typeface="+mj-lt"/>
                <a:ea typeface="+mj-ea"/>
                <a:cs typeface="+mj-cs"/>
              </a:rPr>
              <a:t>CÁC TOUR </a:t>
            </a:r>
            <a:br>
              <a:rPr lang="en-US" sz="5400" b="1" kern="1200">
                <a:solidFill>
                  <a:schemeClr val="bg1"/>
                </a:solidFill>
                <a:effectLst/>
                <a:latin typeface="+mj-lt"/>
                <a:ea typeface="+mj-ea"/>
                <a:cs typeface="+mj-cs"/>
              </a:rPr>
            </a:br>
            <a:r>
              <a:rPr lang="en-US" sz="5400" b="1" kern="1200">
                <a:solidFill>
                  <a:schemeClr val="bg1"/>
                </a:solidFill>
                <a:effectLst/>
                <a:latin typeface="+mj-lt"/>
                <a:ea typeface="+mj-ea"/>
                <a:cs typeface="+mj-cs"/>
              </a:rPr>
              <a:t>DU LỊCH</a:t>
            </a:r>
          </a:p>
        </p:txBody>
      </p:sp>
      <p:sp>
        <p:nvSpPr>
          <p:cNvPr id="3" name="Subtitle 2">
            <a:extLst>
              <a:ext uri="{FF2B5EF4-FFF2-40B4-BE49-F238E27FC236}">
                <a16:creationId xmlns:a16="http://schemas.microsoft.com/office/drawing/2014/main" id="{6D6F49EE-D410-3593-5114-BF3A624E567A}"/>
              </a:ext>
            </a:extLst>
          </p:cNvPr>
          <p:cNvSpPr>
            <a:spLocks noGrp="1"/>
          </p:cNvSpPr>
          <p:nvPr>
            <p:ph type="subTitle" idx="1"/>
          </p:nvPr>
        </p:nvSpPr>
        <p:spPr>
          <a:xfrm>
            <a:off x="-965003" y="5125901"/>
            <a:ext cx="7635588" cy="1850814"/>
          </a:xfrm>
        </p:spPr>
        <p:txBody>
          <a:bodyPr vert="horz" lIns="91440" tIns="45720" rIns="91440" bIns="45720" rtlCol="0">
            <a:noAutofit/>
          </a:bodyPr>
          <a:lstStyle/>
          <a:p>
            <a:pPr marL="1200150" marR="397510" algn="just">
              <a:spcBef>
                <a:spcPts val="0"/>
              </a:spcBef>
              <a:spcAft>
                <a:spcPts val="600"/>
              </a:spcAft>
              <a:tabLst>
                <a:tab pos="3340735" algn="l"/>
                <a:tab pos="3797300" algn="l"/>
              </a:tabLst>
            </a:pPr>
            <a:r>
              <a:rPr lang="en-US" sz="2000">
                <a:solidFill>
                  <a:schemeClr val="bg1"/>
                </a:solidFill>
                <a:effectLst/>
              </a:rPr>
              <a:t>Giảng viên hướng dẫn:</a:t>
            </a:r>
            <a:r>
              <a:rPr lang="en-US" sz="2000">
                <a:solidFill>
                  <a:schemeClr val="bg1"/>
                </a:solidFill>
              </a:rPr>
              <a:t> </a:t>
            </a:r>
          </a:p>
          <a:p>
            <a:pPr marL="1200150" marR="397510" algn="just">
              <a:spcBef>
                <a:spcPts val="0"/>
              </a:spcBef>
              <a:spcAft>
                <a:spcPts val="600"/>
              </a:spcAft>
              <a:tabLst>
                <a:tab pos="3340735" algn="l"/>
                <a:tab pos="3797300" algn="l"/>
              </a:tabLst>
            </a:pPr>
            <a:r>
              <a:rPr lang="en-US" sz="2000">
                <a:solidFill>
                  <a:schemeClr val="bg1"/>
                </a:solidFill>
              </a:rPr>
              <a:t>         </a:t>
            </a:r>
            <a:r>
              <a:rPr lang="en-US" sz="2000">
                <a:solidFill>
                  <a:schemeClr val="bg1"/>
                </a:solidFill>
                <a:effectLst/>
              </a:rPr>
              <a:t>Th.S Nguyễn Tiến Trung</a:t>
            </a:r>
            <a:r>
              <a:rPr lang="en-US" sz="2000" spc="-335">
                <a:solidFill>
                  <a:schemeClr val="bg1"/>
                </a:solidFill>
                <a:effectLst/>
              </a:rPr>
              <a:t> </a:t>
            </a:r>
            <a:endParaRPr lang="en-US" sz="2000">
              <a:solidFill>
                <a:schemeClr val="bg1"/>
              </a:solidFill>
              <a:effectLst/>
            </a:endParaRPr>
          </a:p>
          <a:p>
            <a:pPr marL="1200150" marR="0" algn="just">
              <a:spcBef>
                <a:spcPts val="0"/>
              </a:spcBef>
              <a:spcAft>
                <a:spcPts val="600"/>
              </a:spcAft>
              <a:tabLst>
                <a:tab pos="3340735" algn="l"/>
                <a:tab pos="3797300" algn="l"/>
              </a:tabLst>
            </a:pPr>
            <a:r>
              <a:rPr lang="en-US" sz="2000">
                <a:solidFill>
                  <a:schemeClr val="bg1"/>
                </a:solidFill>
                <a:effectLst/>
              </a:rPr>
              <a:t>Sinh viên thực hiện: 	</a:t>
            </a:r>
          </a:p>
          <a:p>
            <a:pPr marL="1200150" marR="0" algn="just">
              <a:spcBef>
                <a:spcPts val="0"/>
              </a:spcBef>
              <a:spcAft>
                <a:spcPts val="600"/>
              </a:spcAft>
              <a:tabLst>
                <a:tab pos="3340735" algn="l"/>
                <a:tab pos="3797300" algn="l"/>
              </a:tabLst>
            </a:pPr>
            <a:r>
              <a:rPr lang="en-US" sz="2000">
                <a:solidFill>
                  <a:schemeClr val="bg1"/>
                </a:solidFill>
              </a:rPr>
              <a:t>         </a:t>
            </a:r>
            <a:r>
              <a:rPr lang="en-US" sz="2000">
                <a:solidFill>
                  <a:schemeClr val="bg1"/>
                </a:solidFill>
                <a:effectLst/>
              </a:rPr>
              <a:t>Nguyễn Minh Thắng - 2180601448</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53CB894-0DFD-90B8-D7A4-427C3EE57E94}"/>
              </a:ext>
            </a:extLst>
          </p:cNvPr>
          <p:cNvSpPr txBox="1"/>
          <p:nvPr/>
        </p:nvSpPr>
        <p:spPr>
          <a:xfrm>
            <a:off x="139923" y="118725"/>
            <a:ext cx="6627180" cy="400110"/>
          </a:xfrm>
          <a:prstGeom prst="rect">
            <a:avLst/>
          </a:prstGeom>
          <a:noFill/>
        </p:spPr>
        <p:txBody>
          <a:bodyPr wrap="square">
            <a:spAutoFit/>
          </a:bodyPr>
          <a:lstStyle/>
          <a:p>
            <a:r>
              <a:rPr lang="vi-VN" sz="2000">
                <a:solidFill>
                  <a:schemeClr val="bg1"/>
                </a:solidFill>
              </a:rPr>
              <a:t>CƠ SỞ DỮ LIỆU NÂNG CAO</a:t>
            </a:r>
            <a:endParaRPr lang="en-US" sz="2000">
              <a:solidFill>
                <a:schemeClr val="bg1"/>
              </a:solidFill>
            </a:endParaRPr>
          </a:p>
        </p:txBody>
      </p:sp>
    </p:spTree>
    <p:extLst>
      <p:ext uri="{BB962C8B-B14F-4D97-AF65-F5344CB8AC3E}">
        <p14:creationId xmlns:p14="http://schemas.microsoft.com/office/powerpoint/2010/main" val="26938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F5077F32-2001-B0E7-4550-2281B5212BEA}"/>
              </a:ext>
            </a:extLst>
          </p:cNvPr>
          <p:cNvSpPr>
            <a:spLocks noGrp="1"/>
          </p:cNvSpPr>
          <p:nvPr>
            <p:ph idx="1"/>
          </p:nvPr>
        </p:nvSpPr>
        <p:spPr>
          <a:xfrm>
            <a:off x="630936" y="2807208"/>
            <a:ext cx="3429000" cy="3410712"/>
          </a:xfrm>
        </p:spPr>
        <p:txBody>
          <a:bodyPr anchor="t">
            <a:normAutofit/>
          </a:bodyPr>
          <a:lstStyle/>
          <a:p>
            <a:pPr marL="0" marR="0" indent="0">
              <a:spcBef>
                <a:spcPts val="445"/>
              </a:spcBef>
              <a:spcAft>
                <a:spcPts val="0"/>
              </a:spcAft>
              <a:buNone/>
            </a:pPr>
            <a:r>
              <a:rPr lang="en-US">
                <a:effectLst/>
                <a:latin typeface="Times New Roman" panose="02020603050405020304" pitchFamily="18" charset="0"/>
                <a:ea typeface="Times New Roman" panose="02020603050405020304" pitchFamily="18" charset="0"/>
              </a:rPr>
              <a:t>Use Case Quản lý </a:t>
            </a:r>
          </a:p>
          <a:p>
            <a:pPr marL="0" marR="0" indent="0">
              <a:spcBef>
                <a:spcPts val="445"/>
              </a:spcBef>
              <a:spcAft>
                <a:spcPts val="0"/>
              </a:spcAft>
              <a:buNone/>
            </a:pPr>
            <a:r>
              <a:rPr lang="en-US">
                <a:effectLst/>
                <a:latin typeface="Times New Roman" panose="02020603050405020304" pitchFamily="18" charset="0"/>
                <a:ea typeface="Times New Roman" panose="02020603050405020304" pitchFamily="18" charset="0"/>
              </a:rPr>
              <a:t>Lịch trình Tour</a:t>
            </a:r>
          </a:p>
        </p:txBody>
      </p:sp>
      <p:pic>
        <p:nvPicPr>
          <p:cNvPr id="2" name="Picture 1" descr="A diagram of a network&#10;&#10;Description automatically generated">
            <a:extLst>
              <a:ext uri="{FF2B5EF4-FFF2-40B4-BE49-F238E27FC236}">
                <a16:creationId xmlns:a16="http://schemas.microsoft.com/office/drawing/2014/main" id="{5A01B9A5-B3ED-1223-AA57-B7CB3784E610}"/>
              </a:ext>
            </a:extLst>
          </p:cNvPr>
          <p:cNvPicPr>
            <a:picLocks noChangeAspect="1"/>
          </p:cNvPicPr>
          <p:nvPr/>
        </p:nvPicPr>
        <p:blipFill>
          <a:blip r:embed="rId2"/>
          <a:stretch>
            <a:fillRect/>
          </a:stretch>
        </p:blipFill>
        <p:spPr>
          <a:xfrm>
            <a:off x="4071997" y="1060583"/>
            <a:ext cx="7489067" cy="4736834"/>
          </a:xfrm>
          <a:prstGeom prst="rect">
            <a:avLst/>
          </a:prstGeom>
        </p:spPr>
      </p:pic>
    </p:spTree>
    <p:extLst>
      <p:ext uri="{BB962C8B-B14F-4D97-AF65-F5344CB8AC3E}">
        <p14:creationId xmlns:p14="http://schemas.microsoft.com/office/powerpoint/2010/main" val="48961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7C95C-4CE2-DB5E-D3C9-7BFD854BC9D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000" b="1">
                <a:effectLst/>
              </a:rPr>
              <a:t>CHƯƠNG III: </a:t>
            </a:r>
            <a:br>
              <a:rPr lang="en-US" sz="5000" b="1">
                <a:effectLst/>
              </a:rPr>
            </a:br>
            <a:r>
              <a:rPr lang="en-US" sz="5000" b="1">
                <a:effectLst/>
              </a:rPr>
              <a:t>MÔ HÌNH THỰC THỂ KẾT HỢP ERD</a:t>
            </a:r>
            <a:br>
              <a:rPr lang="en-US" sz="5000" b="1">
                <a:effectLst/>
              </a:rPr>
            </a:br>
            <a:endParaRPr lang="en-US" sz="5000"/>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ross Section of Tree  Annual Rings">
            <a:extLst>
              <a:ext uri="{FF2B5EF4-FFF2-40B4-BE49-F238E27FC236}">
                <a16:creationId xmlns:a16="http://schemas.microsoft.com/office/drawing/2014/main" id="{2D899874-ACC6-9A37-056B-AB49AE4A1CD1}"/>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7794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7C95C-4CE2-DB5E-D3C9-7BFD854BC9D9}"/>
              </a:ext>
            </a:extLst>
          </p:cNvPr>
          <p:cNvSpPr>
            <a:spLocks noGrp="1"/>
          </p:cNvSpPr>
          <p:nvPr>
            <p:ph type="title"/>
          </p:nvPr>
        </p:nvSpPr>
        <p:spPr>
          <a:xfrm>
            <a:off x="630936" y="639520"/>
            <a:ext cx="3429000" cy="1719072"/>
          </a:xfrm>
        </p:spPr>
        <p:txBody>
          <a:bodyPr anchor="b">
            <a:normAutofit/>
          </a:bodyPr>
          <a:lstStyle/>
          <a:p>
            <a:br>
              <a:rPr lang="en-US" sz="5400" b="1" kern="0">
                <a:effectLst/>
                <a:latin typeface="Times New Roman" panose="02020603050405020304" pitchFamily="18" charset="0"/>
                <a:ea typeface="Times New Roman" panose="02020603050405020304" pitchFamily="18" charset="0"/>
              </a:rPr>
            </a:br>
            <a:endParaRPr lang="en-US" sz="54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DBD829E-354C-26D3-CAD5-3A6E30C31ACF}"/>
              </a:ext>
            </a:extLst>
          </p:cNvPr>
          <p:cNvSpPr>
            <a:spLocks noGrp="1"/>
          </p:cNvSpPr>
          <p:nvPr>
            <p:ph idx="1"/>
          </p:nvPr>
        </p:nvSpPr>
        <p:spPr>
          <a:xfrm>
            <a:off x="469373" y="2788089"/>
            <a:ext cx="3429000" cy="3410712"/>
          </a:xfrm>
        </p:spPr>
        <p:txBody>
          <a:bodyPr anchor="t">
            <a:normAutofit/>
          </a:bodyPr>
          <a:lstStyle/>
          <a:p>
            <a:pPr marL="0" indent="0">
              <a:buNone/>
            </a:pPr>
            <a:r>
              <a:rPr lang="en-US">
                <a:effectLst/>
                <a:latin typeface="Times New Roman" panose="02020603050405020304" pitchFamily="18" charset="0"/>
                <a:ea typeface="Times New Roman" panose="02020603050405020304" pitchFamily="18" charset="0"/>
              </a:rPr>
              <a:t>Sơ đồ mô hình ER</a:t>
            </a:r>
            <a:endParaRPr lang="en-US"/>
          </a:p>
        </p:txBody>
      </p:sp>
      <p:pic>
        <p:nvPicPr>
          <p:cNvPr id="5" name="Picture 4" descr="A diagram of a computer&#10;&#10;Description automatically generated">
            <a:extLst>
              <a:ext uri="{FF2B5EF4-FFF2-40B4-BE49-F238E27FC236}">
                <a16:creationId xmlns:a16="http://schemas.microsoft.com/office/drawing/2014/main" id="{286FD71D-C73E-AA15-843C-361005661918}"/>
              </a:ext>
            </a:extLst>
          </p:cNvPr>
          <p:cNvPicPr>
            <a:picLocks noChangeAspect="1"/>
          </p:cNvPicPr>
          <p:nvPr/>
        </p:nvPicPr>
        <p:blipFill>
          <a:blip r:embed="rId2"/>
          <a:stretch>
            <a:fillRect/>
          </a:stretch>
        </p:blipFill>
        <p:spPr>
          <a:xfrm>
            <a:off x="3510985" y="0"/>
            <a:ext cx="8681015" cy="6858000"/>
          </a:xfrm>
          <a:prstGeom prst="rect">
            <a:avLst/>
          </a:prstGeom>
        </p:spPr>
      </p:pic>
    </p:spTree>
    <p:extLst>
      <p:ext uri="{BB962C8B-B14F-4D97-AF65-F5344CB8AC3E}">
        <p14:creationId xmlns:p14="http://schemas.microsoft.com/office/powerpoint/2010/main" val="28374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blurry image of white circles&#10;&#10;Description automatically generated">
            <a:extLst>
              <a:ext uri="{FF2B5EF4-FFF2-40B4-BE49-F238E27FC236}">
                <a16:creationId xmlns:a16="http://schemas.microsoft.com/office/drawing/2014/main" id="{4C6B2ACA-0967-45E4-1529-5C626ABB99E1}"/>
              </a:ext>
            </a:extLst>
          </p:cNvPr>
          <p:cNvPicPr>
            <a:picLocks noChangeAspect="1"/>
          </p:cNvPicPr>
          <p:nvPr/>
        </p:nvPicPr>
        <p:blipFill rotWithShape="1">
          <a:blip r:embed="rId2">
            <a:duotone>
              <a:schemeClr val="bg2">
                <a:shade val="45000"/>
                <a:satMod val="135000"/>
              </a:schemeClr>
              <a:prstClr val="white"/>
            </a:duotone>
          </a:blip>
          <a:srcRect t="15537" b="2046"/>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7B871-B022-C1F8-99FE-B362AF3B71AA}"/>
              </a:ext>
            </a:extLst>
          </p:cNvPr>
          <p:cNvSpPr>
            <a:spLocks noGrp="1"/>
          </p:cNvSpPr>
          <p:nvPr>
            <p:ph type="title"/>
          </p:nvPr>
        </p:nvSpPr>
        <p:spPr>
          <a:xfrm>
            <a:off x="429491" y="789709"/>
            <a:ext cx="11249891" cy="900979"/>
          </a:xfrm>
        </p:spPr>
        <p:txBody>
          <a:bodyPr vert="horz" lIns="91440" tIns="45720" rIns="91440" bIns="45720" rtlCol="0">
            <a:normAutofit fontScale="90000"/>
          </a:bodyPr>
          <a:lstStyle/>
          <a:p>
            <a:pPr marL="388620" marR="341630" algn="ctr">
              <a:spcBef>
                <a:spcPts val="340"/>
              </a:spcBef>
            </a:pPr>
            <a:r>
              <a:rPr lang="en-US" b="1" kern="1200">
                <a:effectLst/>
                <a:latin typeface="Times New Roman" panose="02020603050405020304" pitchFamily="18" charset="0"/>
                <a:cs typeface="Times New Roman" panose="02020603050405020304" pitchFamily="18" charset="0"/>
              </a:rPr>
              <a:t>CHƯƠNG IV: </a:t>
            </a:r>
            <a:r>
              <a:rPr lang="en-US" b="1" kern="0">
                <a:effectLst/>
                <a:latin typeface="Times New Roman" panose="02020603050405020304" pitchFamily="18" charset="0"/>
                <a:ea typeface="Times New Roman" panose="02020603050405020304" pitchFamily="18" charset="0"/>
              </a:rPr>
              <a:t>CHUYỂN MÔ HÌNH ERD </a:t>
            </a:r>
            <a:br>
              <a:rPr lang="en-US" b="1" kern="0">
                <a:effectLst/>
                <a:latin typeface="Times New Roman" panose="02020603050405020304" pitchFamily="18" charset="0"/>
                <a:ea typeface="Times New Roman" panose="02020603050405020304" pitchFamily="18" charset="0"/>
              </a:rPr>
            </a:br>
            <a:r>
              <a:rPr lang="en-US" b="1" kern="0">
                <a:effectLst/>
                <a:latin typeface="Times New Roman" panose="02020603050405020304" pitchFamily="18" charset="0"/>
                <a:ea typeface="Times New Roman" panose="02020603050405020304" pitchFamily="18" charset="0"/>
              </a:rPr>
              <a:t>SANG MÔ HÌNH QUAN HỆ RD</a:t>
            </a:r>
            <a:br>
              <a:rPr lang="en-US" sz="1800" b="1" kern="0">
                <a:effectLst/>
                <a:latin typeface="Times New Roman" panose="02020603050405020304" pitchFamily="18" charset="0"/>
                <a:ea typeface="Times New Roman" panose="02020603050405020304" pitchFamily="18" charset="0"/>
              </a:rPr>
            </a:br>
            <a:br>
              <a:rPr lang="en-US" sz="3700" b="1" kern="1200">
                <a:effectLst/>
                <a:latin typeface="+mj-lt"/>
                <a:ea typeface="+mj-ea"/>
                <a:cs typeface="+mj-cs"/>
              </a:rPr>
            </a:br>
            <a:endParaRPr lang="en-US" sz="3700" kern="1200">
              <a:latin typeface="+mj-lt"/>
              <a:ea typeface="+mj-ea"/>
              <a:cs typeface="+mj-cs"/>
            </a:endParaRPr>
          </a:p>
        </p:txBody>
      </p:sp>
      <p:graphicFrame>
        <p:nvGraphicFramePr>
          <p:cNvPr id="14" name="Content Placeholder 5">
            <a:extLst>
              <a:ext uri="{FF2B5EF4-FFF2-40B4-BE49-F238E27FC236}">
                <a16:creationId xmlns:a16="http://schemas.microsoft.com/office/drawing/2014/main" id="{3A7D63B4-03C5-9BA5-7E1D-0CBCF567FA23}"/>
              </a:ext>
            </a:extLst>
          </p:cNvPr>
          <p:cNvGraphicFramePr>
            <a:graphicFrameLocks noGrp="1"/>
          </p:cNvGraphicFramePr>
          <p:nvPr>
            <p:ph idx="1"/>
            <p:extLst>
              <p:ext uri="{D42A27DB-BD31-4B8C-83A1-F6EECF244321}">
                <p14:modId xmlns:p14="http://schemas.microsoft.com/office/powerpoint/2010/main" val="165737628"/>
              </p:ext>
            </p:extLst>
          </p:nvPr>
        </p:nvGraphicFramePr>
        <p:xfrm>
          <a:off x="429490" y="1482869"/>
          <a:ext cx="11249891" cy="4959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482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blurry image of white circles&#10;&#10;Description automatically generated">
            <a:extLst>
              <a:ext uri="{FF2B5EF4-FFF2-40B4-BE49-F238E27FC236}">
                <a16:creationId xmlns:a16="http://schemas.microsoft.com/office/drawing/2014/main" id="{4C6B2ACA-0967-45E4-1529-5C626ABB99E1}"/>
              </a:ext>
            </a:extLst>
          </p:cNvPr>
          <p:cNvPicPr>
            <a:picLocks noChangeAspect="1"/>
          </p:cNvPicPr>
          <p:nvPr/>
        </p:nvPicPr>
        <p:blipFill rotWithShape="1">
          <a:blip r:embed="rId2">
            <a:duotone>
              <a:schemeClr val="bg2">
                <a:shade val="45000"/>
                <a:satMod val="135000"/>
              </a:schemeClr>
              <a:prstClr val="white"/>
            </a:duotone>
          </a:blip>
          <a:srcRect t="15537" b="2046"/>
          <a:stretch/>
        </p:blipFill>
        <p:spPr>
          <a:xfrm>
            <a:off x="20" y="10"/>
            <a:ext cx="12191980" cy="6857990"/>
          </a:xfrm>
          <a:prstGeom prst="rect">
            <a:avLst/>
          </a:prstGeom>
        </p:spPr>
      </p:pic>
      <p:graphicFrame>
        <p:nvGraphicFramePr>
          <p:cNvPr id="14" name="Content Placeholder 5">
            <a:extLst>
              <a:ext uri="{FF2B5EF4-FFF2-40B4-BE49-F238E27FC236}">
                <a16:creationId xmlns:a16="http://schemas.microsoft.com/office/drawing/2014/main" id="{3A7D63B4-03C5-9BA5-7E1D-0CBCF567FA23}"/>
              </a:ext>
            </a:extLst>
          </p:cNvPr>
          <p:cNvGraphicFramePr>
            <a:graphicFrameLocks noGrp="1"/>
          </p:cNvGraphicFramePr>
          <p:nvPr>
            <p:ph idx="1"/>
            <p:extLst>
              <p:ext uri="{D42A27DB-BD31-4B8C-83A1-F6EECF244321}">
                <p14:modId xmlns:p14="http://schemas.microsoft.com/office/powerpoint/2010/main" val="2817738814"/>
              </p:ext>
            </p:extLst>
          </p:nvPr>
        </p:nvGraphicFramePr>
        <p:xfrm>
          <a:off x="110846" y="1274618"/>
          <a:ext cx="11970308" cy="5458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78456C18-F7D7-8A85-7759-DDA94CD8AB58}"/>
              </a:ext>
            </a:extLst>
          </p:cNvPr>
          <p:cNvSpPr txBox="1">
            <a:spLocks/>
          </p:cNvSpPr>
          <p:nvPr/>
        </p:nvSpPr>
        <p:spPr>
          <a:xfrm>
            <a:off x="429491" y="1"/>
            <a:ext cx="11249891" cy="2008908"/>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88620" marR="341630" algn="ctr">
              <a:spcBef>
                <a:spcPts val="340"/>
              </a:spcBef>
            </a:pPr>
            <a:r>
              <a:rPr lang="en-US" sz="8900" b="1">
                <a:latin typeface="Times New Roman" panose="02020603050405020304" pitchFamily="18" charset="0"/>
                <a:cs typeface="Times New Roman" panose="02020603050405020304" pitchFamily="18" charset="0"/>
              </a:rPr>
              <a:t>CHƯƠNG IV: </a:t>
            </a:r>
            <a:r>
              <a:rPr lang="en-US" sz="8900" b="1" kern="0">
                <a:latin typeface="Times New Roman" panose="02020603050405020304" pitchFamily="18" charset="0"/>
                <a:ea typeface="Times New Roman" panose="02020603050405020304" pitchFamily="18" charset="0"/>
              </a:rPr>
              <a:t>CHUYỂN MÔ HÌNH ERD </a:t>
            </a:r>
            <a:br>
              <a:rPr lang="en-US" sz="8900" b="1" kern="0">
                <a:latin typeface="Times New Roman" panose="02020603050405020304" pitchFamily="18" charset="0"/>
                <a:ea typeface="Times New Roman" panose="02020603050405020304" pitchFamily="18" charset="0"/>
              </a:rPr>
            </a:br>
            <a:r>
              <a:rPr lang="en-US" sz="8900" b="1" kern="0">
                <a:latin typeface="Times New Roman" panose="02020603050405020304" pitchFamily="18" charset="0"/>
                <a:ea typeface="Times New Roman" panose="02020603050405020304" pitchFamily="18" charset="0"/>
              </a:rPr>
              <a:t>SANG MÔ HÌNH QUAN HỆ RD</a:t>
            </a:r>
            <a:br>
              <a:rPr lang="en-US" sz="1800" b="1" kern="0">
                <a:latin typeface="Times New Roman" panose="02020603050405020304" pitchFamily="18" charset="0"/>
                <a:ea typeface="Times New Roman" panose="02020603050405020304" pitchFamily="18" charset="0"/>
              </a:rPr>
            </a:br>
            <a:br>
              <a:rPr lang="en-US" sz="3700" b="1"/>
            </a:br>
            <a:endParaRPr lang="en-US" sz="3700"/>
          </a:p>
        </p:txBody>
      </p:sp>
    </p:spTree>
    <p:extLst>
      <p:ext uri="{BB962C8B-B14F-4D97-AF65-F5344CB8AC3E}">
        <p14:creationId xmlns:p14="http://schemas.microsoft.com/office/powerpoint/2010/main" val="271053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rrow pointing right">
            <a:extLst>
              <a:ext uri="{FF2B5EF4-FFF2-40B4-BE49-F238E27FC236}">
                <a16:creationId xmlns:a16="http://schemas.microsoft.com/office/drawing/2014/main" id="{3BF84AE9-620D-B59C-A9D0-C6D00C69AB00}"/>
              </a:ext>
            </a:extLst>
          </p:cNvPr>
          <p:cNvPicPr>
            <a:picLocks noChangeAspect="1"/>
          </p:cNvPicPr>
          <p:nvPr/>
        </p:nvPicPr>
        <p:blipFill rotWithShape="1">
          <a:blip r:embed="rId2"/>
          <a:srcRect r="6588" b="-1"/>
          <a:stretch/>
        </p:blipFill>
        <p:spPr>
          <a:xfrm>
            <a:off x="0"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F62274-26D2-6497-2103-C96BEF0D6B2E}"/>
              </a:ext>
            </a:extLst>
          </p:cNvPr>
          <p:cNvSpPr>
            <a:spLocks noGrp="1"/>
          </p:cNvSpPr>
          <p:nvPr>
            <p:ph type="title"/>
          </p:nvPr>
        </p:nvSpPr>
        <p:spPr>
          <a:xfrm>
            <a:off x="290201" y="152400"/>
            <a:ext cx="11611598" cy="1505946"/>
          </a:xfrm>
        </p:spPr>
        <p:txBody>
          <a:bodyPr vert="horz" lIns="91440" tIns="45720" rIns="91440" bIns="45720" rtlCol="0" anchor="ctr">
            <a:normAutofit fontScale="90000"/>
          </a:bodyPr>
          <a:lstStyle/>
          <a:p>
            <a:pPr marL="388620" marR="341630" algn="ctr"/>
            <a:r>
              <a:rPr lang="en-US" sz="4000" b="1">
                <a:effectLst/>
                <a:latin typeface="Times New Roman" panose="02020603050405020304" pitchFamily="18" charset="0"/>
                <a:cs typeface="Times New Roman" panose="02020603050405020304" pitchFamily="18" charset="0"/>
              </a:rPr>
              <a:t>CHƯƠNG V: TẬP PHỤ THUỘC HÀM TRONG CÁC QUAN HỆ RD</a:t>
            </a:r>
            <a:br>
              <a:rPr lang="en-US" sz="2200" b="1">
                <a:effectLst/>
              </a:rPr>
            </a:br>
            <a:br>
              <a:rPr lang="en-US" sz="2200" b="1">
                <a:effectLst/>
              </a:rPr>
            </a:br>
            <a:endParaRPr lang="en-US" sz="2200"/>
          </a:p>
        </p:txBody>
      </p:sp>
      <p:sp>
        <p:nvSpPr>
          <p:cNvPr id="4" name="Rectangle 1">
            <a:extLst>
              <a:ext uri="{FF2B5EF4-FFF2-40B4-BE49-F238E27FC236}">
                <a16:creationId xmlns:a16="http://schemas.microsoft.com/office/drawing/2014/main" id="{5FFAA3E3-4717-8308-8DBA-FF83E02CC82C}"/>
              </a:ext>
            </a:extLst>
          </p:cNvPr>
          <p:cNvSpPr>
            <a:spLocks noChangeArrowheads="1"/>
          </p:cNvSpPr>
          <p:nvPr/>
        </p:nvSpPr>
        <p:spPr bwMode="auto">
          <a:xfrm>
            <a:off x="4978397" y="2105890"/>
            <a:ext cx="7066978" cy="47520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581660">
              <a:lnSpc>
                <a:spcPct val="90000"/>
              </a:lnSpc>
              <a:spcBef>
                <a:spcPts val="445"/>
              </a:spcBef>
              <a:spcAft>
                <a:spcPts val="0"/>
              </a:spcAft>
            </a:pPr>
            <a:r>
              <a:rPr lang="en-US" sz="2000">
                <a:effectLst/>
                <a:latin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cs typeface="Times New Roman" panose="02020603050405020304" pitchFamily="18" charset="0"/>
              </a:rPr>
              <a:t>TOUR </a:t>
            </a:r>
            <a:r>
              <a:rPr lang="en-US" sz="2000">
                <a:effectLst/>
                <a:latin typeface="Times New Roman" panose="02020603050405020304" pitchFamily="18" charset="0"/>
                <a:cs typeface="Times New Roman" panose="02020603050405020304" pitchFamily="18" charset="0"/>
              </a:rPr>
              <a:t>(MaTour):</a:t>
            </a:r>
          </a:p>
          <a:p>
            <a:pPr marL="581660">
              <a:lnSpc>
                <a:spcPct val="90000"/>
              </a:lnSpc>
              <a:spcBef>
                <a:spcPts val="445"/>
              </a:spcBef>
              <a:spcAft>
                <a:spcPts val="0"/>
              </a:spcAft>
            </a:pPr>
            <a:r>
              <a:rPr lang="en-US" sz="2000">
                <a:effectLst/>
                <a:latin typeface="Times New Roman" panose="02020603050405020304" pitchFamily="18" charset="0"/>
                <a:cs typeface="Times New Roman" panose="02020603050405020304" pitchFamily="18" charset="0"/>
              </a:rPr>
              <a:t>{MaTour → TenTour, MaTour → SoNgay, MaTour → DonGia} </a:t>
            </a:r>
          </a:p>
          <a:p>
            <a:pPr marL="581660">
              <a:lnSpc>
                <a:spcPct val="90000"/>
              </a:lnSpc>
              <a:spcBef>
                <a:spcPts val="445"/>
              </a:spcBef>
              <a:spcAft>
                <a:spcPts val="0"/>
              </a:spcAft>
            </a:pPr>
            <a:endParaRPr lang="en-US" sz="2000">
              <a:effectLst/>
              <a:latin typeface="Times New Roman" panose="02020603050405020304" pitchFamily="18" charset="0"/>
              <a:cs typeface="Times New Roman" panose="02020603050405020304" pitchFamily="18" charset="0"/>
            </a:endParaRPr>
          </a:p>
          <a:p>
            <a:pPr marL="581660">
              <a:lnSpc>
                <a:spcPct val="90000"/>
              </a:lnSpc>
              <a:spcBef>
                <a:spcPts val="445"/>
              </a:spcBef>
              <a:spcAft>
                <a:spcPts val="0"/>
              </a:spcAft>
            </a:pPr>
            <a:r>
              <a:rPr lang="en-US" sz="2000">
                <a:effectLst/>
                <a:latin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cs typeface="Times New Roman" panose="02020603050405020304" pitchFamily="18" charset="0"/>
              </a:rPr>
              <a:t>KHACHHANG </a:t>
            </a:r>
            <a:r>
              <a:rPr lang="en-US" sz="2000">
                <a:effectLst/>
                <a:latin typeface="Times New Roman" panose="02020603050405020304" pitchFamily="18" charset="0"/>
                <a:cs typeface="Times New Roman" panose="02020603050405020304" pitchFamily="18" charset="0"/>
              </a:rPr>
              <a:t>(MaKH):</a:t>
            </a:r>
          </a:p>
          <a:p>
            <a:pPr marL="581660">
              <a:lnSpc>
                <a:spcPct val="90000"/>
              </a:lnSpc>
              <a:spcBef>
                <a:spcPts val="445"/>
              </a:spcBef>
              <a:spcAft>
                <a:spcPts val="0"/>
              </a:spcAft>
            </a:pPr>
            <a:r>
              <a:rPr lang="en-US" sz="2000">
                <a:effectLst/>
                <a:latin typeface="Times New Roman" panose="02020603050405020304" pitchFamily="18" charset="0"/>
                <a:cs typeface="Times New Roman" panose="02020603050405020304" pitchFamily="18" charset="0"/>
              </a:rPr>
              <a:t>{MaKH → TenKH, MaKH → sdtKH, MaKH → dcKH, MaKH → mailKH} </a:t>
            </a:r>
          </a:p>
          <a:p>
            <a:pPr marL="581660">
              <a:lnSpc>
                <a:spcPct val="90000"/>
              </a:lnSpc>
              <a:spcBef>
                <a:spcPts val="445"/>
              </a:spcBef>
              <a:spcAft>
                <a:spcPts val="0"/>
              </a:spcAft>
            </a:pPr>
            <a:endParaRPr lang="en-US" sz="2000">
              <a:effectLst/>
              <a:latin typeface="Times New Roman" panose="02020603050405020304" pitchFamily="18" charset="0"/>
              <a:cs typeface="Times New Roman" panose="02020603050405020304" pitchFamily="18" charset="0"/>
            </a:endParaRPr>
          </a:p>
          <a:p>
            <a:pPr marL="581660">
              <a:lnSpc>
                <a:spcPct val="90000"/>
              </a:lnSpc>
              <a:spcBef>
                <a:spcPts val="445"/>
              </a:spcBef>
              <a:spcAft>
                <a:spcPts val="0"/>
              </a:spcAft>
            </a:pPr>
            <a:r>
              <a:rPr lang="en-US" sz="2000">
                <a:effectLst/>
                <a:latin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cs typeface="Times New Roman" panose="02020603050405020304" pitchFamily="18" charset="0"/>
              </a:rPr>
              <a:t>PHIEUDANGKY </a:t>
            </a:r>
            <a:r>
              <a:rPr lang="en-US" sz="2000">
                <a:effectLst/>
                <a:latin typeface="Times New Roman" panose="02020603050405020304" pitchFamily="18" charset="0"/>
                <a:cs typeface="Times New Roman" panose="02020603050405020304" pitchFamily="18" charset="0"/>
              </a:rPr>
              <a:t>(MaKH, MaPDK):</a:t>
            </a:r>
          </a:p>
          <a:p>
            <a:pPr marL="581660">
              <a:lnSpc>
                <a:spcPct val="90000"/>
              </a:lnSpc>
              <a:spcBef>
                <a:spcPts val="445"/>
              </a:spcBef>
              <a:spcAft>
                <a:spcPts val="0"/>
              </a:spcAft>
            </a:pPr>
            <a:r>
              <a:rPr lang="en-US" sz="2000">
                <a:effectLst/>
                <a:latin typeface="Times New Roman" panose="02020603050405020304" pitchFamily="18" charset="0"/>
                <a:cs typeface="Times New Roman" panose="02020603050405020304" pitchFamily="18" charset="0"/>
              </a:rPr>
              <a:t>{MaKH → MaPDK, MaPDK → NgayDK, MaPDK → NguoiDaiDien} </a:t>
            </a:r>
          </a:p>
          <a:p>
            <a:pPr marL="581660">
              <a:lnSpc>
                <a:spcPct val="90000"/>
              </a:lnSpc>
              <a:spcBef>
                <a:spcPts val="445"/>
              </a:spcBef>
              <a:spcAft>
                <a:spcPts val="0"/>
              </a:spcAft>
            </a:pPr>
            <a:endParaRPr lang="en-US" sz="2000">
              <a:effectLst/>
              <a:latin typeface="Times New Roman" panose="02020603050405020304" pitchFamily="18" charset="0"/>
              <a:cs typeface="Times New Roman" panose="02020603050405020304" pitchFamily="18" charset="0"/>
            </a:endParaRPr>
          </a:p>
          <a:p>
            <a:pPr marL="581660">
              <a:lnSpc>
                <a:spcPct val="90000"/>
              </a:lnSpc>
              <a:spcBef>
                <a:spcPts val="445"/>
              </a:spcBef>
              <a:spcAft>
                <a:spcPts val="0"/>
              </a:spcAft>
            </a:pPr>
            <a:r>
              <a:rPr lang="en-US" sz="2000">
                <a:effectLst/>
                <a:latin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cs typeface="Times New Roman" panose="02020603050405020304" pitchFamily="18" charset="0"/>
              </a:rPr>
              <a:t>CHITIETPDK </a:t>
            </a:r>
            <a:r>
              <a:rPr lang="en-US" sz="2000">
                <a:effectLst/>
                <a:latin typeface="Times New Roman" panose="02020603050405020304" pitchFamily="18" charset="0"/>
                <a:cs typeface="Times New Roman" panose="02020603050405020304" pitchFamily="18" charset="0"/>
              </a:rPr>
              <a:t>(MaTour, MaPDK):</a:t>
            </a:r>
          </a:p>
          <a:p>
            <a:pPr marL="581660">
              <a:lnSpc>
                <a:spcPct val="90000"/>
              </a:lnSpc>
              <a:spcBef>
                <a:spcPts val="445"/>
              </a:spcBef>
              <a:spcAft>
                <a:spcPts val="0"/>
              </a:spcAft>
            </a:pPr>
            <a:r>
              <a:rPr lang="en-US" sz="2000">
                <a:effectLst/>
                <a:latin typeface="Times New Roman" panose="02020603050405020304" pitchFamily="18" charset="0"/>
                <a:cs typeface="Times New Roman" panose="02020603050405020304" pitchFamily="18" charset="0"/>
              </a:rPr>
              <a:t>{(MaTour, MaPDK) → SoNguoi}</a:t>
            </a:r>
          </a:p>
        </p:txBody>
      </p:sp>
      <p:sp>
        <p:nvSpPr>
          <p:cNvPr id="3" name="TextBox 2">
            <a:extLst>
              <a:ext uri="{FF2B5EF4-FFF2-40B4-BE49-F238E27FC236}">
                <a16:creationId xmlns:a16="http://schemas.microsoft.com/office/drawing/2014/main" id="{9AA5D488-1DA8-178E-71F2-E0DF29A75461}"/>
              </a:ext>
            </a:extLst>
          </p:cNvPr>
          <p:cNvSpPr txBox="1"/>
          <p:nvPr/>
        </p:nvSpPr>
        <p:spPr>
          <a:xfrm>
            <a:off x="372502" y="2398974"/>
            <a:ext cx="4233394" cy="1030026"/>
          </a:xfrm>
          <a:prstGeom prst="rect">
            <a:avLst/>
          </a:prstGeom>
          <a:noFill/>
        </p:spPr>
        <p:txBody>
          <a:bodyPr wrap="square">
            <a:spAutoFit/>
          </a:bodyPr>
          <a:lstStyle/>
          <a:p>
            <a:pPr>
              <a:lnSpc>
                <a:spcPct val="90000"/>
              </a:lnSpc>
              <a:spcBef>
                <a:spcPts val="445"/>
              </a:spcBef>
              <a:spcAft>
                <a:spcPts val="0"/>
              </a:spcAft>
            </a:pPr>
            <a:r>
              <a:rPr lang="en-US" sz="3200" b="1">
                <a:effectLst/>
                <a:latin typeface="Times New Roman" panose="02020603050405020304" pitchFamily="18" charset="0"/>
                <a:cs typeface="Times New Roman" panose="02020603050405020304" pitchFamily="18" charset="0"/>
              </a:rPr>
              <a:t>Các quan hệ có </a:t>
            </a:r>
          </a:p>
          <a:p>
            <a:pPr>
              <a:lnSpc>
                <a:spcPct val="90000"/>
              </a:lnSpc>
              <a:spcBef>
                <a:spcPts val="445"/>
              </a:spcBef>
              <a:spcAft>
                <a:spcPts val="0"/>
              </a:spcAft>
            </a:pPr>
            <a:r>
              <a:rPr lang="en-US" sz="3200" b="1">
                <a:effectLst/>
                <a:latin typeface="Times New Roman" panose="02020603050405020304" pitchFamily="18" charset="0"/>
                <a:cs typeface="Times New Roman" panose="02020603050405020304" pitchFamily="18" charset="0"/>
              </a:rPr>
              <a:t>các tập Phụ thuộc hàm</a:t>
            </a:r>
          </a:p>
        </p:txBody>
      </p:sp>
    </p:spTree>
    <p:extLst>
      <p:ext uri="{BB962C8B-B14F-4D97-AF65-F5344CB8AC3E}">
        <p14:creationId xmlns:p14="http://schemas.microsoft.com/office/powerpoint/2010/main" val="327300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rrow pointing right">
            <a:extLst>
              <a:ext uri="{FF2B5EF4-FFF2-40B4-BE49-F238E27FC236}">
                <a16:creationId xmlns:a16="http://schemas.microsoft.com/office/drawing/2014/main" id="{3BF84AE9-620D-B59C-A9D0-C6D00C69AB00}"/>
              </a:ext>
            </a:extLst>
          </p:cNvPr>
          <p:cNvPicPr>
            <a:picLocks noChangeAspect="1"/>
          </p:cNvPicPr>
          <p:nvPr/>
        </p:nvPicPr>
        <p:blipFill rotWithShape="1">
          <a:blip r:embed="rId2"/>
          <a:srcRect r="6588" b="-1"/>
          <a:stretch/>
        </p:blipFill>
        <p:spPr>
          <a:xfrm>
            <a:off x="0"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
            <a:extLst>
              <a:ext uri="{FF2B5EF4-FFF2-40B4-BE49-F238E27FC236}">
                <a16:creationId xmlns:a16="http://schemas.microsoft.com/office/drawing/2014/main" id="{5FFAA3E3-4717-8308-8DBA-FF83E02CC82C}"/>
              </a:ext>
            </a:extLst>
          </p:cNvPr>
          <p:cNvSpPr>
            <a:spLocks noChangeArrowheads="1"/>
          </p:cNvSpPr>
          <p:nvPr/>
        </p:nvSpPr>
        <p:spPr bwMode="auto">
          <a:xfrm>
            <a:off x="4834821" y="789708"/>
            <a:ext cx="7066979" cy="59435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cs typeface="Times New Roman" panose="02020603050405020304" pitchFamily="18" charset="0"/>
              </a:rPr>
              <a:t>PHUONGTIEN </a:t>
            </a:r>
            <a:r>
              <a:rPr lang="en-US" sz="2000">
                <a:effectLst/>
                <a:latin typeface="Times New Roman" panose="02020603050405020304" pitchFamily="18" charset="0"/>
                <a:cs typeface="Times New Roman" panose="02020603050405020304" pitchFamily="18" charset="0"/>
              </a:rPr>
              <a:t>(LoaiPT):</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{LoaiPT → TenPT, LoaiPT → SoKhachToiDa} </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cs typeface="Times New Roman" panose="02020603050405020304" pitchFamily="18" charset="0"/>
              </a:rPr>
              <a:t>CHITIETPHUONGTIEN </a:t>
            </a:r>
            <a:r>
              <a:rPr lang="en-US" sz="2000">
                <a:effectLst/>
                <a:latin typeface="Times New Roman" panose="02020603050405020304" pitchFamily="18" charset="0"/>
                <a:cs typeface="Times New Roman" panose="02020603050405020304" pitchFamily="18" charset="0"/>
              </a:rPr>
              <a:t>(MaTour, LoaiPT):</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 }</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cs typeface="Times New Roman" panose="02020603050405020304" pitchFamily="18" charset="0"/>
              </a:rPr>
              <a:t>CHITIETVANCHUYEN </a:t>
            </a:r>
            <a:r>
              <a:rPr lang="en-US" sz="2000">
                <a:effectLst/>
                <a:latin typeface="Times New Roman" panose="02020603050405020304" pitchFamily="18" charset="0"/>
                <a:cs typeface="Times New Roman" panose="02020603050405020304" pitchFamily="18" charset="0"/>
              </a:rPr>
              <a:t>(MaKH, LoaiPT):</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{(LoaiPT, MaKH) → SoLuongHanhKhach} </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cs typeface="Times New Roman" panose="02020603050405020304" pitchFamily="18" charset="0"/>
              </a:rPr>
              <a:t>NHANVIEN </a:t>
            </a:r>
            <a:r>
              <a:rPr lang="en-US" sz="2000">
                <a:effectLst/>
                <a:latin typeface="Times New Roman" panose="02020603050405020304" pitchFamily="18" charset="0"/>
                <a:cs typeface="Times New Roman" panose="02020603050405020304" pitchFamily="18" charset="0"/>
              </a:rPr>
              <a:t>(MaNV):</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{MaNV → TenNV, MaNV → dcNV, </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MaNV → sdtNV, MaNV → ChucVu} </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cs typeface="Times New Roman" panose="02020603050405020304" pitchFamily="18" charset="0"/>
              </a:rPr>
              <a:t>BANGPHANCONG </a:t>
            </a:r>
            <a:r>
              <a:rPr lang="en-US" sz="2000">
                <a:effectLst/>
                <a:latin typeface="Times New Roman" panose="02020603050405020304" pitchFamily="18" charset="0"/>
                <a:cs typeface="Times New Roman" panose="02020603050405020304" pitchFamily="18" charset="0"/>
              </a:rPr>
              <a:t>(MaTour, MaNV):</a:t>
            </a:r>
          </a:p>
          <a:p>
            <a:pPr marL="581660">
              <a:spcBef>
                <a:spcPts val="445"/>
              </a:spcBef>
              <a:spcAft>
                <a:spcPts val="0"/>
              </a:spcAft>
            </a:pPr>
            <a:r>
              <a:rPr lang="en-US" sz="2000">
                <a:effectLst/>
                <a:latin typeface="Times New Roman" panose="02020603050405020304" pitchFamily="18" charset="0"/>
                <a:cs typeface="Times New Roman" panose="02020603050405020304" pitchFamily="18" charset="0"/>
              </a:rPr>
              <a:t>{(MaTour, MaNV) → NgayDi, </a:t>
            </a:r>
          </a:p>
          <a:p>
            <a:pPr marL="581660">
              <a:spcBef>
                <a:spcPts val="445"/>
              </a:spcBef>
              <a:spcAft>
                <a:spcPts val="0"/>
              </a:spcAft>
            </a:pPr>
            <a:r>
              <a:rPr lang="en-US" sz="2000">
                <a:latin typeface="Times New Roman" panose="02020603050405020304" pitchFamily="18" charset="0"/>
                <a:cs typeface="Times New Roman" panose="02020603050405020304" pitchFamily="18" charset="0"/>
              </a:rPr>
              <a:t>(</a:t>
            </a:r>
            <a:r>
              <a:rPr lang="en-US" sz="2000">
                <a:effectLst/>
                <a:latin typeface="Times New Roman" panose="02020603050405020304" pitchFamily="18" charset="0"/>
                <a:cs typeface="Times New Roman" panose="02020603050405020304" pitchFamily="18" charset="0"/>
              </a:rPr>
              <a:t>MaTour, MaNV) → NgayVe} </a:t>
            </a:r>
            <a:endParaRPr lang="en-US" sz="2000">
              <a:latin typeface="Times New Roman" panose="02020603050405020304" pitchFamily="18" charset="0"/>
              <a:cs typeface="Times New Roman" panose="02020603050405020304" pitchFamily="18" charset="0"/>
            </a:endParaRPr>
          </a:p>
          <a:p>
            <a:pPr marL="568325">
              <a:spcBef>
                <a:spcPts val="445"/>
              </a:spcBef>
              <a:spcAft>
                <a:spcPts val="0"/>
              </a:spcAft>
            </a:pPr>
            <a:r>
              <a:rPr lang="en-US" sz="2000">
                <a:solidFill>
                  <a:srgbClr val="1F1F1F"/>
                </a:solidFill>
                <a:effectLst/>
                <a:latin typeface="Times New Roman" panose="02020603050405020304" pitchFamily="18" charset="0"/>
                <a:ea typeface="Times New Roman" panose="02020603050405020304" pitchFamily="18" charset="0"/>
              </a:rPr>
              <a:t>•	</a:t>
            </a:r>
            <a:r>
              <a:rPr lang="en-US" sz="2000" b="1">
                <a:solidFill>
                  <a:srgbClr val="1F1F1F"/>
                </a:solidFill>
                <a:effectLst/>
                <a:latin typeface="Times New Roman" panose="02020603050405020304" pitchFamily="18" charset="0"/>
                <a:ea typeface="Times New Roman" panose="02020603050405020304" pitchFamily="18" charset="0"/>
              </a:rPr>
              <a:t>CHUYENTOUR </a:t>
            </a:r>
            <a:r>
              <a:rPr lang="en-US" sz="2000">
                <a:solidFill>
                  <a:srgbClr val="1F1F1F"/>
                </a:solidFill>
                <a:effectLst/>
                <a:latin typeface="Times New Roman" panose="02020603050405020304" pitchFamily="18" charset="0"/>
                <a:ea typeface="Times New Roman" panose="02020603050405020304" pitchFamily="18" charset="0"/>
              </a:rPr>
              <a:t>(MaTour, MaChuyen):</a:t>
            </a:r>
          </a:p>
          <a:p>
            <a:pPr marL="568325">
              <a:spcBef>
                <a:spcPts val="445"/>
              </a:spcBef>
              <a:spcAft>
                <a:spcPts val="0"/>
              </a:spcAft>
            </a:pPr>
            <a:r>
              <a:rPr lang="en-US" sz="2000">
                <a:solidFill>
                  <a:srgbClr val="1F1F1F"/>
                </a:solidFill>
                <a:effectLst/>
                <a:latin typeface="Times New Roman" panose="02020603050405020304" pitchFamily="18" charset="0"/>
                <a:ea typeface="Times New Roman" panose="02020603050405020304" pitchFamily="18" charset="0"/>
              </a:rPr>
              <a:t>{MaTour → MaChuyen, MaChuyen → ThoiGianKhoiHanh} </a:t>
            </a:r>
            <a:endParaRPr lang="en-US" sz="2000">
              <a:effectLst/>
              <a:latin typeface="Times New Roman" panose="02020603050405020304" pitchFamily="18" charset="0"/>
              <a:ea typeface="Times New Roman" panose="02020603050405020304" pitchFamily="18" charset="0"/>
            </a:endParaRPr>
          </a:p>
          <a:p>
            <a:pPr marL="581660">
              <a:spcBef>
                <a:spcPts val="445"/>
              </a:spcBef>
              <a:spcAft>
                <a:spcPts val="0"/>
              </a:spcAft>
            </a:pPr>
            <a:endParaRPr lang="en-US" sz="200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7F79B1B-D317-BEE4-41F2-BADF93E6E63F}"/>
              </a:ext>
            </a:extLst>
          </p:cNvPr>
          <p:cNvSpPr txBox="1"/>
          <p:nvPr/>
        </p:nvSpPr>
        <p:spPr>
          <a:xfrm>
            <a:off x="293163" y="1882671"/>
            <a:ext cx="4233394" cy="1030026"/>
          </a:xfrm>
          <a:prstGeom prst="rect">
            <a:avLst/>
          </a:prstGeom>
          <a:noFill/>
        </p:spPr>
        <p:txBody>
          <a:bodyPr wrap="square">
            <a:spAutoFit/>
          </a:bodyPr>
          <a:lstStyle/>
          <a:p>
            <a:pPr>
              <a:lnSpc>
                <a:spcPct val="90000"/>
              </a:lnSpc>
              <a:spcBef>
                <a:spcPts val="445"/>
              </a:spcBef>
              <a:spcAft>
                <a:spcPts val="0"/>
              </a:spcAft>
            </a:pPr>
            <a:r>
              <a:rPr lang="en-US" sz="3200" b="1">
                <a:effectLst/>
                <a:latin typeface="Times New Roman" panose="02020603050405020304" pitchFamily="18" charset="0"/>
                <a:cs typeface="Times New Roman" panose="02020603050405020304" pitchFamily="18" charset="0"/>
              </a:rPr>
              <a:t>Các quan hệ có </a:t>
            </a:r>
          </a:p>
          <a:p>
            <a:pPr>
              <a:lnSpc>
                <a:spcPct val="90000"/>
              </a:lnSpc>
              <a:spcBef>
                <a:spcPts val="445"/>
              </a:spcBef>
              <a:spcAft>
                <a:spcPts val="0"/>
              </a:spcAft>
            </a:pPr>
            <a:r>
              <a:rPr lang="en-US" sz="3200" b="1">
                <a:effectLst/>
                <a:latin typeface="Times New Roman" panose="02020603050405020304" pitchFamily="18" charset="0"/>
                <a:cs typeface="Times New Roman" panose="02020603050405020304" pitchFamily="18" charset="0"/>
              </a:rPr>
              <a:t>các tập Phụ thuộc hàm</a:t>
            </a:r>
          </a:p>
        </p:txBody>
      </p:sp>
    </p:spTree>
    <p:extLst>
      <p:ext uri="{BB962C8B-B14F-4D97-AF65-F5344CB8AC3E}">
        <p14:creationId xmlns:p14="http://schemas.microsoft.com/office/powerpoint/2010/main" val="360011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n arrow pointing right">
            <a:extLst>
              <a:ext uri="{FF2B5EF4-FFF2-40B4-BE49-F238E27FC236}">
                <a16:creationId xmlns:a16="http://schemas.microsoft.com/office/drawing/2014/main" id="{3BF84AE9-620D-B59C-A9D0-C6D00C69AB00}"/>
              </a:ext>
            </a:extLst>
          </p:cNvPr>
          <p:cNvPicPr>
            <a:picLocks noChangeAspect="1"/>
          </p:cNvPicPr>
          <p:nvPr/>
        </p:nvPicPr>
        <p:blipFill rotWithShape="1">
          <a:blip r:embed="rId2"/>
          <a:srcRect r="6588" b="-1"/>
          <a:stretch/>
        </p:blipFill>
        <p:spPr>
          <a:xfrm>
            <a:off x="0" y="10"/>
            <a:ext cx="9669642" cy="6857990"/>
          </a:xfrm>
          <a:prstGeom prst="rect">
            <a:avLst/>
          </a:prstGeom>
        </p:spPr>
      </p:pic>
      <p:sp>
        <p:nvSpPr>
          <p:cNvPr id="4" name="Rectangle 1">
            <a:extLst>
              <a:ext uri="{FF2B5EF4-FFF2-40B4-BE49-F238E27FC236}">
                <a16:creationId xmlns:a16="http://schemas.microsoft.com/office/drawing/2014/main" id="{5FFAA3E3-4717-8308-8DBA-FF83E02CC82C}"/>
              </a:ext>
            </a:extLst>
          </p:cNvPr>
          <p:cNvSpPr>
            <a:spLocks noChangeArrowheads="1"/>
          </p:cNvSpPr>
          <p:nvPr/>
        </p:nvSpPr>
        <p:spPr bwMode="auto">
          <a:xfrm>
            <a:off x="5721927" y="678872"/>
            <a:ext cx="6317673" cy="617911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234950" indent="-234950"/>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NOIDUNGCHAN </a:t>
            </a:r>
            <a:r>
              <a:rPr lang="en-US" sz="2000">
                <a:latin typeface="Times New Roman" panose="02020603050405020304" pitchFamily="18" charset="0"/>
                <a:cs typeface="Times New Roman" panose="02020603050405020304" pitchFamily="18" charset="0"/>
              </a:rPr>
              <a:t>(MaDC):</a:t>
            </a:r>
          </a:p>
          <a:p>
            <a:pPr marL="234950" indent="-234950"/>
            <a:r>
              <a:rPr lang="en-US" sz="2000">
                <a:latin typeface="Times New Roman" panose="02020603050405020304" pitchFamily="18" charset="0"/>
                <a:cs typeface="Times New Roman" panose="02020603050405020304" pitchFamily="18" charset="0"/>
              </a:rPr>
              <a:t>{MaDC → tenNDC, MaDC → DiaChiNDC}</a:t>
            </a:r>
          </a:p>
          <a:p>
            <a:pPr marL="234950" indent="-234950"/>
            <a:endParaRPr lang="en-US" sz="2000">
              <a:latin typeface="Times New Roman" panose="02020603050405020304" pitchFamily="18" charset="0"/>
              <a:cs typeface="Times New Roman" panose="02020603050405020304" pitchFamily="18" charset="0"/>
            </a:endParaRPr>
          </a:p>
          <a:p>
            <a:pPr marL="234950" indent="-234950"/>
            <a:r>
              <a:rPr lang="en-US" sz="2000">
                <a:latin typeface="Times New Roman" panose="02020603050405020304" pitchFamily="18" charset="0"/>
                <a:cs typeface="Times New Roman" panose="02020603050405020304" pitchFamily="18" charset="0"/>
              </a:rPr>
              <a:t> •	</a:t>
            </a:r>
            <a:r>
              <a:rPr lang="en-US" sz="2000" b="1">
                <a:latin typeface="Times New Roman" panose="02020603050405020304" pitchFamily="18" charset="0"/>
                <a:cs typeface="Times New Roman" panose="02020603050405020304" pitchFamily="18" charset="0"/>
              </a:rPr>
              <a:t>CHITIETNDC </a:t>
            </a:r>
            <a:r>
              <a:rPr lang="en-US" sz="2000">
                <a:latin typeface="Times New Roman" panose="02020603050405020304" pitchFamily="18" charset="0"/>
                <a:cs typeface="Times New Roman" panose="02020603050405020304" pitchFamily="18" charset="0"/>
              </a:rPr>
              <a:t>(MaChuyen, MaDC):</a:t>
            </a:r>
          </a:p>
          <a:p>
            <a:pPr marL="234950" indent="-234950"/>
            <a:r>
              <a:rPr lang="en-US" sz="2000">
                <a:latin typeface="Times New Roman" panose="02020603050405020304" pitchFamily="18" charset="0"/>
                <a:cs typeface="Times New Roman" panose="02020603050405020304" pitchFamily="18" charset="0"/>
              </a:rPr>
              <a:t>{(MaChuyen, MaDC) → ThoiGianDen, </a:t>
            </a:r>
          </a:p>
          <a:p>
            <a:pPr marL="234950" indent="-234950"/>
            <a:r>
              <a:rPr lang="en-US" sz="2000">
                <a:latin typeface="Times New Roman" panose="02020603050405020304" pitchFamily="18" charset="0"/>
                <a:cs typeface="Times New Roman" panose="02020603050405020304" pitchFamily="18" charset="0"/>
              </a:rPr>
              <a:t>(MaChuyen, MaDC) → ThoiGianDi}</a:t>
            </a:r>
          </a:p>
          <a:p>
            <a:pPr marL="234950" indent="-234950"/>
            <a:endParaRPr lang="en-US" sz="2000">
              <a:latin typeface="Times New Roman" panose="02020603050405020304" pitchFamily="18" charset="0"/>
              <a:cs typeface="Times New Roman" panose="02020603050405020304" pitchFamily="18" charset="0"/>
            </a:endParaRPr>
          </a:p>
          <a:p>
            <a:pPr marL="234950" indent="-234950"/>
            <a:r>
              <a:rPr lang="en-US" sz="2000">
                <a:latin typeface="Times New Roman" panose="02020603050405020304" pitchFamily="18" charset="0"/>
                <a:cs typeface="Times New Roman" panose="02020603050405020304" pitchFamily="18" charset="0"/>
              </a:rPr>
              <a:t> •	</a:t>
            </a:r>
            <a:r>
              <a:rPr lang="en-US" sz="2000" b="1">
                <a:latin typeface="Times New Roman" panose="02020603050405020304" pitchFamily="18" charset="0"/>
                <a:cs typeface="Times New Roman" panose="02020603050405020304" pitchFamily="18" charset="0"/>
              </a:rPr>
              <a:t>DIEMTHAMQUAN </a:t>
            </a:r>
            <a:r>
              <a:rPr lang="en-US" sz="2000">
                <a:latin typeface="Times New Roman" panose="02020603050405020304" pitchFamily="18" charset="0"/>
                <a:cs typeface="Times New Roman" panose="02020603050405020304" pitchFamily="18" charset="0"/>
              </a:rPr>
              <a:t>(MaDTQ, MaDC):</a:t>
            </a:r>
          </a:p>
          <a:p>
            <a:pPr marL="234950" indent="-234950"/>
            <a:r>
              <a:rPr lang="en-US" sz="2000">
                <a:latin typeface="Times New Roman" panose="02020603050405020304" pitchFamily="18" charset="0"/>
                <a:cs typeface="Times New Roman" panose="02020603050405020304" pitchFamily="18" charset="0"/>
              </a:rPr>
              <a:t>{MaDC → MaDTQ, MaDTQ → TenDTQ, </a:t>
            </a:r>
          </a:p>
          <a:p>
            <a:pPr marL="234950" indent="-234950"/>
            <a:r>
              <a:rPr lang="en-US" sz="2000">
                <a:latin typeface="Times New Roman" panose="02020603050405020304" pitchFamily="18" charset="0"/>
                <a:cs typeface="Times New Roman" panose="02020603050405020304" pitchFamily="18" charset="0"/>
              </a:rPr>
              <a:t>MaDTQ → DiaChiDTQ, MaDTQ → NoiDung}</a:t>
            </a:r>
          </a:p>
          <a:p>
            <a:pPr marL="234950" indent="-234950"/>
            <a:endParaRPr lang="en-US" sz="2000">
              <a:latin typeface="Times New Roman" panose="02020603050405020304" pitchFamily="18" charset="0"/>
              <a:cs typeface="Times New Roman" panose="02020603050405020304" pitchFamily="18" charset="0"/>
            </a:endParaRPr>
          </a:p>
          <a:p>
            <a:pPr marL="234950" indent="-234950"/>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NHAHANG </a:t>
            </a:r>
            <a:r>
              <a:rPr lang="en-US" sz="2000">
                <a:latin typeface="Times New Roman" panose="02020603050405020304" pitchFamily="18" charset="0"/>
                <a:cs typeface="Times New Roman" panose="02020603050405020304" pitchFamily="18" charset="0"/>
              </a:rPr>
              <a:t>(MaNH, MaDC):</a:t>
            </a:r>
          </a:p>
          <a:p>
            <a:pPr marL="234950" indent="-234950"/>
            <a:r>
              <a:rPr lang="en-US" sz="2000">
                <a:latin typeface="Times New Roman" panose="02020603050405020304" pitchFamily="18" charset="0"/>
                <a:cs typeface="Times New Roman" panose="02020603050405020304" pitchFamily="18" charset="0"/>
              </a:rPr>
              <a:t>{MaDC → MaNH, MaNH → TenNH, </a:t>
            </a:r>
          </a:p>
          <a:p>
            <a:pPr marL="234950" indent="-234950"/>
            <a:r>
              <a:rPr lang="en-US" sz="2000">
                <a:latin typeface="Times New Roman" panose="02020603050405020304" pitchFamily="18" charset="0"/>
                <a:cs typeface="Times New Roman" panose="02020603050405020304" pitchFamily="18" charset="0"/>
              </a:rPr>
              <a:t>MaNH → DiaChiNH, MaNH → sdtNH} </a:t>
            </a:r>
          </a:p>
          <a:p>
            <a:pPr marL="234950" indent="-234950"/>
            <a:endParaRPr lang="en-US" sz="2000">
              <a:latin typeface="Times New Roman" panose="02020603050405020304" pitchFamily="18" charset="0"/>
              <a:cs typeface="Times New Roman" panose="02020603050405020304" pitchFamily="18" charset="0"/>
            </a:endParaRPr>
          </a:p>
          <a:p>
            <a:pPr marL="234950" indent="-234950"/>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KHACHSAN </a:t>
            </a:r>
            <a:r>
              <a:rPr lang="en-US" sz="2000">
                <a:latin typeface="Times New Roman" panose="02020603050405020304" pitchFamily="18" charset="0"/>
                <a:cs typeface="Times New Roman" panose="02020603050405020304" pitchFamily="18" charset="0"/>
              </a:rPr>
              <a:t>(MaKS, MaDC):</a:t>
            </a:r>
          </a:p>
          <a:p>
            <a:pPr marL="234950" indent="-234950"/>
            <a:r>
              <a:rPr lang="en-US" sz="2000">
                <a:latin typeface="Times New Roman" panose="02020603050405020304" pitchFamily="18" charset="0"/>
                <a:cs typeface="Times New Roman" panose="02020603050405020304" pitchFamily="18" charset="0"/>
              </a:rPr>
              <a:t>{MaDC → MaKS, MaKS →TenKS, </a:t>
            </a:r>
          </a:p>
          <a:p>
            <a:pPr marL="234950" indent="-234950"/>
            <a:r>
              <a:rPr lang="en-US" sz="2000">
                <a:latin typeface="Times New Roman" panose="02020603050405020304" pitchFamily="18" charset="0"/>
                <a:cs typeface="Times New Roman" panose="02020603050405020304" pitchFamily="18" charset="0"/>
              </a:rPr>
              <a:t>MaKS →DiaChiKS, MaKS →sdtKS}</a:t>
            </a:r>
          </a:p>
        </p:txBody>
      </p:sp>
      <p:sp>
        <p:nvSpPr>
          <p:cNvPr id="8" name="TextBox 7">
            <a:extLst>
              <a:ext uri="{FF2B5EF4-FFF2-40B4-BE49-F238E27FC236}">
                <a16:creationId xmlns:a16="http://schemas.microsoft.com/office/drawing/2014/main" id="{77F79B1B-D317-BEE4-41F2-BADF93E6E63F}"/>
              </a:ext>
            </a:extLst>
          </p:cNvPr>
          <p:cNvSpPr txBox="1"/>
          <p:nvPr/>
        </p:nvSpPr>
        <p:spPr>
          <a:xfrm>
            <a:off x="293163" y="1882671"/>
            <a:ext cx="4233394" cy="1030026"/>
          </a:xfrm>
          <a:prstGeom prst="rect">
            <a:avLst/>
          </a:prstGeom>
          <a:noFill/>
        </p:spPr>
        <p:txBody>
          <a:bodyPr wrap="square">
            <a:spAutoFit/>
          </a:bodyPr>
          <a:lstStyle/>
          <a:p>
            <a:pPr>
              <a:lnSpc>
                <a:spcPct val="90000"/>
              </a:lnSpc>
              <a:spcBef>
                <a:spcPts val="445"/>
              </a:spcBef>
              <a:spcAft>
                <a:spcPts val="0"/>
              </a:spcAft>
            </a:pPr>
            <a:r>
              <a:rPr lang="en-US" sz="3200" b="1">
                <a:effectLst/>
                <a:latin typeface="Times New Roman" panose="02020603050405020304" pitchFamily="18" charset="0"/>
                <a:cs typeface="Times New Roman" panose="02020603050405020304" pitchFamily="18" charset="0"/>
              </a:rPr>
              <a:t>Các quan hệ có </a:t>
            </a:r>
          </a:p>
          <a:p>
            <a:pPr>
              <a:lnSpc>
                <a:spcPct val="90000"/>
              </a:lnSpc>
              <a:spcBef>
                <a:spcPts val="445"/>
              </a:spcBef>
              <a:spcAft>
                <a:spcPts val="0"/>
              </a:spcAft>
            </a:pPr>
            <a:r>
              <a:rPr lang="en-US" sz="3200" b="1">
                <a:effectLst/>
                <a:latin typeface="Times New Roman" panose="02020603050405020304" pitchFamily="18" charset="0"/>
                <a:cs typeface="Times New Roman" panose="02020603050405020304" pitchFamily="18" charset="0"/>
              </a:rPr>
              <a:t>các tập Phụ thuộc hàm</a:t>
            </a:r>
          </a:p>
        </p:txBody>
      </p:sp>
    </p:spTree>
    <p:extLst>
      <p:ext uri="{BB962C8B-B14F-4D97-AF65-F5344CB8AC3E}">
        <p14:creationId xmlns:p14="http://schemas.microsoft.com/office/powerpoint/2010/main" val="269954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etal tic-tac-toe game pieces">
            <a:extLst>
              <a:ext uri="{FF2B5EF4-FFF2-40B4-BE49-F238E27FC236}">
                <a16:creationId xmlns:a16="http://schemas.microsoft.com/office/drawing/2014/main" id="{0F33BA40-5B46-E071-EB2C-8B8EE3366BFC}"/>
              </a:ext>
            </a:extLst>
          </p:cNvPr>
          <p:cNvPicPr>
            <a:picLocks noChangeAspect="1"/>
          </p:cNvPicPr>
          <p:nvPr/>
        </p:nvPicPr>
        <p:blipFill rotWithShape="1">
          <a:blip r:embed="rId2"/>
          <a:srcRect t="5436"/>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B2160-19FD-9EDD-8B8C-539B1E8F0C36}"/>
              </a:ext>
            </a:extLst>
          </p:cNvPr>
          <p:cNvSpPr>
            <a:spLocks noGrp="1"/>
          </p:cNvSpPr>
          <p:nvPr>
            <p:ph type="title"/>
          </p:nvPr>
        </p:nvSpPr>
        <p:spPr>
          <a:xfrm>
            <a:off x="6220691" y="267145"/>
            <a:ext cx="5749636" cy="1899912"/>
          </a:xfrm>
        </p:spPr>
        <p:txBody>
          <a:bodyPr vert="horz" lIns="91440" tIns="45720" rIns="91440" bIns="45720" rtlCol="0" anchor="ctr">
            <a:normAutofit/>
          </a:bodyPr>
          <a:lstStyle/>
          <a:p>
            <a:r>
              <a:rPr lang="en-US" sz="3600" b="1">
                <a:effectLst/>
                <a:latin typeface="Times New Roman" panose="02020603050405020304" pitchFamily="18" charset="0"/>
                <a:cs typeface="Times New Roman" panose="02020603050405020304" pitchFamily="18" charset="0"/>
              </a:rPr>
              <a:t>CHƯƠNG VI: CHUẨN HÓA LƯỢC ĐỒ QUAN HỆ</a:t>
            </a:r>
            <a:br>
              <a:rPr lang="en-US" sz="3100" b="1">
                <a:effectLst/>
              </a:rPr>
            </a:br>
            <a:endParaRPr lang="en-US" sz="3100"/>
          </a:p>
        </p:txBody>
      </p:sp>
      <p:sp>
        <p:nvSpPr>
          <p:cNvPr id="5" name="TextBox 4">
            <a:extLst>
              <a:ext uri="{FF2B5EF4-FFF2-40B4-BE49-F238E27FC236}">
                <a16:creationId xmlns:a16="http://schemas.microsoft.com/office/drawing/2014/main" id="{C6E55FCA-A503-3F36-4D67-12CC79FD12DB}"/>
              </a:ext>
            </a:extLst>
          </p:cNvPr>
          <p:cNvSpPr txBox="1"/>
          <p:nvPr/>
        </p:nvSpPr>
        <p:spPr>
          <a:xfrm>
            <a:off x="6416178" y="1876112"/>
            <a:ext cx="5555672" cy="4524688"/>
          </a:xfrm>
          <a:prstGeom prst="rect">
            <a:avLst/>
          </a:prstGeom>
        </p:spPr>
        <p:txBody>
          <a:bodyPr vert="horz" lIns="91440" tIns="45720" rIns="91440" bIns="45720" rtlCol="0">
            <a:noAutofit/>
          </a:bodyPr>
          <a:lstStyle/>
          <a:p>
            <a:pPr marL="114300" lvl="0">
              <a:lnSpc>
                <a:spcPct val="90000"/>
              </a:lnSpc>
              <a:spcAft>
                <a:spcPts val="600"/>
              </a:spcAft>
            </a:pPr>
            <a:r>
              <a:rPr lang="en-US" sz="2400" i="1">
                <a:effectLst/>
              </a:rPr>
              <a:t>Xét các tập phụ thuộc hàm: </a:t>
            </a:r>
            <a:endParaRPr lang="en-US" sz="2400">
              <a:effectLst/>
            </a:endParaRPr>
          </a:p>
          <a:p>
            <a:pPr marL="742950" lvl="1" indent="-228600">
              <a:lnSpc>
                <a:spcPct val="90000"/>
              </a:lnSpc>
              <a:spcAft>
                <a:spcPts val="600"/>
              </a:spcAft>
              <a:buFont typeface="Arial" panose="020B0604020202020204" pitchFamily="34" charset="0"/>
              <a:buChar char="•"/>
            </a:pPr>
            <a:r>
              <a:rPr lang="en-US" sz="2400">
                <a:effectLst/>
              </a:rPr>
              <a:t>Đạt dạng chuẩn 1 (1NF) do mọi thuộc tính có vế phải đều là thuộc tính đơn</a:t>
            </a:r>
          </a:p>
          <a:p>
            <a:pPr marL="742950" lvl="1" indent="-228600">
              <a:lnSpc>
                <a:spcPct val="90000"/>
              </a:lnSpc>
              <a:spcAft>
                <a:spcPts val="600"/>
              </a:spcAft>
              <a:buFont typeface="Arial" panose="020B0604020202020204" pitchFamily="34" charset="0"/>
              <a:buChar char="•"/>
            </a:pPr>
            <a:r>
              <a:rPr lang="en-US" sz="2400">
                <a:effectLst/>
              </a:rPr>
              <a:t>Đạt dạng chuẩn 2 (2NF) do đạt đạng chuẩn 1, mọi thuộc tính không khóa đều phụ thuộc đầy đủ vào các khóa.</a:t>
            </a:r>
          </a:p>
          <a:p>
            <a:pPr marL="742950" lvl="1" indent="-228600">
              <a:lnSpc>
                <a:spcPct val="90000"/>
              </a:lnSpc>
              <a:spcAft>
                <a:spcPts val="600"/>
              </a:spcAft>
              <a:buFont typeface="Arial" panose="020B0604020202020204" pitchFamily="34" charset="0"/>
              <a:buChar char="•"/>
            </a:pPr>
            <a:r>
              <a:rPr lang="en-US" sz="2400">
                <a:effectLst/>
              </a:rPr>
              <a:t>Đạt chuẩn chuẩn 3 (3NF) do đạt dạng chuẩn 2, mọi thuộc tính không khóa đều không phụ thuộc bắc cầu vào khóa.</a:t>
            </a:r>
          </a:p>
          <a:p>
            <a:pPr marL="742950" lvl="1" indent="-228600">
              <a:lnSpc>
                <a:spcPct val="90000"/>
              </a:lnSpc>
              <a:spcAft>
                <a:spcPts val="600"/>
              </a:spcAft>
              <a:buFont typeface="Arial" panose="020B0604020202020204" pitchFamily="34" charset="0"/>
              <a:buChar char="•"/>
            </a:pPr>
            <a:r>
              <a:rPr lang="en-US" sz="2400">
                <a:effectLst/>
              </a:rPr>
              <a:t>Đạt dạng chuẩn Boyce-Codd (BCNF) do mọi phụ thuộc hàm không hiển nhiên đều có vế trái chứa khóa.</a:t>
            </a:r>
          </a:p>
        </p:txBody>
      </p:sp>
    </p:spTree>
    <p:extLst>
      <p:ext uri="{BB962C8B-B14F-4D97-AF65-F5344CB8AC3E}">
        <p14:creationId xmlns:p14="http://schemas.microsoft.com/office/powerpoint/2010/main" val="4660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3822-68C3-616D-3C91-5756A915F817}"/>
              </a:ext>
            </a:extLst>
          </p:cNvPr>
          <p:cNvSpPr>
            <a:spLocks noGrp="1"/>
          </p:cNvSpPr>
          <p:nvPr>
            <p:ph type="title"/>
          </p:nvPr>
        </p:nvSpPr>
        <p:spPr>
          <a:xfrm>
            <a:off x="1486596" y="584791"/>
            <a:ext cx="8921678" cy="1634525"/>
          </a:xfrm>
        </p:spPr>
        <p:txBody>
          <a:bodyPr anchor="b">
            <a:normAutofit/>
          </a:bodyPr>
          <a:lstStyle/>
          <a:p>
            <a:pPr algn="ctr"/>
            <a:r>
              <a:rPr lang="en-US" sz="4000" b="1" i="1">
                <a:effectLst/>
                <a:latin typeface="Times New Roman" panose="02020603050405020304" pitchFamily="18" charset="0"/>
                <a:ea typeface="Times New Roman" panose="02020603050405020304" pitchFamily="18" charset="0"/>
              </a:rPr>
              <a:t>Các quan hệ đã đạt dạng chuẩn 3 (3NF) hay dạng chuẩn BCNF</a:t>
            </a:r>
            <a:endParaRPr lang="en-US" sz="4000" b="1" i="1"/>
          </a:p>
        </p:txBody>
      </p:sp>
      <p:sp>
        <p:nvSpPr>
          <p:cNvPr id="8" name="Freeform: Shape 7">
            <a:extLst>
              <a:ext uri="{FF2B5EF4-FFF2-40B4-BE49-F238E27FC236}">
                <a16:creationId xmlns:a16="http://schemas.microsoft.com/office/drawing/2014/main" id="{12B5DE39-BA09-7B42-4003-4F8550E98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862005" flipH="1" flipV="1">
            <a:off x="851682" y="-208561"/>
            <a:ext cx="1021459" cy="1151268"/>
          </a:xfrm>
          <a:custGeom>
            <a:avLst/>
            <a:gdLst>
              <a:gd name="connsiteX0" fmla="*/ 0 w 1021459"/>
              <a:gd name="connsiteY0" fmla="*/ 480203 h 1151268"/>
              <a:gd name="connsiteX1" fmla="*/ 205383 w 1021459"/>
              <a:gd name="connsiteY1" fmla="*/ 339749 h 1151268"/>
              <a:gd name="connsiteX2" fmla="*/ 234518 w 1021459"/>
              <a:gd name="connsiteY2" fmla="*/ 370332 h 1151268"/>
              <a:gd name="connsiteX3" fmla="*/ 559218 w 1021459"/>
              <a:gd name="connsiteY3" fmla="*/ 756689 h 1151268"/>
              <a:gd name="connsiteX4" fmla="*/ 883382 w 1021459"/>
              <a:gd name="connsiteY4" fmla="*/ 0 h 1151268"/>
              <a:gd name="connsiteX5" fmla="*/ 989197 w 1021459"/>
              <a:gd name="connsiteY5" fmla="*/ 471798 h 1151268"/>
              <a:gd name="connsiteX6" fmla="*/ 1021441 w 1021459"/>
              <a:gd name="connsiteY6" fmla="*/ 716426 h 1151268"/>
              <a:gd name="connsiteX7" fmla="*/ 904281 w 1021459"/>
              <a:gd name="connsiteY7" fmla="*/ 1015641 h 1151268"/>
              <a:gd name="connsiteX8" fmla="*/ 651239 w 1021459"/>
              <a:gd name="connsiteY8" fmla="*/ 1139993 h 1151268"/>
              <a:gd name="connsiteX9" fmla="*/ 257636 w 1021459"/>
              <a:gd name="connsiteY9" fmla="*/ 1102844 h 1151268"/>
              <a:gd name="connsiteX10" fmla="*/ 67884 w 1021459"/>
              <a:gd name="connsiteY10" fmla="*/ 763595 h 1151268"/>
              <a:gd name="connsiteX11" fmla="*/ 1054 w 1021459"/>
              <a:gd name="connsiteY11" fmla="*/ 485262 h 115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1459" h="1151268">
                <a:moveTo>
                  <a:pt x="0" y="480203"/>
                </a:moveTo>
                <a:lnTo>
                  <a:pt x="205383" y="339749"/>
                </a:lnTo>
                <a:lnTo>
                  <a:pt x="234518" y="370332"/>
                </a:lnTo>
                <a:cubicBezTo>
                  <a:pt x="346512" y="495221"/>
                  <a:pt x="463425" y="650296"/>
                  <a:pt x="559218" y="756689"/>
                </a:cubicBezTo>
                <a:lnTo>
                  <a:pt x="883382" y="0"/>
                </a:lnTo>
                <a:cubicBezTo>
                  <a:pt x="926936" y="199703"/>
                  <a:pt x="968197" y="287720"/>
                  <a:pt x="989197" y="471798"/>
                </a:cubicBezTo>
                <a:lnTo>
                  <a:pt x="1021441" y="716426"/>
                </a:lnTo>
                <a:cubicBezTo>
                  <a:pt x="1022254" y="879354"/>
                  <a:pt x="997177" y="920689"/>
                  <a:pt x="904281" y="1015641"/>
                </a:cubicBezTo>
                <a:cubicBezTo>
                  <a:pt x="847918" y="1080027"/>
                  <a:pt x="759013" y="1125459"/>
                  <a:pt x="651239" y="1139993"/>
                </a:cubicBezTo>
                <a:cubicBezTo>
                  <a:pt x="543465" y="1154527"/>
                  <a:pt x="354862" y="1165577"/>
                  <a:pt x="257636" y="1102844"/>
                </a:cubicBezTo>
                <a:cubicBezTo>
                  <a:pt x="160410" y="1040111"/>
                  <a:pt x="86077" y="841634"/>
                  <a:pt x="67884" y="763595"/>
                </a:cubicBezTo>
                <a:cubicBezTo>
                  <a:pt x="50473" y="698669"/>
                  <a:pt x="25338" y="595452"/>
                  <a:pt x="1054" y="485262"/>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943FC24A-9617-F1D0-8D4E-27F879E59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49" y="-38918"/>
            <a:ext cx="1523437" cy="1056487"/>
            <a:chOff x="10366449" y="-38918"/>
            <a:chExt cx="1523437" cy="1056487"/>
          </a:xfrm>
        </p:grpSpPr>
        <p:sp>
          <p:nvSpPr>
            <p:cNvPr id="11" name="Freeform: Shape 10">
              <a:extLst>
                <a:ext uri="{FF2B5EF4-FFF2-40B4-BE49-F238E27FC236}">
                  <a16:creationId xmlns:a16="http://schemas.microsoft.com/office/drawing/2014/main" id="{BDFFEA31-BAB2-02AE-9FB8-465E87C1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CC1C412C-D5C4-23B4-7FA8-2EBFDB424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Shape 13">
            <a:extLst>
              <a:ext uri="{FF2B5EF4-FFF2-40B4-BE49-F238E27FC236}">
                <a16:creationId xmlns:a16="http://schemas.microsoft.com/office/drawing/2014/main" id="{81559590-A825-F332-36C6-EF5DE8B15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380380" y="2517858"/>
            <a:ext cx="442769" cy="445803"/>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3CC0718-47AC-74FB-B46C-05A00B222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08361" y="1755755"/>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4F457BF-A226-2572-F20A-07DDBEFFE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14873" y="1755756"/>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9EDAD6E-3513-14C8-536A-BF91B1E34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287450" y="1711171"/>
            <a:ext cx="523984" cy="492306"/>
          </a:xfrm>
          <a:custGeom>
            <a:avLst/>
            <a:gdLst>
              <a:gd name="connsiteX0" fmla="*/ 845218 w 2601267"/>
              <a:gd name="connsiteY0" fmla="*/ 6508 h 3247197"/>
              <a:gd name="connsiteX1" fmla="*/ 666313 w 2601267"/>
              <a:gd name="connsiteY1" fmla="*/ 158908 h 3247197"/>
              <a:gd name="connsiteX2" fmla="*/ 778957 w 2601267"/>
              <a:gd name="connsiteY2" fmla="*/ 3213534 h 3247197"/>
              <a:gd name="connsiteX3" fmla="*/ 1415061 w 2601267"/>
              <a:gd name="connsiteY3" fmla="*/ 3240039 h 3247197"/>
              <a:gd name="connsiteX4" fmla="*/ 1965026 w 2601267"/>
              <a:gd name="connsiteY4" fmla="*/ 2994874 h 3247197"/>
              <a:gd name="connsiteX5" fmla="*/ 2521618 w 2601267"/>
              <a:gd name="connsiteY5" fmla="*/ 2179865 h 3247197"/>
              <a:gd name="connsiteX6" fmla="*/ 2601131 w 2601267"/>
              <a:gd name="connsiteY6" fmla="*/ 1722665 h 3247197"/>
              <a:gd name="connsiteX7" fmla="*/ 2501739 w 2601267"/>
              <a:gd name="connsiteY7" fmla="*/ 1238960 h 3247197"/>
              <a:gd name="connsiteX8" fmla="*/ 2276452 w 2601267"/>
              <a:gd name="connsiteY8" fmla="*/ 801639 h 3247197"/>
              <a:gd name="connsiteX9" fmla="*/ 1627096 w 2601267"/>
              <a:gd name="connsiteY9" fmla="*/ 198665 h 3247197"/>
              <a:gd name="connsiteX10" fmla="*/ 1415061 w 2601267"/>
              <a:gd name="connsiteY10" fmla="*/ 132404 h 3247197"/>
              <a:gd name="connsiteX11" fmla="*/ 1189774 w 2601267"/>
              <a:gd name="connsiteY11" fmla="*/ 79395 h 3247197"/>
              <a:gd name="connsiteX12" fmla="*/ 1024122 w 2601267"/>
              <a:gd name="connsiteY12" fmla="*/ 46265 h 3247197"/>
              <a:gd name="connsiteX13" fmla="*/ 878348 w 2601267"/>
              <a:gd name="connsiteY13" fmla="*/ 52891 h 3247197"/>
              <a:gd name="connsiteX14" fmla="*/ 818713 w 2601267"/>
              <a:gd name="connsiteY14" fmla="*/ 26387 h 3247197"/>
              <a:gd name="connsiteX15" fmla="*/ 845218 w 2601267"/>
              <a:gd name="connsiteY15" fmla="*/ 6508 h 3247197"/>
              <a:gd name="connsiteX0" fmla="*/ 1205667 w 2961716"/>
              <a:gd name="connsiteY0" fmla="*/ 75319 h 3445468"/>
              <a:gd name="connsiteX1" fmla="*/ 72605 w 2961716"/>
              <a:gd name="connsiteY1" fmla="*/ 1175249 h 3445468"/>
              <a:gd name="connsiteX2" fmla="*/ 1139406 w 2961716"/>
              <a:gd name="connsiteY2" fmla="*/ 3282345 h 3445468"/>
              <a:gd name="connsiteX3" fmla="*/ 1775510 w 2961716"/>
              <a:gd name="connsiteY3" fmla="*/ 3308850 h 3445468"/>
              <a:gd name="connsiteX4" fmla="*/ 2325475 w 2961716"/>
              <a:gd name="connsiteY4" fmla="*/ 3063685 h 3445468"/>
              <a:gd name="connsiteX5" fmla="*/ 2882067 w 2961716"/>
              <a:gd name="connsiteY5" fmla="*/ 2248676 h 3445468"/>
              <a:gd name="connsiteX6" fmla="*/ 2961580 w 2961716"/>
              <a:gd name="connsiteY6" fmla="*/ 1791476 h 3445468"/>
              <a:gd name="connsiteX7" fmla="*/ 2862188 w 2961716"/>
              <a:gd name="connsiteY7" fmla="*/ 1307771 h 3445468"/>
              <a:gd name="connsiteX8" fmla="*/ 2636901 w 2961716"/>
              <a:gd name="connsiteY8" fmla="*/ 870450 h 3445468"/>
              <a:gd name="connsiteX9" fmla="*/ 1987545 w 2961716"/>
              <a:gd name="connsiteY9" fmla="*/ 267476 h 3445468"/>
              <a:gd name="connsiteX10" fmla="*/ 1775510 w 2961716"/>
              <a:gd name="connsiteY10" fmla="*/ 201215 h 3445468"/>
              <a:gd name="connsiteX11" fmla="*/ 1550223 w 2961716"/>
              <a:gd name="connsiteY11" fmla="*/ 148206 h 3445468"/>
              <a:gd name="connsiteX12" fmla="*/ 1384571 w 2961716"/>
              <a:gd name="connsiteY12" fmla="*/ 115076 h 3445468"/>
              <a:gd name="connsiteX13" fmla="*/ 1238797 w 2961716"/>
              <a:gd name="connsiteY13" fmla="*/ 121702 h 3445468"/>
              <a:gd name="connsiteX14" fmla="*/ 1179162 w 2961716"/>
              <a:gd name="connsiteY14" fmla="*/ 95198 h 3445468"/>
              <a:gd name="connsiteX15" fmla="*/ 1205667 w 2961716"/>
              <a:gd name="connsiteY15" fmla="*/ 75319 h 3445468"/>
              <a:gd name="connsiteX0" fmla="*/ 1237442 w 2993491"/>
              <a:gd name="connsiteY0" fmla="*/ 75319 h 3308850"/>
              <a:gd name="connsiteX1" fmla="*/ 104380 w 2993491"/>
              <a:gd name="connsiteY1" fmla="*/ 1175249 h 3308850"/>
              <a:gd name="connsiteX2" fmla="*/ 243528 w 2993491"/>
              <a:gd name="connsiteY2" fmla="*/ 2878153 h 3308850"/>
              <a:gd name="connsiteX3" fmla="*/ 1807285 w 2993491"/>
              <a:gd name="connsiteY3" fmla="*/ 3308850 h 3308850"/>
              <a:gd name="connsiteX4" fmla="*/ 2357250 w 2993491"/>
              <a:gd name="connsiteY4" fmla="*/ 3063685 h 3308850"/>
              <a:gd name="connsiteX5" fmla="*/ 2913842 w 2993491"/>
              <a:gd name="connsiteY5" fmla="*/ 2248676 h 3308850"/>
              <a:gd name="connsiteX6" fmla="*/ 2993355 w 2993491"/>
              <a:gd name="connsiteY6" fmla="*/ 1791476 h 3308850"/>
              <a:gd name="connsiteX7" fmla="*/ 2893963 w 2993491"/>
              <a:gd name="connsiteY7" fmla="*/ 1307771 h 3308850"/>
              <a:gd name="connsiteX8" fmla="*/ 2668676 w 2993491"/>
              <a:gd name="connsiteY8" fmla="*/ 870450 h 3308850"/>
              <a:gd name="connsiteX9" fmla="*/ 2019320 w 2993491"/>
              <a:gd name="connsiteY9" fmla="*/ 267476 h 3308850"/>
              <a:gd name="connsiteX10" fmla="*/ 1807285 w 2993491"/>
              <a:gd name="connsiteY10" fmla="*/ 201215 h 3308850"/>
              <a:gd name="connsiteX11" fmla="*/ 1581998 w 2993491"/>
              <a:gd name="connsiteY11" fmla="*/ 148206 h 3308850"/>
              <a:gd name="connsiteX12" fmla="*/ 1416346 w 2993491"/>
              <a:gd name="connsiteY12" fmla="*/ 115076 h 3308850"/>
              <a:gd name="connsiteX13" fmla="*/ 1270572 w 2993491"/>
              <a:gd name="connsiteY13" fmla="*/ 121702 h 3308850"/>
              <a:gd name="connsiteX14" fmla="*/ 1210937 w 2993491"/>
              <a:gd name="connsiteY14" fmla="*/ 95198 h 3308850"/>
              <a:gd name="connsiteX15" fmla="*/ 1237442 w 2993491"/>
              <a:gd name="connsiteY15" fmla="*/ 75319 h 3308850"/>
              <a:gd name="connsiteX0" fmla="*/ 1209047 w 2991601"/>
              <a:gd name="connsiteY0" fmla="*/ 0 h 3213652"/>
              <a:gd name="connsiteX1" fmla="*/ 102490 w 2991601"/>
              <a:gd name="connsiteY1" fmla="*/ 1080051 h 3213652"/>
              <a:gd name="connsiteX2" fmla="*/ 241638 w 2991601"/>
              <a:gd name="connsiteY2" fmla="*/ 2782955 h 3213652"/>
              <a:gd name="connsiteX3" fmla="*/ 1805395 w 2991601"/>
              <a:gd name="connsiteY3" fmla="*/ 3213652 h 3213652"/>
              <a:gd name="connsiteX4" fmla="*/ 2355360 w 2991601"/>
              <a:gd name="connsiteY4" fmla="*/ 2968487 h 3213652"/>
              <a:gd name="connsiteX5" fmla="*/ 2911952 w 2991601"/>
              <a:gd name="connsiteY5" fmla="*/ 2153478 h 3213652"/>
              <a:gd name="connsiteX6" fmla="*/ 2991465 w 2991601"/>
              <a:gd name="connsiteY6" fmla="*/ 1696278 h 3213652"/>
              <a:gd name="connsiteX7" fmla="*/ 2892073 w 2991601"/>
              <a:gd name="connsiteY7" fmla="*/ 1212573 h 3213652"/>
              <a:gd name="connsiteX8" fmla="*/ 2666786 w 2991601"/>
              <a:gd name="connsiteY8" fmla="*/ 775252 h 3213652"/>
              <a:gd name="connsiteX9" fmla="*/ 2017430 w 2991601"/>
              <a:gd name="connsiteY9" fmla="*/ 172278 h 3213652"/>
              <a:gd name="connsiteX10" fmla="*/ 1805395 w 2991601"/>
              <a:gd name="connsiteY10" fmla="*/ 106017 h 3213652"/>
              <a:gd name="connsiteX11" fmla="*/ 1580108 w 2991601"/>
              <a:gd name="connsiteY11" fmla="*/ 53008 h 3213652"/>
              <a:gd name="connsiteX12" fmla="*/ 1414456 w 2991601"/>
              <a:gd name="connsiteY12" fmla="*/ 19878 h 3213652"/>
              <a:gd name="connsiteX13" fmla="*/ 1268682 w 2991601"/>
              <a:gd name="connsiteY13" fmla="*/ 26504 h 3213652"/>
              <a:gd name="connsiteX14" fmla="*/ 1209047 w 2991601"/>
              <a:gd name="connsiteY14" fmla="*/ 0 h 3213652"/>
              <a:gd name="connsiteX0" fmla="*/ 564076 w 2949603"/>
              <a:gd name="connsiteY0" fmla="*/ 153160 h 3201160"/>
              <a:gd name="connsiteX1" fmla="*/ 60492 w 2949603"/>
              <a:gd name="connsiteY1" fmla="*/ 1067559 h 3201160"/>
              <a:gd name="connsiteX2" fmla="*/ 199640 w 2949603"/>
              <a:gd name="connsiteY2" fmla="*/ 2770463 h 3201160"/>
              <a:gd name="connsiteX3" fmla="*/ 1763397 w 2949603"/>
              <a:gd name="connsiteY3" fmla="*/ 3201160 h 3201160"/>
              <a:gd name="connsiteX4" fmla="*/ 2313362 w 2949603"/>
              <a:gd name="connsiteY4" fmla="*/ 2955995 h 3201160"/>
              <a:gd name="connsiteX5" fmla="*/ 2869954 w 2949603"/>
              <a:gd name="connsiteY5" fmla="*/ 2140986 h 3201160"/>
              <a:gd name="connsiteX6" fmla="*/ 2949467 w 2949603"/>
              <a:gd name="connsiteY6" fmla="*/ 1683786 h 3201160"/>
              <a:gd name="connsiteX7" fmla="*/ 2850075 w 2949603"/>
              <a:gd name="connsiteY7" fmla="*/ 1200081 h 3201160"/>
              <a:gd name="connsiteX8" fmla="*/ 2624788 w 2949603"/>
              <a:gd name="connsiteY8" fmla="*/ 762760 h 3201160"/>
              <a:gd name="connsiteX9" fmla="*/ 1975432 w 2949603"/>
              <a:gd name="connsiteY9" fmla="*/ 159786 h 3201160"/>
              <a:gd name="connsiteX10" fmla="*/ 1763397 w 2949603"/>
              <a:gd name="connsiteY10" fmla="*/ 93525 h 3201160"/>
              <a:gd name="connsiteX11" fmla="*/ 1538110 w 2949603"/>
              <a:gd name="connsiteY11" fmla="*/ 40516 h 3201160"/>
              <a:gd name="connsiteX12" fmla="*/ 1372458 w 2949603"/>
              <a:gd name="connsiteY12" fmla="*/ 7386 h 3201160"/>
              <a:gd name="connsiteX13" fmla="*/ 1226684 w 2949603"/>
              <a:gd name="connsiteY13" fmla="*/ 14012 h 3201160"/>
              <a:gd name="connsiteX14" fmla="*/ 564076 w 2949603"/>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624788 w 2949538"/>
              <a:gd name="connsiteY8" fmla="*/ 762760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595248 w 2949538"/>
              <a:gd name="connsiteY8" fmla="*/ 653943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44905 h 3192905"/>
              <a:gd name="connsiteX1" fmla="*/ 60492 w 2949538"/>
              <a:gd name="connsiteY1" fmla="*/ 1059304 h 3192905"/>
              <a:gd name="connsiteX2" fmla="*/ 199640 w 2949538"/>
              <a:gd name="connsiteY2" fmla="*/ 2762208 h 3192905"/>
              <a:gd name="connsiteX3" fmla="*/ 1763397 w 2949538"/>
              <a:gd name="connsiteY3" fmla="*/ 3192905 h 3192905"/>
              <a:gd name="connsiteX4" fmla="*/ 2313362 w 2949538"/>
              <a:gd name="connsiteY4" fmla="*/ 2947740 h 3192905"/>
              <a:gd name="connsiteX5" fmla="*/ 2869954 w 2949538"/>
              <a:gd name="connsiteY5" fmla="*/ 2132731 h 3192905"/>
              <a:gd name="connsiteX6" fmla="*/ 2949467 w 2949538"/>
              <a:gd name="connsiteY6" fmla="*/ 1675531 h 3192905"/>
              <a:gd name="connsiteX7" fmla="*/ 2855983 w 2949538"/>
              <a:gd name="connsiteY7" fmla="*/ 1076963 h 3192905"/>
              <a:gd name="connsiteX8" fmla="*/ 2595248 w 2949538"/>
              <a:gd name="connsiteY8" fmla="*/ 645688 h 3192905"/>
              <a:gd name="connsiteX9" fmla="*/ 1975432 w 2949538"/>
              <a:gd name="connsiteY9" fmla="*/ 151531 h 3192905"/>
              <a:gd name="connsiteX10" fmla="*/ 1763397 w 2949538"/>
              <a:gd name="connsiteY10" fmla="*/ 85270 h 3192905"/>
              <a:gd name="connsiteX11" fmla="*/ 1538110 w 2949538"/>
              <a:gd name="connsiteY11" fmla="*/ 32261 h 3192905"/>
              <a:gd name="connsiteX12" fmla="*/ 1226684 w 2949538"/>
              <a:gd name="connsiteY12" fmla="*/ 5757 h 3192905"/>
              <a:gd name="connsiteX13" fmla="*/ 564076 w 2949538"/>
              <a:gd name="connsiteY13" fmla="*/ 144905 h 3192905"/>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678882 w 3064344"/>
              <a:gd name="connsiteY0" fmla="*/ 146377 h 3194377"/>
              <a:gd name="connsiteX1" fmla="*/ 23660 w 3064344"/>
              <a:gd name="connsiteY1" fmla="*/ 1451714 h 3194377"/>
              <a:gd name="connsiteX2" fmla="*/ 314446 w 3064344"/>
              <a:gd name="connsiteY2" fmla="*/ 2763680 h 3194377"/>
              <a:gd name="connsiteX3" fmla="*/ 1878203 w 3064344"/>
              <a:gd name="connsiteY3" fmla="*/ 3194377 h 3194377"/>
              <a:gd name="connsiteX4" fmla="*/ 2428168 w 3064344"/>
              <a:gd name="connsiteY4" fmla="*/ 2949212 h 3194377"/>
              <a:gd name="connsiteX5" fmla="*/ 2984760 w 3064344"/>
              <a:gd name="connsiteY5" fmla="*/ 2134203 h 3194377"/>
              <a:gd name="connsiteX6" fmla="*/ 3064273 w 3064344"/>
              <a:gd name="connsiteY6" fmla="*/ 1677003 h 3194377"/>
              <a:gd name="connsiteX7" fmla="*/ 2970789 w 3064344"/>
              <a:gd name="connsiteY7" fmla="*/ 1078435 h 3194377"/>
              <a:gd name="connsiteX8" fmla="*/ 2710054 w 3064344"/>
              <a:gd name="connsiteY8" fmla="*/ 647160 h 3194377"/>
              <a:gd name="connsiteX9" fmla="*/ 2090238 w 3064344"/>
              <a:gd name="connsiteY9" fmla="*/ 153003 h 3194377"/>
              <a:gd name="connsiteX10" fmla="*/ 1652916 w 3064344"/>
              <a:gd name="connsiteY10" fmla="*/ 33733 h 3194377"/>
              <a:gd name="connsiteX11" fmla="*/ 1341490 w 3064344"/>
              <a:gd name="connsiteY11" fmla="*/ 7229 h 3194377"/>
              <a:gd name="connsiteX12" fmla="*/ 678882 w 3064344"/>
              <a:gd name="connsiteY12" fmla="*/ 146377 h 3194377"/>
              <a:gd name="connsiteX0" fmla="*/ 655721 w 3041183"/>
              <a:gd name="connsiteY0" fmla="*/ 146377 h 3194377"/>
              <a:gd name="connsiteX1" fmla="*/ 499 w 3041183"/>
              <a:gd name="connsiteY1" fmla="*/ 1451714 h 3194377"/>
              <a:gd name="connsiteX2" fmla="*/ 291285 w 3041183"/>
              <a:gd name="connsiteY2" fmla="*/ 2763680 h 3194377"/>
              <a:gd name="connsiteX3" fmla="*/ 1855042 w 3041183"/>
              <a:gd name="connsiteY3" fmla="*/ 3194377 h 3194377"/>
              <a:gd name="connsiteX4" fmla="*/ 2405007 w 3041183"/>
              <a:gd name="connsiteY4" fmla="*/ 2949212 h 3194377"/>
              <a:gd name="connsiteX5" fmla="*/ 2961599 w 3041183"/>
              <a:gd name="connsiteY5" fmla="*/ 2134203 h 3194377"/>
              <a:gd name="connsiteX6" fmla="*/ 3041112 w 3041183"/>
              <a:gd name="connsiteY6" fmla="*/ 1677003 h 3194377"/>
              <a:gd name="connsiteX7" fmla="*/ 2947628 w 3041183"/>
              <a:gd name="connsiteY7" fmla="*/ 1078435 h 3194377"/>
              <a:gd name="connsiteX8" fmla="*/ 2686893 w 3041183"/>
              <a:gd name="connsiteY8" fmla="*/ 647160 h 3194377"/>
              <a:gd name="connsiteX9" fmla="*/ 2067077 w 3041183"/>
              <a:gd name="connsiteY9" fmla="*/ 153003 h 3194377"/>
              <a:gd name="connsiteX10" fmla="*/ 1629755 w 3041183"/>
              <a:gd name="connsiteY10" fmla="*/ 33733 h 3194377"/>
              <a:gd name="connsiteX11" fmla="*/ 1318329 w 3041183"/>
              <a:gd name="connsiteY11" fmla="*/ 7229 h 3194377"/>
              <a:gd name="connsiteX12" fmla="*/ 655721 w 3041183"/>
              <a:gd name="connsiteY12" fmla="*/ 146377 h 3194377"/>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896817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09741"/>
              <a:gd name="connsiteX1" fmla="*/ 498 w 3041182"/>
              <a:gd name="connsiteY1" fmla="*/ 1451714 h 3109741"/>
              <a:gd name="connsiteX2" fmla="*/ 291284 w 3041182"/>
              <a:gd name="connsiteY2" fmla="*/ 2763680 h 3109741"/>
              <a:gd name="connsiteX3" fmla="*/ 1518287 w 3041182"/>
              <a:gd name="connsiteY3" fmla="*/ 3109741 h 3109741"/>
              <a:gd name="connsiteX4" fmla="*/ 2405006 w 3041182"/>
              <a:gd name="connsiteY4" fmla="*/ 2896817 h 3109741"/>
              <a:gd name="connsiteX5" fmla="*/ 2961598 w 3041182"/>
              <a:gd name="connsiteY5" fmla="*/ 2134203 h 3109741"/>
              <a:gd name="connsiteX6" fmla="*/ 3041111 w 3041182"/>
              <a:gd name="connsiteY6" fmla="*/ 1677003 h 3109741"/>
              <a:gd name="connsiteX7" fmla="*/ 2947627 w 3041182"/>
              <a:gd name="connsiteY7" fmla="*/ 1078435 h 3109741"/>
              <a:gd name="connsiteX8" fmla="*/ 2686892 w 3041182"/>
              <a:gd name="connsiteY8" fmla="*/ 647160 h 3109741"/>
              <a:gd name="connsiteX9" fmla="*/ 2067076 w 3041182"/>
              <a:gd name="connsiteY9" fmla="*/ 153003 h 3109741"/>
              <a:gd name="connsiteX10" fmla="*/ 1629754 w 3041182"/>
              <a:gd name="connsiteY10" fmla="*/ 33733 h 3109741"/>
              <a:gd name="connsiteX11" fmla="*/ 1318328 w 3041182"/>
              <a:gd name="connsiteY11" fmla="*/ 7229 h 3109741"/>
              <a:gd name="connsiteX12" fmla="*/ 655720 w 3041182"/>
              <a:gd name="connsiteY12" fmla="*/ 146377 h 3109741"/>
              <a:gd name="connsiteX0" fmla="*/ 683078 w 3068540"/>
              <a:gd name="connsiteY0" fmla="*/ 146377 h 3109741"/>
              <a:gd name="connsiteX1" fmla="*/ 27856 w 3068540"/>
              <a:gd name="connsiteY1" fmla="*/ 1451714 h 3109741"/>
              <a:gd name="connsiteX2" fmla="*/ 265470 w 3068540"/>
              <a:gd name="connsiteY2" fmla="*/ 2550075 h 3109741"/>
              <a:gd name="connsiteX3" fmla="*/ 1545645 w 3068540"/>
              <a:gd name="connsiteY3" fmla="*/ 3109741 h 3109741"/>
              <a:gd name="connsiteX4" fmla="*/ 2432364 w 3068540"/>
              <a:gd name="connsiteY4" fmla="*/ 2896817 h 3109741"/>
              <a:gd name="connsiteX5" fmla="*/ 2988956 w 3068540"/>
              <a:gd name="connsiteY5" fmla="*/ 2134203 h 3109741"/>
              <a:gd name="connsiteX6" fmla="*/ 3068469 w 3068540"/>
              <a:gd name="connsiteY6" fmla="*/ 1677003 h 3109741"/>
              <a:gd name="connsiteX7" fmla="*/ 2974985 w 3068540"/>
              <a:gd name="connsiteY7" fmla="*/ 1078435 h 3109741"/>
              <a:gd name="connsiteX8" fmla="*/ 2714250 w 3068540"/>
              <a:gd name="connsiteY8" fmla="*/ 647160 h 3109741"/>
              <a:gd name="connsiteX9" fmla="*/ 2094434 w 3068540"/>
              <a:gd name="connsiteY9" fmla="*/ 153003 h 3109741"/>
              <a:gd name="connsiteX10" fmla="*/ 1657112 w 3068540"/>
              <a:gd name="connsiteY10" fmla="*/ 33733 h 3109741"/>
              <a:gd name="connsiteX11" fmla="*/ 1345686 w 3068540"/>
              <a:gd name="connsiteY11" fmla="*/ 7229 h 3109741"/>
              <a:gd name="connsiteX12" fmla="*/ 683078 w 3068540"/>
              <a:gd name="connsiteY12" fmla="*/ 146377 h 3109741"/>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3148 h 3108956"/>
              <a:gd name="connsiteX1" fmla="*/ 27856 w 3068540"/>
              <a:gd name="connsiteY1" fmla="*/ 1448485 h 3108956"/>
              <a:gd name="connsiteX2" fmla="*/ 265470 w 3068540"/>
              <a:gd name="connsiteY2" fmla="*/ 2546846 h 3108956"/>
              <a:gd name="connsiteX3" fmla="*/ 1545645 w 3068540"/>
              <a:gd name="connsiteY3" fmla="*/ 3106512 h 3108956"/>
              <a:gd name="connsiteX4" fmla="*/ 2432364 w 3068540"/>
              <a:gd name="connsiteY4" fmla="*/ 2893588 h 3108956"/>
              <a:gd name="connsiteX5" fmla="*/ 2988956 w 3068540"/>
              <a:gd name="connsiteY5" fmla="*/ 2130974 h 3108956"/>
              <a:gd name="connsiteX6" fmla="*/ 3068469 w 3068540"/>
              <a:gd name="connsiteY6" fmla="*/ 1673774 h 3108956"/>
              <a:gd name="connsiteX7" fmla="*/ 2974985 w 3068540"/>
              <a:gd name="connsiteY7" fmla="*/ 1075206 h 3108956"/>
              <a:gd name="connsiteX8" fmla="*/ 2714250 w 3068540"/>
              <a:gd name="connsiteY8" fmla="*/ 643931 h 3108956"/>
              <a:gd name="connsiteX9" fmla="*/ 2094434 w 3068540"/>
              <a:gd name="connsiteY9" fmla="*/ 149774 h 3108956"/>
              <a:gd name="connsiteX10" fmla="*/ 1345686 w 3068540"/>
              <a:gd name="connsiteY10" fmla="*/ 4000 h 3108956"/>
              <a:gd name="connsiteX11" fmla="*/ 683078 w 3068540"/>
              <a:gd name="connsiteY11" fmla="*/ 143148 h 3108956"/>
              <a:gd name="connsiteX0" fmla="*/ 683078 w 3082038"/>
              <a:gd name="connsiteY0" fmla="*/ 143148 h 3108956"/>
              <a:gd name="connsiteX1" fmla="*/ 27856 w 3082038"/>
              <a:gd name="connsiteY1" fmla="*/ 1448485 h 3108956"/>
              <a:gd name="connsiteX2" fmla="*/ 265470 w 3082038"/>
              <a:gd name="connsiteY2" fmla="*/ 2546846 h 3108956"/>
              <a:gd name="connsiteX3" fmla="*/ 1545645 w 3082038"/>
              <a:gd name="connsiteY3" fmla="*/ 3106512 h 3108956"/>
              <a:gd name="connsiteX4" fmla="*/ 2432364 w 3082038"/>
              <a:gd name="connsiteY4" fmla="*/ 2893588 h 3108956"/>
              <a:gd name="connsiteX5" fmla="*/ 2988956 w 3082038"/>
              <a:gd name="connsiteY5" fmla="*/ 2130974 h 3108956"/>
              <a:gd name="connsiteX6" fmla="*/ 3068469 w 3082038"/>
              <a:gd name="connsiteY6" fmla="*/ 1673774 h 3108956"/>
              <a:gd name="connsiteX7" fmla="*/ 2974985 w 3082038"/>
              <a:gd name="connsiteY7" fmla="*/ 1075206 h 3108956"/>
              <a:gd name="connsiteX8" fmla="*/ 2094434 w 3082038"/>
              <a:gd name="connsiteY8" fmla="*/ 149774 h 3108956"/>
              <a:gd name="connsiteX9" fmla="*/ 1345686 w 3082038"/>
              <a:gd name="connsiteY9" fmla="*/ 4000 h 3108956"/>
              <a:gd name="connsiteX10" fmla="*/ 683078 w 3082038"/>
              <a:gd name="connsiteY10" fmla="*/ 143148 h 3108956"/>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2988956 w 3082038"/>
              <a:gd name="connsiteY5" fmla="*/ 2125306 h 3103288"/>
              <a:gd name="connsiteX6" fmla="*/ 3068469 w 3082038"/>
              <a:gd name="connsiteY6" fmla="*/ 1668106 h 3103288"/>
              <a:gd name="connsiteX7" fmla="*/ 2974985 w 3082038"/>
              <a:gd name="connsiteY7" fmla="*/ 1069538 h 3103288"/>
              <a:gd name="connsiteX8" fmla="*/ 2094434 w 3082038"/>
              <a:gd name="connsiteY8" fmla="*/ 144106 h 3103288"/>
              <a:gd name="connsiteX9" fmla="*/ 683078 w 3082038"/>
              <a:gd name="connsiteY9" fmla="*/ 137480 h 3103288"/>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3068469 w 3082038"/>
              <a:gd name="connsiteY5" fmla="*/ 1668106 h 3103288"/>
              <a:gd name="connsiteX6" fmla="*/ 2974985 w 3082038"/>
              <a:gd name="connsiteY6" fmla="*/ 1069538 h 3103288"/>
              <a:gd name="connsiteX7" fmla="*/ 2094434 w 3082038"/>
              <a:gd name="connsiteY7" fmla="*/ 144106 h 3103288"/>
              <a:gd name="connsiteX8" fmla="*/ 683078 w 3082038"/>
              <a:gd name="connsiteY8" fmla="*/ 137480 h 3103288"/>
              <a:gd name="connsiteX0" fmla="*/ 683078 w 2980867"/>
              <a:gd name="connsiteY0" fmla="*/ 137480 h 3121480"/>
              <a:gd name="connsiteX1" fmla="*/ 27856 w 2980867"/>
              <a:gd name="connsiteY1" fmla="*/ 1442817 h 3121480"/>
              <a:gd name="connsiteX2" fmla="*/ 265470 w 2980867"/>
              <a:gd name="connsiteY2" fmla="*/ 2541178 h 3121480"/>
              <a:gd name="connsiteX3" fmla="*/ 1545645 w 2980867"/>
              <a:gd name="connsiteY3" fmla="*/ 3100844 h 3121480"/>
              <a:gd name="connsiteX4" fmla="*/ 2432364 w 2980867"/>
              <a:gd name="connsiteY4" fmla="*/ 2887920 h 3121480"/>
              <a:gd name="connsiteX5" fmla="*/ 2974985 w 2980867"/>
              <a:gd name="connsiteY5" fmla="*/ 1069538 h 3121480"/>
              <a:gd name="connsiteX6" fmla="*/ 2094434 w 2980867"/>
              <a:gd name="connsiteY6" fmla="*/ 144106 h 3121480"/>
              <a:gd name="connsiteX7" fmla="*/ 683078 w 2980867"/>
              <a:gd name="connsiteY7" fmla="*/ 137480 h 3121480"/>
              <a:gd name="connsiteX0" fmla="*/ 683078 w 2992555"/>
              <a:gd name="connsiteY0" fmla="*/ 137480 h 3103288"/>
              <a:gd name="connsiteX1" fmla="*/ 27856 w 2992555"/>
              <a:gd name="connsiteY1" fmla="*/ 1442817 h 3103288"/>
              <a:gd name="connsiteX2" fmla="*/ 265470 w 2992555"/>
              <a:gd name="connsiteY2" fmla="*/ 2541178 h 3103288"/>
              <a:gd name="connsiteX3" fmla="*/ 1545645 w 2992555"/>
              <a:gd name="connsiteY3" fmla="*/ 3100844 h 3103288"/>
              <a:gd name="connsiteX4" fmla="*/ 2593572 w 2992555"/>
              <a:gd name="connsiteY4" fmla="*/ 2617316 h 3103288"/>
              <a:gd name="connsiteX5" fmla="*/ 2974985 w 2992555"/>
              <a:gd name="connsiteY5" fmla="*/ 1069538 h 3103288"/>
              <a:gd name="connsiteX6" fmla="*/ 2094434 w 2992555"/>
              <a:gd name="connsiteY6" fmla="*/ 144106 h 3103288"/>
              <a:gd name="connsiteX7" fmla="*/ 683078 w 2992555"/>
              <a:gd name="connsiteY7" fmla="*/ 137480 h 3103288"/>
              <a:gd name="connsiteX0" fmla="*/ 663919 w 2973396"/>
              <a:gd name="connsiteY0" fmla="*/ 130849 h 3096776"/>
              <a:gd name="connsiteX1" fmla="*/ 31428 w 2973396"/>
              <a:gd name="connsiteY1" fmla="*/ 1337983 h 3096776"/>
              <a:gd name="connsiteX2" fmla="*/ 246311 w 2973396"/>
              <a:gd name="connsiteY2" fmla="*/ 2534547 h 3096776"/>
              <a:gd name="connsiteX3" fmla="*/ 1526486 w 2973396"/>
              <a:gd name="connsiteY3" fmla="*/ 3094213 h 3096776"/>
              <a:gd name="connsiteX4" fmla="*/ 2574413 w 2973396"/>
              <a:gd name="connsiteY4" fmla="*/ 2610685 h 3096776"/>
              <a:gd name="connsiteX5" fmla="*/ 2955826 w 2973396"/>
              <a:gd name="connsiteY5" fmla="*/ 1062907 h 3096776"/>
              <a:gd name="connsiteX6" fmla="*/ 2075275 w 2973396"/>
              <a:gd name="connsiteY6" fmla="*/ 137475 h 3096776"/>
              <a:gd name="connsiteX7" fmla="*/ 663919 w 2973396"/>
              <a:gd name="connsiteY7" fmla="*/ 130849 h 3096776"/>
              <a:gd name="connsiteX0" fmla="*/ 458657 w 2768134"/>
              <a:gd name="connsiteY0" fmla="*/ 130849 h 3096776"/>
              <a:gd name="connsiteX1" fmla="*/ 41049 w 2768134"/>
              <a:gd name="connsiteY1" fmla="*/ 2534547 h 3096776"/>
              <a:gd name="connsiteX2" fmla="*/ 1321224 w 2768134"/>
              <a:gd name="connsiteY2" fmla="*/ 3094213 h 3096776"/>
              <a:gd name="connsiteX3" fmla="*/ 2369151 w 2768134"/>
              <a:gd name="connsiteY3" fmla="*/ 2610685 h 3096776"/>
              <a:gd name="connsiteX4" fmla="*/ 2750564 w 2768134"/>
              <a:gd name="connsiteY4" fmla="*/ 1062907 h 3096776"/>
              <a:gd name="connsiteX5" fmla="*/ 1870013 w 2768134"/>
              <a:gd name="connsiteY5" fmla="*/ 137475 h 3096776"/>
              <a:gd name="connsiteX6" fmla="*/ 458657 w 2768134"/>
              <a:gd name="connsiteY6" fmla="*/ 130849 h 3096776"/>
              <a:gd name="connsiteX0" fmla="*/ 675582 w 2985059"/>
              <a:gd name="connsiteY0" fmla="*/ 181114 h 3145530"/>
              <a:gd name="connsiteX1" fmla="*/ 27575 w 2985059"/>
              <a:gd name="connsiteY1" fmla="*/ 2111874 h 3145530"/>
              <a:gd name="connsiteX2" fmla="*/ 1538149 w 2985059"/>
              <a:gd name="connsiteY2" fmla="*/ 3144478 h 3145530"/>
              <a:gd name="connsiteX3" fmla="*/ 2586076 w 2985059"/>
              <a:gd name="connsiteY3" fmla="*/ 2660950 h 3145530"/>
              <a:gd name="connsiteX4" fmla="*/ 2967489 w 2985059"/>
              <a:gd name="connsiteY4" fmla="*/ 1113172 h 3145530"/>
              <a:gd name="connsiteX5" fmla="*/ 2086938 w 2985059"/>
              <a:gd name="connsiteY5" fmla="*/ 187740 h 3145530"/>
              <a:gd name="connsiteX6" fmla="*/ 675582 w 2985059"/>
              <a:gd name="connsiteY6" fmla="*/ 181114 h 3145530"/>
              <a:gd name="connsiteX0" fmla="*/ 675582 w 2967491"/>
              <a:gd name="connsiteY0" fmla="*/ 181114 h 3145530"/>
              <a:gd name="connsiteX1" fmla="*/ 27575 w 2967491"/>
              <a:gd name="connsiteY1" fmla="*/ 2111874 h 3145530"/>
              <a:gd name="connsiteX2" fmla="*/ 1538149 w 2967491"/>
              <a:gd name="connsiteY2" fmla="*/ 3144478 h 3145530"/>
              <a:gd name="connsiteX3" fmla="*/ 2967489 w 2967491"/>
              <a:gd name="connsiteY3" fmla="*/ 1113172 h 3145530"/>
              <a:gd name="connsiteX4" fmla="*/ 2086938 w 2967491"/>
              <a:gd name="connsiteY4" fmla="*/ 187740 h 3145530"/>
              <a:gd name="connsiteX5" fmla="*/ 675582 w 2967491"/>
              <a:gd name="connsiteY5" fmla="*/ 181114 h 3145530"/>
              <a:gd name="connsiteX0" fmla="*/ 675582 w 2947582"/>
              <a:gd name="connsiteY0" fmla="*/ 181114 h 3145530"/>
              <a:gd name="connsiteX1" fmla="*/ 27575 w 2947582"/>
              <a:gd name="connsiteY1" fmla="*/ 2111874 h 3145530"/>
              <a:gd name="connsiteX2" fmla="*/ 1538149 w 2947582"/>
              <a:gd name="connsiteY2" fmla="*/ 3144478 h 3145530"/>
              <a:gd name="connsiteX3" fmla="*/ 2947579 w 2947582"/>
              <a:gd name="connsiteY3" fmla="*/ 1549533 h 3145530"/>
              <a:gd name="connsiteX4" fmla="*/ 2086938 w 2947582"/>
              <a:gd name="connsiteY4" fmla="*/ 187740 h 3145530"/>
              <a:gd name="connsiteX5" fmla="*/ 675582 w 2947582"/>
              <a:gd name="connsiteY5" fmla="*/ 181114 h 3145530"/>
              <a:gd name="connsiteX0" fmla="*/ 462543 w 2984386"/>
              <a:gd name="connsiteY0" fmla="*/ 451202 h 3006857"/>
              <a:gd name="connsiteX1" fmla="*/ 64384 w 2984386"/>
              <a:gd name="connsiteY1" fmla="*/ 1972992 h 3006857"/>
              <a:gd name="connsiteX2" fmla="*/ 1574958 w 2984386"/>
              <a:gd name="connsiteY2" fmla="*/ 3005596 h 3006857"/>
              <a:gd name="connsiteX3" fmla="*/ 2984388 w 2984386"/>
              <a:gd name="connsiteY3" fmla="*/ 1410651 h 3006857"/>
              <a:gd name="connsiteX4" fmla="*/ 2123747 w 2984386"/>
              <a:gd name="connsiteY4" fmla="*/ 48858 h 3006857"/>
              <a:gd name="connsiteX5" fmla="*/ 462543 w 2984386"/>
              <a:gd name="connsiteY5" fmla="*/ 451202 h 3006857"/>
              <a:gd name="connsiteX0" fmla="*/ 462543 w 3030594"/>
              <a:gd name="connsiteY0" fmla="*/ 451202 h 3006857"/>
              <a:gd name="connsiteX1" fmla="*/ 64384 w 3030594"/>
              <a:gd name="connsiteY1" fmla="*/ 1972992 h 3006857"/>
              <a:gd name="connsiteX2" fmla="*/ 1574958 w 3030594"/>
              <a:gd name="connsiteY2" fmla="*/ 3005596 h 3006857"/>
              <a:gd name="connsiteX3" fmla="*/ 3030593 w 3030594"/>
              <a:gd name="connsiteY3" fmla="*/ 1598935 h 3006857"/>
              <a:gd name="connsiteX4" fmla="*/ 2123747 w 3030594"/>
              <a:gd name="connsiteY4" fmla="*/ 48858 h 3006857"/>
              <a:gd name="connsiteX5" fmla="*/ 462543 w 3030594"/>
              <a:gd name="connsiteY5" fmla="*/ 451202 h 3006857"/>
              <a:gd name="connsiteX0" fmla="*/ 462543 w 3031074"/>
              <a:gd name="connsiteY0" fmla="*/ 451202 h 3006857"/>
              <a:gd name="connsiteX1" fmla="*/ 64384 w 3031074"/>
              <a:gd name="connsiteY1" fmla="*/ 1972992 h 3006857"/>
              <a:gd name="connsiteX2" fmla="*/ 1574958 w 3031074"/>
              <a:gd name="connsiteY2" fmla="*/ 3005596 h 3006857"/>
              <a:gd name="connsiteX3" fmla="*/ 3030593 w 3031074"/>
              <a:gd name="connsiteY3" fmla="*/ 1598935 h 3006857"/>
              <a:gd name="connsiteX4" fmla="*/ 2123747 w 3031074"/>
              <a:gd name="connsiteY4" fmla="*/ 48858 h 3006857"/>
              <a:gd name="connsiteX5" fmla="*/ 462543 w 3031074"/>
              <a:gd name="connsiteY5" fmla="*/ 451202 h 300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1074" h="3006857">
                <a:moveTo>
                  <a:pt x="462543" y="451202"/>
                </a:moveTo>
                <a:cubicBezTo>
                  <a:pt x="119316" y="771891"/>
                  <a:pt x="-121018" y="1547260"/>
                  <a:pt x="64384" y="1972992"/>
                </a:cubicBezTo>
                <a:cubicBezTo>
                  <a:pt x="249786" y="2398724"/>
                  <a:pt x="939518" y="3039079"/>
                  <a:pt x="1574958" y="3005596"/>
                </a:cubicBezTo>
                <a:cubicBezTo>
                  <a:pt x="2064944" y="2839146"/>
                  <a:pt x="2939128" y="2091725"/>
                  <a:pt x="3030593" y="1598935"/>
                </a:cubicBezTo>
                <a:cubicBezTo>
                  <a:pt x="3051333" y="958659"/>
                  <a:pt x="2395297" y="227392"/>
                  <a:pt x="2123747" y="48858"/>
                </a:cubicBezTo>
                <a:cubicBezTo>
                  <a:pt x="1741762" y="-106485"/>
                  <a:pt x="805770" y="130513"/>
                  <a:pt x="462543" y="45120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83B7A7F-047E-CE1B-F285-C1E2827A9D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9515" y="3438627"/>
            <a:ext cx="1784721" cy="1888725"/>
            <a:chOff x="247501" y="3192554"/>
            <a:chExt cx="1784721" cy="1888725"/>
          </a:xfrm>
        </p:grpSpPr>
        <p:sp>
          <p:nvSpPr>
            <p:cNvPr id="23" name="Freeform: Shape 22">
              <a:extLst>
                <a:ext uri="{FF2B5EF4-FFF2-40B4-BE49-F238E27FC236}">
                  <a16:creationId xmlns:a16="http://schemas.microsoft.com/office/drawing/2014/main" id="{6AC79E94-CF6A-65B4-61DC-EABCC7E1A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CBC3084-2856-DE33-73C4-C834F70AE7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936FBB8-8FD3-89DE-A52D-E3A37DADE704}"/>
              </a:ext>
            </a:extLst>
          </p:cNvPr>
          <p:cNvSpPr>
            <a:spLocks noGrp="1"/>
          </p:cNvSpPr>
          <p:nvPr>
            <p:ph idx="1"/>
          </p:nvPr>
        </p:nvSpPr>
        <p:spPr>
          <a:xfrm>
            <a:off x="3405461" y="2562584"/>
            <a:ext cx="5281515" cy="4032180"/>
          </a:xfrm>
        </p:spPr>
        <p:txBody>
          <a:bodyPr vert="horz" lIns="91440" tIns="45720" rIns="91440" bIns="45720" rtlCol="0" anchor="ctr">
            <a:normAutofit fontScale="92500" lnSpcReduction="10000"/>
          </a:bodyPr>
          <a:lstStyle/>
          <a:p>
            <a:r>
              <a:rPr lang="en-US" sz="2400">
                <a:solidFill>
                  <a:schemeClr val="tx2"/>
                </a:solidFill>
                <a:latin typeface="Times New Roman" panose="02020603050405020304" pitchFamily="18" charset="0"/>
              </a:rPr>
              <a:t>TOUR, </a:t>
            </a:r>
          </a:p>
          <a:p>
            <a:r>
              <a:rPr lang="en-US" sz="2400">
                <a:solidFill>
                  <a:schemeClr val="tx2"/>
                </a:solidFill>
                <a:latin typeface="Times New Roman" panose="02020603050405020304" pitchFamily="18" charset="0"/>
              </a:rPr>
              <a:t>KHACHHANG, </a:t>
            </a:r>
          </a:p>
          <a:p>
            <a:r>
              <a:rPr lang="en-US" sz="2400">
                <a:solidFill>
                  <a:schemeClr val="tx2"/>
                </a:solidFill>
                <a:latin typeface="Times New Roman" panose="02020603050405020304" pitchFamily="18" charset="0"/>
              </a:rPr>
              <a:t>CHITIETPDK, </a:t>
            </a:r>
          </a:p>
          <a:p>
            <a:r>
              <a:rPr lang="en-US" sz="2400">
                <a:solidFill>
                  <a:schemeClr val="tx2"/>
                </a:solidFill>
                <a:latin typeface="Times New Roman" panose="02020603050405020304" pitchFamily="18" charset="0"/>
              </a:rPr>
              <a:t>PHUONGTIEN, </a:t>
            </a:r>
          </a:p>
          <a:p>
            <a:r>
              <a:rPr lang="en-US" sz="2400">
                <a:solidFill>
                  <a:schemeClr val="tx2"/>
                </a:solidFill>
                <a:latin typeface="Times New Roman" panose="02020603050405020304" pitchFamily="18" charset="0"/>
              </a:rPr>
              <a:t>CHITIETPHUONGTIEN,</a:t>
            </a:r>
          </a:p>
          <a:p>
            <a:r>
              <a:rPr lang="en-US" sz="2400">
                <a:solidFill>
                  <a:schemeClr val="tx2"/>
                </a:solidFill>
                <a:latin typeface="Times New Roman" panose="02020603050405020304" pitchFamily="18" charset="0"/>
              </a:rPr>
              <a:t>CHITIETVANCHUYEN, </a:t>
            </a:r>
          </a:p>
          <a:p>
            <a:r>
              <a:rPr lang="en-US" sz="2400">
                <a:solidFill>
                  <a:schemeClr val="tx2"/>
                </a:solidFill>
                <a:latin typeface="Times New Roman" panose="02020603050405020304" pitchFamily="18" charset="0"/>
              </a:rPr>
              <a:t>NHANVIEN, </a:t>
            </a:r>
          </a:p>
          <a:p>
            <a:r>
              <a:rPr lang="en-US" sz="2400">
                <a:solidFill>
                  <a:schemeClr val="tx2"/>
                </a:solidFill>
                <a:latin typeface="Times New Roman" panose="02020603050405020304" pitchFamily="18" charset="0"/>
              </a:rPr>
              <a:t>BANGPHANCONG, </a:t>
            </a:r>
          </a:p>
          <a:p>
            <a:r>
              <a:rPr lang="en-US" sz="2400">
                <a:solidFill>
                  <a:schemeClr val="tx2"/>
                </a:solidFill>
                <a:latin typeface="Times New Roman" panose="02020603050405020304" pitchFamily="18" charset="0"/>
              </a:rPr>
              <a:t>NOIDUNGCHAN, </a:t>
            </a:r>
          </a:p>
          <a:p>
            <a:r>
              <a:rPr lang="en-US" sz="2400">
                <a:solidFill>
                  <a:schemeClr val="tx2"/>
                </a:solidFill>
                <a:latin typeface="Times New Roman" panose="02020603050405020304" pitchFamily="18" charset="0"/>
              </a:rPr>
              <a:t>CHITIETNDC.</a:t>
            </a:r>
          </a:p>
        </p:txBody>
      </p:sp>
      <p:grpSp>
        <p:nvGrpSpPr>
          <p:cNvPr id="26" name="Group 25">
            <a:extLst>
              <a:ext uri="{FF2B5EF4-FFF2-40B4-BE49-F238E27FC236}">
                <a16:creationId xmlns:a16="http://schemas.microsoft.com/office/drawing/2014/main" id="{2E0CB3A3-E163-801B-144D-764BCB283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454324">
            <a:off x="10240986" y="3586596"/>
            <a:ext cx="1244355" cy="1877126"/>
            <a:chOff x="11571873" y="5176897"/>
            <a:chExt cx="1284318" cy="1937410"/>
          </a:xfrm>
        </p:grpSpPr>
        <p:sp>
          <p:nvSpPr>
            <p:cNvPr id="27" name="Freeform: Shape 26">
              <a:extLst>
                <a:ext uri="{FF2B5EF4-FFF2-40B4-BE49-F238E27FC236}">
                  <a16:creationId xmlns:a16="http://schemas.microsoft.com/office/drawing/2014/main" id="{624D2B6F-A992-550B-AEFC-017B9411F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A80B6EB3-BE7D-FA75-19E3-789BB9AA1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0" name="Freeform: Shape 29">
            <a:extLst>
              <a:ext uri="{FF2B5EF4-FFF2-40B4-BE49-F238E27FC236}">
                <a16:creationId xmlns:a16="http://schemas.microsoft.com/office/drawing/2014/main" id="{5D6199EE-1384-133B-5837-667F784AC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57206">
            <a:off x="749174" y="6117230"/>
            <a:ext cx="1474845" cy="764257"/>
          </a:xfrm>
          <a:custGeom>
            <a:avLst/>
            <a:gdLst>
              <a:gd name="connsiteX0" fmla="*/ 285556 w 1474845"/>
              <a:gd name="connsiteY0" fmla="*/ 144638 h 764257"/>
              <a:gd name="connsiteX1" fmla="*/ 913088 w 1474845"/>
              <a:gd name="connsiteY1" fmla="*/ 6695 h 764257"/>
              <a:gd name="connsiteX2" fmla="*/ 1248153 w 1474845"/>
              <a:gd name="connsiteY2" fmla="*/ 145972 h 764257"/>
              <a:gd name="connsiteX3" fmla="*/ 1442152 w 1474845"/>
              <a:gd name="connsiteY3" fmla="*/ 331644 h 764257"/>
              <a:gd name="connsiteX4" fmla="*/ 1474845 w 1474845"/>
              <a:gd name="connsiteY4" fmla="*/ 379730 h 764257"/>
              <a:gd name="connsiteX5" fmla="*/ 1152560 w 1474845"/>
              <a:gd name="connsiteY5" fmla="*/ 560491 h 764257"/>
              <a:gd name="connsiteX6" fmla="*/ 1127333 w 1474845"/>
              <a:gd name="connsiteY6" fmla="*/ 511455 h 764257"/>
              <a:gd name="connsiteX7" fmla="*/ 863360 w 1474845"/>
              <a:gd name="connsiteY7" fmla="*/ 347872 h 764257"/>
              <a:gd name="connsiteX8" fmla="*/ 616287 w 1474845"/>
              <a:gd name="connsiteY8" fmla="*/ 375083 h 764257"/>
              <a:gd name="connsiteX9" fmla="*/ 408457 w 1474845"/>
              <a:gd name="connsiteY9" fmla="*/ 532495 h 764257"/>
              <a:gd name="connsiteX10" fmla="*/ 346745 w 1474845"/>
              <a:gd name="connsiteY10" fmla="*/ 743373 h 764257"/>
              <a:gd name="connsiteX11" fmla="*/ 0 w 1474845"/>
              <a:gd name="connsiteY11" fmla="*/ 762914 h 764257"/>
              <a:gd name="connsiteX12" fmla="*/ 23053 w 1474845"/>
              <a:gd name="connsiteY12" fmla="*/ 553082 h 764257"/>
              <a:gd name="connsiteX13" fmla="*/ 285556 w 1474845"/>
              <a:gd name="connsiteY13" fmla="*/ 144638 h 7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74845" h="764257">
                <a:moveTo>
                  <a:pt x="285556" y="144638"/>
                </a:moveTo>
                <a:cubicBezTo>
                  <a:pt x="463342" y="38940"/>
                  <a:pt x="663205" y="-20872"/>
                  <a:pt x="913088" y="6695"/>
                </a:cubicBezTo>
                <a:cubicBezTo>
                  <a:pt x="1047001" y="8703"/>
                  <a:pt x="1152359" y="80612"/>
                  <a:pt x="1248153" y="145972"/>
                </a:cubicBezTo>
                <a:cubicBezTo>
                  <a:pt x="1319998" y="194992"/>
                  <a:pt x="1389950" y="263543"/>
                  <a:pt x="1442152" y="331644"/>
                </a:cubicBezTo>
                <a:lnTo>
                  <a:pt x="1474845" y="379730"/>
                </a:lnTo>
                <a:lnTo>
                  <a:pt x="1152560" y="560491"/>
                </a:lnTo>
                <a:lnTo>
                  <a:pt x="1127333" y="511455"/>
                </a:lnTo>
                <a:cubicBezTo>
                  <a:pt x="1074820" y="449767"/>
                  <a:pt x="948534" y="370600"/>
                  <a:pt x="863360" y="347872"/>
                </a:cubicBezTo>
                <a:cubicBezTo>
                  <a:pt x="778186" y="325143"/>
                  <a:pt x="692105" y="344313"/>
                  <a:pt x="616287" y="375083"/>
                </a:cubicBezTo>
                <a:cubicBezTo>
                  <a:pt x="540470" y="405853"/>
                  <a:pt x="453380" y="471113"/>
                  <a:pt x="408457" y="532495"/>
                </a:cubicBezTo>
                <a:cubicBezTo>
                  <a:pt x="363532" y="593876"/>
                  <a:pt x="371516" y="631267"/>
                  <a:pt x="346745" y="743373"/>
                </a:cubicBezTo>
                <a:cubicBezTo>
                  <a:pt x="234179" y="751069"/>
                  <a:pt x="32832" y="769336"/>
                  <a:pt x="0" y="762914"/>
                </a:cubicBezTo>
                <a:cubicBezTo>
                  <a:pt x="3468" y="683930"/>
                  <a:pt x="4118" y="680211"/>
                  <a:pt x="23053" y="553082"/>
                </a:cubicBezTo>
                <a:cubicBezTo>
                  <a:pt x="41208" y="469151"/>
                  <a:pt x="144239" y="236822"/>
                  <a:pt x="285556" y="144638"/>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D81E1C3-5651-BE91-B266-92A08D0DD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43931" y="5486909"/>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5B16611A-C556-98DA-A508-8099091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10962978" y="5803153"/>
            <a:ext cx="346601" cy="361356"/>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2C60A4A-4BA5-C5DC-180A-27A207A83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088213">
            <a:off x="10906364" y="2220029"/>
            <a:ext cx="1616254" cy="886562"/>
          </a:xfrm>
          <a:custGeom>
            <a:avLst/>
            <a:gdLst>
              <a:gd name="connsiteX0" fmla="*/ 0 w 1616254"/>
              <a:gd name="connsiteY0" fmla="*/ 572889 h 886562"/>
              <a:gd name="connsiteX1" fmla="*/ 541831 w 1616254"/>
              <a:gd name="connsiteY1" fmla="*/ 34761 h 886562"/>
              <a:gd name="connsiteX2" fmla="*/ 682671 w 1616254"/>
              <a:gd name="connsiteY2" fmla="*/ 8520 h 886562"/>
              <a:gd name="connsiteX3" fmla="*/ 1023169 w 1616254"/>
              <a:gd name="connsiteY3" fmla="*/ 25958 h 886562"/>
              <a:gd name="connsiteX4" fmla="*/ 1478939 w 1616254"/>
              <a:gd name="connsiteY4" fmla="*/ 443951 h 886562"/>
              <a:gd name="connsiteX5" fmla="*/ 1611222 w 1616254"/>
              <a:gd name="connsiteY5" fmla="*/ 856638 h 886562"/>
              <a:gd name="connsiteX6" fmla="*/ 1573235 w 1616254"/>
              <a:gd name="connsiteY6" fmla="*/ 886026 h 886562"/>
              <a:gd name="connsiteX7" fmla="*/ 1221079 w 1616254"/>
              <a:gd name="connsiteY7" fmla="*/ 816150 h 886562"/>
              <a:gd name="connsiteX8" fmla="*/ 366540 w 1616254"/>
              <a:gd name="connsiteY8" fmla="*/ 642457 h 886562"/>
              <a:gd name="connsiteX9" fmla="*/ 31377 w 1616254"/>
              <a:gd name="connsiteY9" fmla="*/ 580001 h 88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254" h="886562">
                <a:moveTo>
                  <a:pt x="0" y="572889"/>
                </a:moveTo>
                <a:lnTo>
                  <a:pt x="541831" y="34761"/>
                </a:lnTo>
                <a:lnTo>
                  <a:pt x="682671" y="8520"/>
                </a:lnTo>
                <a:cubicBezTo>
                  <a:pt x="805257" y="-5922"/>
                  <a:pt x="929033" y="-3198"/>
                  <a:pt x="1023169" y="25958"/>
                </a:cubicBezTo>
                <a:cubicBezTo>
                  <a:pt x="1211441" y="84272"/>
                  <a:pt x="1380931" y="305504"/>
                  <a:pt x="1478939" y="443951"/>
                </a:cubicBezTo>
                <a:cubicBezTo>
                  <a:pt x="1576948" y="582397"/>
                  <a:pt x="1602502" y="825932"/>
                  <a:pt x="1611222" y="856638"/>
                </a:cubicBezTo>
                <a:cubicBezTo>
                  <a:pt x="1619942" y="887345"/>
                  <a:pt x="1622736" y="887687"/>
                  <a:pt x="1573235" y="886026"/>
                </a:cubicBezTo>
                <a:cubicBezTo>
                  <a:pt x="1523735" y="884366"/>
                  <a:pt x="1221079" y="816150"/>
                  <a:pt x="1221079" y="816150"/>
                </a:cubicBezTo>
                <a:lnTo>
                  <a:pt x="366540" y="642457"/>
                </a:lnTo>
                <a:cubicBezTo>
                  <a:pt x="222847" y="613065"/>
                  <a:pt x="104747" y="594329"/>
                  <a:pt x="31377" y="580001"/>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3C7C659-6ED9-0E7B-FD54-A10AAA369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50443" y="5486910"/>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6004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84C61-4F59-999B-091B-24190CB3D184}"/>
              </a:ext>
            </a:extLst>
          </p:cNvPr>
          <p:cNvSpPr>
            <a:spLocks noGrp="1"/>
          </p:cNvSpPr>
          <p:nvPr>
            <p:ph type="title"/>
          </p:nvPr>
        </p:nvSpPr>
        <p:spPr>
          <a:xfrm>
            <a:off x="483436" y="1198418"/>
            <a:ext cx="3200400" cy="4461163"/>
          </a:xfrm>
        </p:spPr>
        <p:txBody>
          <a:bodyPr>
            <a:normAutofit/>
          </a:bodyPr>
          <a:lstStyle/>
          <a:p>
            <a:r>
              <a:rPr lang="en-US" b="1"/>
              <a:t>TỔNG QUÁT BÀI BÁO CÁO</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58C6707D-570B-D0BF-CC15-00DDF1AFC4C4}"/>
              </a:ext>
            </a:extLst>
          </p:cNvPr>
          <p:cNvSpPr>
            <a:spLocks noGrp="1" noChangeArrowheads="1"/>
          </p:cNvSpPr>
          <p:nvPr>
            <p:ph idx="1"/>
          </p:nvPr>
        </p:nvSpPr>
        <p:spPr bwMode="auto">
          <a:xfrm>
            <a:off x="4347411" y="319089"/>
            <a:ext cx="6962273" cy="64456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92500"/>
          </a:bodyPr>
          <a:lstStyle>
            <a:lvl1pPr eaLnBrk="0" fontAlgn="base" hangingPunct="0">
              <a:spcBef>
                <a:spcPct val="0"/>
              </a:spcBef>
              <a:spcAft>
                <a:spcPct val="0"/>
              </a:spcAft>
              <a:tabLst>
                <a:tab pos="419100" algn="l"/>
                <a:tab pos="5988050" algn="r"/>
              </a:tabLst>
              <a:defRPr>
                <a:solidFill>
                  <a:schemeClr val="tx1"/>
                </a:solidFill>
                <a:latin typeface="Arial" panose="020B0604020202020204" pitchFamily="34" charset="0"/>
              </a:defRPr>
            </a:lvl1pPr>
            <a:lvl2pPr eaLnBrk="0" fontAlgn="base" hangingPunct="0">
              <a:spcBef>
                <a:spcPct val="0"/>
              </a:spcBef>
              <a:spcAft>
                <a:spcPct val="0"/>
              </a:spcAft>
              <a:tabLst>
                <a:tab pos="419100" algn="l"/>
                <a:tab pos="5988050" algn="r"/>
              </a:tabLst>
              <a:defRPr>
                <a:solidFill>
                  <a:schemeClr val="tx1"/>
                </a:solidFill>
                <a:latin typeface="Arial" panose="020B0604020202020204" pitchFamily="34" charset="0"/>
              </a:defRPr>
            </a:lvl2pPr>
            <a:lvl3pPr eaLnBrk="0" fontAlgn="base" hangingPunct="0">
              <a:spcBef>
                <a:spcPct val="0"/>
              </a:spcBef>
              <a:spcAft>
                <a:spcPct val="0"/>
              </a:spcAft>
              <a:tabLst>
                <a:tab pos="419100" algn="l"/>
                <a:tab pos="5988050" algn="r"/>
              </a:tabLst>
              <a:defRPr>
                <a:solidFill>
                  <a:schemeClr val="tx1"/>
                </a:solidFill>
                <a:latin typeface="Arial" panose="020B0604020202020204" pitchFamily="34" charset="0"/>
              </a:defRPr>
            </a:lvl3pPr>
            <a:lvl4pPr eaLnBrk="0" fontAlgn="base" hangingPunct="0">
              <a:spcBef>
                <a:spcPct val="0"/>
              </a:spcBef>
              <a:spcAft>
                <a:spcPct val="0"/>
              </a:spcAft>
              <a:tabLst>
                <a:tab pos="419100" algn="l"/>
                <a:tab pos="5988050" algn="r"/>
              </a:tabLst>
              <a:defRPr>
                <a:solidFill>
                  <a:schemeClr val="tx1"/>
                </a:solidFill>
                <a:latin typeface="Arial" panose="020B0604020202020204" pitchFamily="34" charset="0"/>
              </a:defRPr>
            </a:lvl4pPr>
            <a:lvl5pPr eaLnBrk="0" fontAlgn="base" hangingPunct="0">
              <a:spcBef>
                <a:spcPct val="0"/>
              </a:spcBef>
              <a:spcAft>
                <a:spcPct val="0"/>
              </a:spcAft>
              <a:tabLst>
                <a:tab pos="419100" algn="l"/>
                <a:tab pos="5988050" algn="r"/>
              </a:tabLst>
              <a:defRPr>
                <a:solidFill>
                  <a:schemeClr val="tx1"/>
                </a:solidFill>
                <a:latin typeface="Arial" panose="020B0604020202020204" pitchFamily="34" charset="0"/>
              </a:defRPr>
            </a:lvl5pPr>
            <a:lvl6pPr eaLnBrk="0" fontAlgn="base" hangingPunct="0">
              <a:spcBef>
                <a:spcPct val="0"/>
              </a:spcBef>
              <a:spcAft>
                <a:spcPct val="0"/>
              </a:spcAft>
              <a:tabLst>
                <a:tab pos="419100" algn="l"/>
                <a:tab pos="5988050" algn="r"/>
              </a:tabLst>
              <a:defRPr>
                <a:solidFill>
                  <a:schemeClr val="tx1"/>
                </a:solidFill>
                <a:latin typeface="Arial" panose="020B0604020202020204" pitchFamily="34" charset="0"/>
              </a:defRPr>
            </a:lvl6pPr>
            <a:lvl7pPr eaLnBrk="0" fontAlgn="base" hangingPunct="0">
              <a:spcBef>
                <a:spcPct val="0"/>
              </a:spcBef>
              <a:spcAft>
                <a:spcPct val="0"/>
              </a:spcAft>
              <a:tabLst>
                <a:tab pos="419100" algn="l"/>
                <a:tab pos="5988050" algn="r"/>
              </a:tabLst>
              <a:defRPr>
                <a:solidFill>
                  <a:schemeClr val="tx1"/>
                </a:solidFill>
                <a:latin typeface="Arial" panose="020B0604020202020204" pitchFamily="34" charset="0"/>
              </a:defRPr>
            </a:lvl7pPr>
            <a:lvl8pPr eaLnBrk="0" fontAlgn="base" hangingPunct="0">
              <a:spcBef>
                <a:spcPct val="0"/>
              </a:spcBef>
              <a:spcAft>
                <a:spcPct val="0"/>
              </a:spcAft>
              <a:tabLst>
                <a:tab pos="419100" algn="l"/>
                <a:tab pos="5988050" algn="r"/>
              </a:tabLst>
              <a:defRPr>
                <a:solidFill>
                  <a:schemeClr val="tx1"/>
                </a:solidFill>
                <a:latin typeface="Arial" panose="020B0604020202020204" pitchFamily="34" charset="0"/>
              </a:defRPr>
            </a:lvl8pPr>
            <a:lvl9pPr eaLnBrk="0" fontAlgn="base" hangingPunct="0">
              <a:spcBef>
                <a:spcPct val="0"/>
              </a:spcBef>
              <a:spcAft>
                <a:spcPct val="0"/>
              </a:spcAft>
              <a:tabLst>
                <a:tab pos="419100" algn="l"/>
                <a:tab pos="5988050" algn="r"/>
              </a:tabLst>
              <a:defRPr>
                <a:solidFill>
                  <a:schemeClr val="tx1"/>
                </a:solidFill>
                <a:latin typeface="Arial" panose="020B0604020202020204" pitchFamily="34" charset="0"/>
              </a:defRPr>
            </a:lvl9pPr>
          </a:lstStyle>
          <a:p>
            <a:pPr>
              <a:spcAft>
                <a:spcPts val="600"/>
              </a:spcAft>
            </a:pPr>
            <a:r>
              <a:rPr lang="en-US" sz="2400">
                <a:latin typeface="Times New Roman" panose="02020603050405020304" pitchFamily="18" charset="0"/>
                <a:cs typeface="Times New Roman" panose="02020603050405020304" pitchFamily="18" charset="0"/>
              </a:rPr>
              <a:t>CHƯƠNG I: GIỚI THIỆU SƠ LƯỢC VỀ CƠ SỞ DỮ LIỆU QUẢN LÝ CÁC TOUR DU LỊCH</a:t>
            </a:r>
          </a:p>
          <a:p>
            <a:pPr lvl="1">
              <a:spcAft>
                <a:spcPts val="6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Phạm vi</a:t>
            </a:r>
          </a:p>
          <a:p>
            <a:pPr lvl="1">
              <a:spcAft>
                <a:spcPts val="6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Mô tả</a:t>
            </a:r>
          </a:p>
          <a:p>
            <a:pPr lvl="1">
              <a:spcAft>
                <a:spcPts val="600"/>
              </a:spcAft>
            </a:pP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CHƯƠNG II: MÔ HÌNH CHỨC NĂNG USE CASE</a:t>
            </a:r>
          </a:p>
          <a:p>
            <a:pPr>
              <a:spcAft>
                <a:spcPts val="600"/>
              </a:spcAft>
            </a:pPr>
            <a:endParaRPr lang="en-US" sz="2400" kern="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CHƯƠNG III: MÔ HÌNH THỰC THỂ KẾT HỢP ERD</a:t>
            </a:r>
          </a:p>
          <a:p>
            <a:pPr>
              <a:spcAft>
                <a:spcPts val="600"/>
              </a:spcAft>
            </a:pPr>
            <a:endParaRPr lang="en-US" sz="2400" kern="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CHƯƠNG IV: CHUYỂN MÔ HÌNH ERD </a:t>
            </a:r>
          </a:p>
          <a:p>
            <a:pPr marL="0" indent="0">
              <a:spcAft>
                <a:spcPts val="6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SANG MÔ HÌNH QUAN HỆ RD	</a:t>
            </a:r>
          </a:p>
          <a:p>
            <a:pPr>
              <a:spcAft>
                <a:spcPts val="600"/>
              </a:spcAft>
            </a:pPr>
            <a:endParaRPr lang="en-US" sz="2400" kern="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CHƯƠNG V: TẬP PHỤ THUỘC HÀM TRONG </a:t>
            </a:r>
          </a:p>
          <a:p>
            <a:pPr marL="0" indent="0">
              <a:spcAft>
                <a:spcPts val="600"/>
              </a:spcAft>
              <a:buNone/>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CÁC QUAN HỆ RD</a:t>
            </a:r>
          </a:p>
          <a:p>
            <a:pPr>
              <a:spcAft>
                <a:spcPts val="600"/>
              </a:spcAft>
            </a:pP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CHƯƠNG VI: CHUẨN HÓA LƯỢC ĐỒ QUAN HỆ</a:t>
            </a:r>
          </a:p>
          <a:p>
            <a:pPr>
              <a:spcAft>
                <a:spcPts val="600"/>
              </a:spcAft>
            </a:pPr>
            <a:endParaRPr lang="en-US" sz="2200" b="1"/>
          </a:p>
        </p:txBody>
      </p:sp>
    </p:spTree>
    <p:extLst>
      <p:ext uri="{BB962C8B-B14F-4D97-AF65-F5344CB8AC3E}">
        <p14:creationId xmlns:p14="http://schemas.microsoft.com/office/powerpoint/2010/main" val="3418588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3FE0-16B6-CFFB-57D4-1E5D102131E7}"/>
              </a:ext>
            </a:extLst>
          </p:cNvPr>
          <p:cNvSpPr>
            <a:spLocks noGrp="1"/>
          </p:cNvSpPr>
          <p:nvPr>
            <p:ph type="title"/>
          </p:nvPr>
        </p:nvSpPr>
        <p:spPr>
          <a:xfrm>
            <a:off x="1396405" y="584790"/>
            <a:ext cx="8662800" cy="1634525"/>
          </a:xfrm>
        </p:spPr>
        <p:txBody>
          <a:bodyPr anchor="b">
            <a:normAutofit/>
          </a:bodyPr>
          <a:lstStyle/>
          <a:p>
            <a:pPr algn="ctr"/>
            <a:r>
              <a:rPr lang="en-US" sz="3600" b="1" i="1">
                <a:effectLst/>
                <a:latin typeface="Times New Roman" panose="02020603050405020304" pitchFamily="18" charset="0"/>
                <a:ea typeface="Times New Roman" panose="02020603050405020304" pitchFamily="18" charset="0"/>
              </a:rPr>
              <a:t>Các quan hệ vi phạm dạng chuẩn 3 (3NF) hoặc dạng chuẩn BCNF</a:t>
            </a:r>
            <a:endParaRPr lang="en-US" sz="3600" b="1" i="1"/>
          </a:p>
        </p:txBody>
      </p:sp>
      <p:sp>
        <p:nvSpPr>
          <p:cNvPr id="8" name="Freeform: Shape 7">
            <a:extLst>
              <a:ext uri="{FF2B5EF4-FFF2-40B4-BE49-F238E27FC236}">
                <a16:creationId xmlns:a16="http://schemas.microsoft.com/office/drawing/2014/main" id="{12B5DE39-BA09-7B42-4003-4F8550E98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862005" flipH="1" flipV="1">
            <a:off x="851682" y="-208561"/>
            <a:ext cx="1021459" cy="1151268"/>
          </a:xfrm>
          <a:custGeom>
            <a:avLst/>
            <a:gdLst>
              <a:gd name="connsiteX0" fmla="*/ 0 w 1021459"/>
              <a:gd name="connsiteY0" fmla="*/ 480203 h 1151268"/>
              <a:gd name="connsiteX1" fmla="*/ 205383 w 1021459"/>
              <a:gd name="connsiteY1" fmla="*/ 339749 h 1151268"/>
              <a:gd name="connsiteX2" fmla="*/ 234518 w 1021459"/>
              <a:gd name="connsiteY2" fmla="*/ 370332 h 1151268"/>
              <a:gd name="connsiteX3" fmla="*/ 559218 w 1021459"/>
              <a:gd name="connsiteY3" fmla="*/ 756689 h 1151268"/>
              <a:gd name="connsiteX4" fmla="*/ 883382 w 1021459"/>
              <a:gd name="connsiteY4" fmla="*/ 0 h 1151268"/>
              <a:gd name="connsiteX5" fmla="*/ 989197 w 1021459"/>
              <a:gd name="connsiteY5" fmla="*/ 471798 h 1151268"/>
              <a:gd name="connsiteX6" fmla="*/ 1021441 w 1021459"/>
              <a:gd name="connsiteY6" fmla="*/ 716426 h 1151268"/>
              <a:gd name="connsiteX7" fmla="*/ 904281 w 1021459"/>
              <a:gd name="connsiteY7" fmla="*/ 1015641 h 1151268"/>
              <a:gd name="connsiteX8" fmla="*/ 651239 w 1021459"/>
              <a:gd name="connsiteY8" fmla="*/ 1139993 h 1151268"/>
              <a:gd name="connsiteX9" fmla="*/ 257636 w 1021459"/>
              <a:gd name="connsiteY9" fmla="*/ 1102844 h 1151268"/>
              <a:gd name="connsiteX10" fmla="*/ 67884 w 1021459"/>
              <a:gd name="connsiteY10" fmla="*/ 763595 h 1151268"/>
              <a:gd name="connsiteX11" fmla="*/ 1054 w 1021459"/>
              <a:gd name="connsiteY11" fmla="*/ 485262 h 115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1459" h="1151268">
                <a:moveTo>
                  <a:pt x="0" y="480203"/>
                </a:moveTo>
                <a:lnTo>
                  <a:pt x="205383" y="339749"/>
                </a:lnTo>
                <a:lnTo>
                  <a:pt x="234518" y="370332"/>
                </a:lnTo>
                <a:cubicBezTo>
                  <a:pt x="346512" y="495221"/>
                  <a:pt x="463425" y="650296"/>
                  <a:pt x="559218" y="756689"/>
                </a:cubicBezTo>
                <a:lnTo>
                  <a:pt x="883382" y="0"/>
                </a:lnTo>
                <a:cubicBezTo>
                  <a:pt x="926936" y="199703"/>
                  <a:pt x="968197" y="287720"/>
                  <a:pt x="989197" y="471798"/>
                </a:cubicBezTo>
                <a:lnTo>
                  <a:pt x="1021441" y="716426"/>
                </a:lnTo>
                <a:cubicBezTo>
                  <a:pt x="1022254" y="879354"/>
                  <a:pt x="997177" y="920689"/>
                  <a:pt x="904281" y="1015641"/>
                </a:cubicBezTo>
                <a:cubicBezTo>
                  <a:pt x="847918" y="1080027"/>
                  <a:pt x="759013" y="1125459"/>
                  <a:pt x="651239" y="1139993"/>
                </a:cubicBezTo>
                <a:cubicBezTo>
                  <a:pt x="543465" y="1154527"/>
                  <a:pt x="354862" y="1165577"/>
                  <a:pt x="257636" y="1102844"/>
                </a:cubicBezTo>
                <a:cubicBezTo>
                  <a:pt x="160410" y="1040111"/>
                  <a:pt x="86077" y="841634"/>
                  <a:pt x="67884" y="763595"/>
                </a:cubicBezTo>
                <a:cubicBezTo>
                  <a:pt x="50473" y="698669"/>
                  <a:pt x="25338" y="595452"/>
                  <a:pt x="1054" y="485262"/>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943FC24A-9617-F1D0-8D4E-27F879E59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49" y="-38918"/>
            <a:ext cx="1523437" cy="1056487"/>
            <a:chOff x="10366449" y="-38918"/>
            <a:chExt cx="1523437" cy="1056487"/>
          </a:xfrm>
        </p:grpSpPr>
        <p:sp>
          <p:nvSpPr>
            <p:cNvPr id="11" name="Freeform: Shape 10">
              <a:extLst>
                <a:ext uri="{FF2B5EF4-FFF2-40B4-BE49-F238E27FC236}">
                  <a16:creationId xmlns:a16="http://schemas.microsoft.com/office/drawing/2014/main" id="{BDFFEA31-BAB2-02AE-9FB8-465E87C1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CC1C412C-D5C4-23B4-7FA8-2EBFDB424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Shape 13">
            <a:extLst>
              <a:ext uri="{FF2B5EF4-FFF2-40B4-BE49-F238E27FC236}">
                <a16:creationId xmlns:a16="http://schemas.microsoft.com/office/drawing/2014/main" id="{81559590-A825-F332-36C6-EF5DE8B15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380380" y="2517858"/>
            <a:ext cx="442769" cy="445803"/>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3CC0718-47AC-74FB-B46C-05A00B222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08361" y="1755755"/>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4F457BF-A226-2572-F20A-07DDBEFFE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14873" y="1755756"/>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9EDAD6E-3513-14C8-536A-BF91B1E34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287450" y="1711171"/>
            <a:ext cx="523984" cy="492306"/>
          </a:xfrm>
          <a:custGeom>
            <a:avLst/>
            <a:gdLst>
              <a:gd name="connsiteX0" fmla="*/ 845218 w 2601267"/>
              <a:gd name="connsiteY0" fmla="*/ 6508 h 3247197"/>
              <a:gd name="connsiteX1" fmla="*/ 666313 w 2601267"/>
              <a:gd name="connsiteY1" fmla="*/ 158908 h 3247197"/>
              <a:gd name="connsiteX2" fmla="*/ 778957 w 2601267"/>
              <a:gd name="connsiteY2" fmla="*/ 3213534 h 3247197"/>
              <a:gd name="connsiteX3" fmla="*/ 1415061 w 2601267"/>
              <a:gd name="connsiteY3" fmla="*/ 3240039 h 3247197"/>
              <a:gd name="connsiteX4" fmla="*/ 1965026 w 2601267"/>
              <a:gd name="connsiteY4" fmla="*/ 2994874 h 3247197"/>
              <a:gd name="connsiteX5" fmla="*/ 2521618 w 2601267"/>
              <a:gd name="connsiteY5" fmla="*/ 2179865 h 3247197"/>
              <a:gd name="connsiteX6" fmla="*/ 2601131 w 2601267"/>
              <a:gd name="connsiteY6" fmla="*/ 1722665 h 3247197"/>
              <a:gd name="connsiteX7" fmla="*/ 2501739 w 2601267"/>
              <a:gd name="connsiteY7" fmla="*/ 1238960 h 3247197"/>
              <a:gd name="connsiteX8" fmla="*/ 2276452 w 2601267"/>
              <a:gd name="connsiteY8" fmla="*/ 801639 h 3247197"/>
              <a:gd name="connsiteX9" fmla="*/ 1627096 w 2601267"/>
              <a:gd name="connsiteY9" fmla="*/ 198665 h 3247197"/>
              <a:gd name="connsiteX10" fmla="*/ 1415061 w 2601267"/>
              <a:gd name="connsiteY10" fmla="*/ 132404 h 3247197"/>
              <a:gd name="connsiteX11" fmla="*/ 1189774 w 2601267"/>
              <a:gd name="connsiteY11" fmla="*/ 79395 h 3247197"/>
              <a:gd name="connsiteX12" fmla="*/ 1024122 w 2601267"/>
              <a:gd name="connsiteY12" fmla="*/ 46265 h 3247197"/>
              <a:gd name="connsiteX13" fmla="*/ 878348 w 2601267"/>
              <a:gd name="connsiteY13" fmla="*/ 52891 h 3247197"/>
              <a:gd name="connsiteX14" fmla="*/ 818713 w 2601267"/>
              <a:gd name="connsiteY14" fmla="*/ 26387 h 3247197"/>
              <a:gd name="connsiteX15" fmla="*/ 845218 w 2601267"/>
              <a:gd name="connsiteY15" fmla="*/ 6508 h 3247197"/>
              <a:gd name="connsiteX0" fmla="*/ 1205667 w 2961716"/>
              <a:gd name="connsiteY0" fmla="*/ 75319 h 3445468"/>
              <a:gd name="connsiteX1" fmla="*/ 72605 w 2961716"/>
              <a:gd name="connsiteY1" fmla="*/ 1175249 h 3445468"/>
              <a:gd name="connsiteX2" fmla="*/ 1139406 w 2961716"/>
              <a:gd name="connsiteY2" fmla="*/ 3282345 h 3445468"/>
              <a:gd name="connsiteX3" fmla="*/ 1775510 w 2961716"/>
              <a:gd name="connsiteY3" fmla="*/ 3308850 h 3445468"/>
              <a:gd name="connsiteX4" fmla="*/ 2325475 w 2961716"/>
              <a:gd name="connsiteY4" fmla="*/ 3063685 h 3445468"/>
              <a:gd name="connsiteX5" fmla="*/ 2882067 w 2961716"/>
              <a:gd name="connsiteY5" fmla="*/ 2248676 h 3445468"/>
              <a:gd name="connsiteX6" fmla="*/ 2961580 w 2961716"/>
              <a:gd name="connsiteY6" fmla="*/ 1791476 h 3445468"/>
              <a:gd name="connsiteX7" fmla="*/ 2862188 w 2961716"/>
              <a:gd name="connsiteY7" fmla="*/ 1307771 h 3445468"/>
              <a:gd name="connsiteX8" fmla="*/ 2636901 w 2961716"/>
              <a:gd name="connsiteY8" fmla="*/ 870450 h 3445468"/>
              <a:gd name="connsiteX9" fmla="*/ 1987545 w 2961716"/>
              <a:gd name="connsiteY9" fmla="*/ 267476 h 3445468"/>
              <a:gd name="connsiteX10" fmla="*/ 1775510 w 2961716"/>
              <a:gd name="connsiteY10" fmla="*/ 201215 h 3445468"/>
              <a:gd name="connsiteX11" fmla="*/ 1550223 w 2961716"/>
              <a:gd name="connsiteY11" fmla="*/ 148206 h 3445468"/>
              <a:gd name="connsiteX12" fmla="*/ 1384571 w 2961716"/>
              <a:gd name="connsiteY12" fmla="*/ 115076 h 3445468"/>
              <a:gd name="connsiteX13" fmla="*/ 1238797 w 2961716"/>
              <a:gd name="connsiteY13" fmla="*/ 121702 h 3445468"/>
              <a:gd name="connsiteX14" fmla="*/ 1179162 w 2961716"/>
              <a:gd name="connsiteY14" fmla="*/ 95198 h 3445468"/>
              <a:gd name="connsiteX15" fmla="*/ 1205667 w 2961716"/>
              <a:gd name="connsiteY15" fmla="*/ 75319 h 3445468"/>
              <a:gd name="connsiteX0" fmla="*/ 1237442 w 2993491"/>
              <a:gd name="connsiteY0" fmla="*/ 75319 h 3308850"/>
              <a:gd name="connsiteX1" fmla="*/ 104380 w 2993491"/>
              <a:gd name="connsiteY1" fmla="*/ 1175249 h 3308850"/>
              <a:gd name="connsiteX2" fmla="*/ 243528 w 2993491"/>
              <a:gd name="connsiteY2" fmla="*/ 2878153 h 3308850"/>
              <a:gd name="connsiteX3" fmla="*/ 1807285 w 2993491"/>
              <a:gd name="connsiteY3" fmla="*/ 3308850 h 3308850"/>
              <a:gd name="connsiteX4" fmla="*/ 2357250 w 2993491"/>
              <a:gd name="connsiteY4" fmla="*/ 3063685 h 3308850"/>
              <a:gd name="connsiteX5" fmla="*/ 2913842 w 2993491"/>
              <a:gd name="connsiteY5" fmla="*/ 2248676 h 3308850"/>
              <a:gd name="connsiteX6" fmla="*/ 2993355 w 2993491"/>
              <a:gd name="connsiteY6" fmla="*/ 1791476 h 3308850"/>
              <a:gd name="connsiteX7" fmla="*/ 2893963 w 2993491"/>
              <a:gd name="connsiteY7" fmla="*/ 1307771 h 3308850"/>
              <a:gd name="connsiteX8" fmla="*/ 2668676 w 2993491"/>
              <a:gd name="connsiteY8" fmla="*/ 870450 h 3308850"/>
              <a:gd name="connsiteX9" fmla="*/ 2019320 w 2993491"/>
              <a:gd name="connsiteY9" fmla="*/ 267476 h 3308850"/>
              <a:gd name="connsiteX10" fmla="*/ 1807285 w 2993491"/>
              <a:gd name="connsiteY10" fmla="*/ 201215 h 3308850"/>
              <a:gd name="connsiteX11" fmla="*/ 1581998 w 2993491"/>
              <a:gd name="connsiteY11" fmla="*/ 148206 h 3308850"/>
              <a:gd name="connsiteX12" fmla="*/ 1416346 w 2993491"/>
              <a:gd name="connsiteY12" fmla="*/ 115076 h 3308850"/>
              <a:gd name="connsiteX13" fmla="*/ 1270572 w 2993491"/>
              <a:gd name="connsiteY13" fmla="*/ 121702 h 3308850"/>
              <a:gd name="connsiteX14" fmla="*/ 1210937 w 2993491"/>
              <a:gd name="connsiteY14" fmla="*/ 95198 h 3308850"/>
              <a:gd name="connsiteX15" fmla="*/ 1237442 w 2993491"/>
              <a:gd name="connsiteY15" fmla="*/ 75319 h 3308850"/>
              <a:gd name="connsiteX0" fmla="*/ 1209047 w 2991601"/>
              <a:gd name="connsiteY0" fmla="*/ 0 h 3213652"/>
              <a:gd name="connsiteX1" fmla="*/ 102490 w 2991601"/>
              <a:gd name="connsiteY1" fmla="*/ 1080051 h 3213652"/>
              <a:gd name="connsiteX2" fmla="*/ 241638 w 2991601"/>
              <a:gd name="connsiteY2" fmla="*/ 2782955 h 3213652"/>
              <a:gd name="connsiteX3" fmla="*/ 1805395 w 2991601"/>
              <a:gd name="connsiteY3" fmla="*/ 3213652 h 3213652"/>
              <a:gd name="connsiteX4" fmla="*/ 2355360 w 2991601"/>
              <a:gd name="connsiteY4" fmla="*/ 2968487 h 3213652"/>
              <a:gd name="connsiteX5" fmla="*/ 2911952 w 2991601"/>
              <a:gd name="connsiteY5" fmla="*/ 2153478 h 3213652"/>
              <a:gd name="connsiteX6" fmla="*/ 2991465 w 2991601"/>
              <a:gd name="connsiteY6" fmla="*/ 1696278 h 3213652"/>
              <a:gd name="connsiteX7" fmla="*/ 2892073 w 2991601"/>
              <a:gd name="connsiteY7" fmla="*/ 1212573 h 3213652"/>
              <a:gd name="connsiteX8" fmla="*/ 2666786 w 2991601"/>
              <a:gd name="connsiteY8" fmla="*/ 775252 h 3213652"/>
              <a:gd name="connsiteX9" fmla="*/ 2017430 w 2991601"/>
              <a:gd name="connsiteY9" fmla="*/ 172278 h 3213652"/>
              <a:gd name="connsiteX10" fmla="*/ 1805395 w 2991601"/>
              <a:gd name="connsiteY10" fmla="*/ 106017 h 3213652"/>
              <a:gd name="connsiteX11" fmla="*/ 1580108 w 2991601"/>
              <a:gd name="connsiteY11" fmla="*/ 53008 h 3213652"/>
              <a:gd name="connsiteX12" fmla="*/ 1414456 w 2991601"/>
              <a:gd name="connsiteY12" fmla="*/ 19878 h 3213652"/>
              <a:gd name="connsiteX13" fmla="*/ 1268682 w 2991601"/>
              <a:gd name="connsiteY13" fmla="*/ 26504 h 3213652"/>
              <a:gd name="connsiteX14" fmla="*/ 1209047 w 2991601"/>
              <a:gd name="connsiteY14" fmla="*/ 0 h 3213652"/>
              <a:gd name="connsiteX0" fmla="*/ 564076 w 2949603"/>
              <a:gd name="connsiteY0" fmla="*/ 153160 h 3201160"/>
              <a:gd name="connsiteX1" fmla="*/ 60492 w 2949603"/>
              <a:gd name="connsiteY1" fmla="*/ 1067559 h 3201160"/>
              <a:gd name="connsiteX2" fmla="*/ 199640 w 2949603"/>
              <a:gd name="connsiteY2" fmla="*/ 2770463 h 3201160"/>
              <a:gd name="connsiteX3" fmla="*/ 1763397 w 2949603"/>
              <a:gd name="connsiteY3" fmla="*/ 3201160 h 3201160"/>
              <a:gd name="connsiteX4" fmla="*/ 2313362 w 2949603"/>
              <a:gd name="connsiteY4" fmla="*/ 2955995 h 3201160"/>
              <a:gd name="connsiteX5" fmla="*/ 2869954 w 2949603"/>
              <a:gd name="connsiteY5" fmla="*/ 2140986 h 3201160"/>
              <a:gd name="connsiteX6" fmla="*/ 2949467 w 2949603"/>
              <a:gd name="connsiteY6" fmla="*/ 1683786 h 3201160"/>
              <a:gd name="connsiteX7" fmla="*/ 2850075 w 2949603"/>
              <a:gd name="connsiteY7" fmla="*/ 1200081 h 3201160"/>
              <a:gd name="connsiteX8" fmla="*/ 2624788 w 2949603"/>
              <a:gd name="connsiteY8" fmla="*/ 762760 h 3201160"/>
              <a:gd name="connsiteX9" fmla="*/ 1975432 w 2949603"/>
              <a:gd name="connsiteY9" fmla="*/ 159786 h 3201160"/>
              <a:gd name="connsiteX10" fmla="*/ 1763397 w 2949603"/>
              <a:gd name="connsiteY10" fmla="*/ 93525 h 3201160"/>
              <a:gd name="connsiteX11" fmla="*/ 1538110 w 2949603"/>
              <a:gd name="connsiteY11" fmla="*/ 40516 h 3201160"/>
              <a:gd name="connsiteX12" fmla="*/ 1372458 w 2949603"/>
              <a:gd name="connsiteY12" fmla="*/ 7386 h 3201160"/>
              <a:gd name="connsiteX13" fmla="*/ 1226684 w 2949603"/>
              <a:gd name="connsiteY13" fmla="*/ 14012 h 3201160"/>
              <a:gd name="connsiteX14" fmla="*/ 564076 w 2949603"/>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624788 w 2949538"/>
              <a:gd name="connsiteY8" fmla="*/ 762760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595248 w 2949538"/>
              <a:gd name="connsiteY8" fmla="*/ 653943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44905 h 3192905"/>
              <a:gd name="connsiteX1" fmla="*/ 60492 w 2949538"/>
              <a:gd name="connsiteY1" fmla="*/ 1059304 h 3192905"/>
              <a:gd name="connsiteX2" fmla="*/ 199640 w 2949538"/>
              <a:gd name="connsiteY2" fmla="*/ 2762208 h 3192905"/>
              <a:gd name="connsiteX3" fmla="*/ 1763397 w 2949538"/>
              <a:gd name="connsiteY3" fmla="*/ 3192905 h 3192905"/>
              <a:gd name="connsiteX4" fmla="*/ 2313362 w 2949538"/>
              <a:gd name="connsiteY4" fmla="*/ 2947740 h 3192905"/>
              <a:gd name="connsiteX5" fmla="*/ 2869954 w 2949538"/>
              <a:gd name="connsiteY5" fmla="*/ 2132731 h 3192905"/>
              <a:gd name="connsiteX6" fmla="*/ 2949467 w 2949538"/>
              <a:gd name="connsiteY6" fmla="*/ 1675531 h 3192905"/>
              <a:gd name="connsiteX7" fmla="*/ 2855983 w 2949538"/>
              <a:gd name="connsiteY7" fmla="*/ 1076963 h 3192905"/>
              <a:gd name="connsiteX8" fmla="*/ 2595248 w 2949538"/>
              <a:gd name="connsiteY8" fmla="*/ 645688 h 3192905"/>
              <a:gd name="connsiteX9" fmla="*/ 1975432 w 2949538"/>
              <a:gd name="connsiteY9" fmla="*/ 151531 h 3192905"/>
              <a:gd name="connsiteX10" fmla="*/ 1763397 w 2949538"/>
              <a:gd name="connsiteY10" fmla="*/ 85270 h 3192905"/>
              <a:gd name="connsiteX11" fmla="*/ 1538110 w 2949538"/>
              <a:gd name="connsiteY11" fmla="*/ 32261 h 3192905"/>
              <a:gd name="connsiteX12" fmla="*/ 1226684 w 2949538"/>
              <a:gd name="connsiteY12" fmla="*/ 5757 h 3192905"/>
              <a:gd name="connsiteX13" fmla="*/ 564076 w 2949538"/>
              <a:gd name="connsiteY13" fmla="*/ 144905 h 3192905"/>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678882 w 3064344"/>
              <a:gd name="connsiteY0" fmla="*/ 146377 h 3194377"/>
              <a:gd name="connsiteX1" fmla="*/ 23660 w 3064344"/>
              <a:gd name="connsiteY1" fmla="*/ 1451714 h 3194377"/>
              <a:gd name="connsiteX2" fmla="*/ 314446 w 3064344"/>
              <a:gd name="connsiteY2" fmla="*/ 2763680 h 3194377"/>
              <a:gd name="connsiteX3" fmla="*/ 1878203 w 3064344"/>
              <a:gd name="connsiteY3" fmla="*/ 3194377 h 3194377"/>
              <a:gd name="connsiteX4" fmla="*/ 2428168 w 3064344"/>
              <a:gd name="connsiteY4" fmla="*/ 2949212 h 3194377"/>
              <a:gd name="connsiteX5" fmla="*/ 2984760 w 3064344"/>
              <a:gd name="connsiteY5" fmla="*/ 2134203 h 3194377"/>
              <a:gd name="connsiteX6" fmla="*/ 3064273 w 3064344"/>
              <a:gd name="connsiteY6" fmla="*/ 1677003 h 3194377"/>
              <a:gd name="connsiteX7" fmla="*/ 2970789 w 3064344"/>
              <a:gd name="connsiteY7" fmla="*/ 1078435 h 3194377"/>
              <a:gd name="connsiteX8" fmla="*/ 2710054 w 3064344"/>
              <a:gd name="connsiteY8" fmla="*/ 647160 h 3194377"/>
              <a:gd name="connsiteX9" fmla="*/ 2090238 w 3064344"/>
              <a:gd name="connsiteY9" fmla="*/ 153003 h 3194377"/>
              <a:gd name="connsiteX10" fmla="*/ 1652916 w 3064344"/>
              <a:gd name="connsiteY10" fmla="*/ 33733 h 3194377"/>
              <a:gd name="connsiteX11" fmla="*/ 1341490 w 3064344"/>
              <a:gd name="connsiteY11" fmla="*/ 7229 h 3194377"/>
              <a:gd name="connsiteX12" fmla="*/ 678882 w 3064344"/>
              <a:gd name="connsiteY12" fmla="*/ 146377 h 3194377"/>
              <a:gd name="connsiteX0" fmla="*/ 655721 w 3041183"/>
              <a:gd name="connsiteY0" fmla="*/ 146377 h 3194377"/>
              <a:gd name="connsiteX1" fmla="*/ 499 w 3041183"/>
              <a:gd name="connsiteY1" fmla="*/ 1451714 h 3194377"/>
              <a:gd name="connsiteX2" fmla="*/ 291285 w 3041183"/>
              <a:gd name="connsiteY2" fmla="*/ 2763680 h 3194377"/>
              <a:gd name="connsiteX3" fmla="*/ 1855042 w 3041183"/>
              <a:gd name="connsiteY3" fmla="*/ 3194377 h 3194377"/>
              <a:gd name="connsiteX4" fmla="*/ 2405007 w 3041183"/>
              <a:gd name="connsiteY4" fmla="*/ 2949212 h 3194377"/>
              <a:gd name="connsiteX5" fmla="*/ 2961599 w 3041183"/>
              <a:gd name="connsiteY5" fmla="*/ 2134203 h 3194377"/>
              <a:gd name="connsiteX6" fmla="*/ 3041112 w 3041183"/>
              <a:gd name="connsiteY6" fmla="*/ 1677003 h 3194377"/>
              <a:gd name="connsiteX7" fmla="*/ 2947628 w 3041183"/>
              <a:gd name="connsiteY7" fmla="*/ 1078435 h 3194377"/>
              <a:gd name="connsiteX8" fmla="*/ 2686893 w 3041183"/>
              <a:gd name="connsiteY8" fmla="*/ 647160 h 3194377"/>
              <a:gd name="connsiteX9" fmla="*/ 2067077 w 3041183"/>
              <a:gd name="connsiteY9" fmla="*/ 153003 h 3194377"/>
              <a:gd name="connsiteX10" fmla="*/ 1629755 w 3041183"/>
              <a:gd name="connsiteY10" fmla="*/ 33733 h 3194377"/>
              <a:gd name="connsiteX11" fmla="*/ 1318329 w 3041183"/>
              <a:gd name="connsiteY11" fmla="*/ 7229 h 3194377"/>
              <a:gd name="connsiteX12" fmla="*/ 655721 w 3041183"/>
              <a:gd name="connsiteY12" fmla="*/ 146377 h 3194377"/>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896817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09741"/>
              <a:gd name="connsiteX1" fmla="*/ 498 w 3041182"/>
              <a:gd name="connsiteY1" fmla="*/ 1451714 h 3109741"/>
              <a:gd name="connsiteX2" fmla="*/ 291284 w 3041182"/>
              <a:gd name="connsiteY2" fmla="*/ 2763680 h 3109741"/>
              <a:gd name="connsiteX3" fmla="*/ 1518287 w 3041182"/>
              <a:gd name="connsiteY3" fmla="*/ 3109741 h 3109741"/>
              <a:gd name="connsiteX4" fmla="*/ 2405006 w 3041182"/>
              <a:gd name="connsiteY4" fmla="*/ 2896817 h 3109741"/>
              <a:gd name="connsiteX5" fmla="*/ 2961598 w 3041182"/>
              <a:gd name="connsiteY5" fmla="*/ 2134203 h 3109741"/>
              <a:gd name="connsiteX6" fmla="*/ 3041111 w 3041182"/>
              <a:gd name="connsiteY6" fmla="*/ 1677003 h 3109741"/>
              <a:gd name="connsiteX7" fmla="*/ 2947627 w 3041182"/>
              <a:gd name="connsiteY7" fmla="*/ 1078435 h 3109741"/>
              <a:gd name="connsiteX8" fmla="*/ 2686892 w 3041182"/>
              <a:gd name="connsiteY8" fmla="*/ 647160 h 3109741"/>
              <a:gd name="connsiteX9" fmla="*/ 2067076 w 3041182"/>
              <a:gd name="connsiteY9" fmla="*/ 153003 h 3109741"/>
              <a:gd name="connsiteX10" fmla="*/ 1629754 w 3041182"/>
              <a:gd name="connsiteY10" fmla="*/ 33733 h 3109741"/>
              <a:gd name="connsiteX11" fmla="*/ 1318328 w 3041182"/>
              <a:gd name="connsiteY11" fmla="*/ 7229 h 3109741"/>
              <a:gd name="connsiteX12" fmla="*/ 655720 w 3041182"/>
              <a:gd name="connsiteY12" fmla="*/ 146377 h 3109741"/>
              <a:gd name="connsiteX0" fmla="*/ 683078 w 3068540"/>
              <a:gd name="connsiteY0" fmla="*/ 146377 h 3109741"/>
              <a:gd name="connsiteX1" fmla="*/ 27856 w 3068540"/>
              <a:gd name="connsiteY1" fmla="*/ 1451714 h 3109741"/>
              <a:gd name="connsiteX2" fmla="*/ 265470 w 3068540"/>
              <a:gd name="connsiteY2" fmla="*/ 2550075 h 3109741"/>
              <a:gd name="connsiteX3" fmla="*/ 1545645 w 3068540"/>
              <a:gd name="connsiteY3" fmla="*/ 3109741 h 3109741"/>
              <a:gd name="connsiteX4" fmla="*/ 2432364 w 3068540"/>
              <a:gd name="connsiteY4" fmla="*/ 2896817 h 3109741"/>
              <a:gd name="connsiteX5" fmla="*/ 2988956 w 3068540"/>
              <a:gd name="connsiteY5" fmla="*/ 2134203 h 3109741"/>
              <a:gd name="connsiteX6" fmla="*/ 3068469 w 3068540"/>
              <a:gd name="connsiteY6" fmla="*/ 1677003 h 3109741"/>
              <a:gd name="connsiteX7" fmla="*/ 2974985 w 3068540"/>
              <a:gd name="connsiteY7" fmla="*/ 1078435 h 3109741"/>
              <a:gd name="connsiteX8" fmla="*/ 2714250 w 3068540"/>
              <a:gd name="connsiteY8" fmla="*/ 647160 h 3109741"/>
              <a:gd name="connsiteX9" fmla="*/ 2094434 w 3068540"/>
              <a:gd name="connsiteY9" fmla="*/ 153003 h 3109741"/>
              <a:gd name="connsiteX10" fmla="*/ 1657112 w 3068540"/>
              <a:gd name="connsiteY10" fmla="*/ 33733 h 3109741"/>
              <a:gd name="connsiteX11" fmla="*/ 1345686 w 3068540"/>
              <a:gd name="connsiteY11" fmla="*/ 7229 h 3109741"/>
              <a:gd name="connsiteX12" fmla="*/ 683078 w 3068540"/>
              <a:gd name="connsiteY12" fmla="*/ 146377 h 3109741"/>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3148 h 3108956"/>
              <a:gd name="connsiteX1" fmla="*/ 27856 w 3068540"/>
              <a:gd name="connsiteY1" fmla="*/ 1448485 h 3108956"/>
              <a:gd name="connsiteX2" fmla="*/ 265470 w 3068540"/>
              <a:gd name="connsiteY2" fmla="*/ 2546846 h 3108956"/>
              <a:gd name="connsiteX3" fmla="*/ 1545645 w 3068540"/>
              <a:gd name="connsiteY3" fmla="*/ 3106512 h 3108956"/>
              <a:gd name="connsiteX4" fmla="*/ 2432364 w 3068540"/>
              <a:gd name="connsiteY4" fmla="*/ 2893588 h 3108956"/>
              <a:gd name="connsiteX5" fmla="*/ 2988956 w 3068540"/>
              <a:gd name="connsiteY5" fmla="*/ 2130974 h 3108956"/>
              <a:gd name="connsiteX6" fmla="*/ 3068469 w 3068540"/>
              <a:gd name="connsiteY6" fmla="*/ 1673774 h 3108956"/>
              <a:gd name="connsiteX7" fmla="*/ 2974985 w 3068540"/>
              <a:gd name="connsiteY7" fmla="*/ 1075206 h 3108956"/>
              <a:gd name="connsiteX8" fmla="*/ 2714250 w 3068540"/>
              <a:gd name="connsiteY8" fmla="*/ 643931 h 3108956"/>
              <a:gd name="connsiteX9" fmla="*/ 2094434 w 3068540"/>
              <a:gd name="connsiteY9" fmla="*/ 149774 h 3108956"/>
              <a:gd name="connsiteX10" fmla="*/ 1345686 w 3068540"/>
              <a:gd name="connsiteY10" fmla="*/ 4000 h 3108956"/>
              <a:gd name="connsiteX11" fmla="*/ 683078 w 3068540"/>
              <a:gd name="connsiteY11" fmla="*/ 143148 h 3108956"/>
              <a:gd name="connsiteX0" fmla="*/ 683078 w 3082038"/>
              <a:gd name="connsiteY0" fmla="*/ 143148 h 3108956"/>
              <a:gd name="connsiteX1" fmla="*/ 27856 w 3082038"/>
              <a:gd name="connsiteY1" fmla="*/ 1448485 h 3108956"/>
              <a:gd name="connsiteX2" fmla="*/ 265470 w 3082038"/>
              <a:gd name="connsiteY2" fmla="*/ 2546846 h 3108956"/>
              <a:gd name="connsiteX3" fmla="*/ 1545645 w 3082038"/>
              <a:gd name="connsiteY3" fmla="*/ 3106512 h 3108956"/>
              <a:gd name="connsiteX4" fmla="*/ 2432364 w 3082038"/>
              <a:gd name="connsiteY4" fmla="*/ 2893588 h 3108956"/>
              <a:gd name="connsiteX5" fmla="*/ 2988956 w 3082038"/>
              <a:gd name="connsiteY5" fmla="*/ 2130974 h 3108956"/>
              <a:gd name="connsiteX6" fmla="*/ 3068469 w 3082038"/>
              <a:gd name="connsiteY6" fmla="*/ 1673774 h 3108956"/>
              <a:gd name="connsiteX7" fmla="*/ 2974985 w 3082038"/>
              <a:gd name="connsiteY7" fmla="*/ 1075206 h 3108956"/>
              <a:gd name="connsiteX8" fmla="*/ 2094434 w 3082038"/>
              <a:gd name="connsiteY8" fmla="*/ 149774 h 3108956"/>
              <a:gd name="connsiteX9" fmla="*/ 1345686 w 3082038"/>
              <a:gd name="connsiteY9" fmla="*/ 4000 h 3108956"/>
              <a:gd name="connsiteX10" fmla="*/ 683078 w 3082038"/>
              <a:gd name="connsiteY10" fmla="*/ 143148 h 3108956"/>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2988956 w 3082038"/>
              <a:gd name="connsiteY5" fmla="*/ 2125306 h 3103288"/>
              <a:gd name="connsiteX6" fmla="*/ 3068469 w 3082038"/>
              <a:gd name="connsiteY6" fmla="*/ 1668106 h 3103288"/>
              <a:gd name="connsiteX7" fmla="*/ 2974985 w 3082038"/>
              <a:gd name="connsiteY7" fmla="*/ 1069538 h 3103288"/>
              <a:gd name="connsiteX8" fmla="*/ 2094434 w 3082038"/>
              <a:gd name="connsiteY8" fmla="*/ 144106 h 3103288"/>
              <a:gd name="connsiteX9" fmla="*/ 683078 w 3082038"/>
              <a:gd name="connsiteY9" fmla="*/ 137480 h 3103288"/>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3068469 w 3082038"/>
              <a:gd name="connsiteY5" fmla="*/ 1668106 h 3103288"/>
              <a:gd name="connsiteX6" fmla="*/ 2974985 w 3082038"/>
              <a:gd name="connsiteY6" fmla="*/ 1069538 h 3103288"/>
              <a:gd name="connsiteX7" fmla="*/ 2094434 w 3082038"/>
              <a:gd name="connsiteY7" fmla="*/ 144106 h 3103288"/>
              <a:gd name="connsiteX8" fmla="*/ 683078 w 3082038"/>
              <a:gd name="connsiteY8" fmla="*/ 137480 h 3103288"/>
              <a:gd name="connsiteX0" fmla="*/ 683078 w 2980867"/>
              <a:gd name="connsiteY0" fmla="*/ 137480 h 3121480"/>
              <a:gd name="connsiteX1" fmla="*/ 27856 w 2980867"/>
              <a:gd name="connsiteY1" fmla="*/ 1442817 h 3121480"/>
              <a:gd name="connsiteX2" fmla="*/ 265470 w 2980867"/>
              <a:gd name="connsiteY2" fmla="*/ 2541178 h 3121480"/>
              <a:gd name="connsiteX3" fmla="*/ 1545645 w 2980867"/>
              <a:gd name="connsiteY3" fmla="*/ 3100844 h 3121480"/>
              <a:gd name="connsiteX4" fmla="*/ 2432364 w 2980867"/>
              <a:gd name="connsiteY4" fmla="*/ 2887920 h 3121480"/>
              <a:gd name="connsiteX5" fmla="*/ 2974985 w 2980867"/>
              <a:gd name="connsiteY5" fmla="*/ 1069538 h 3121480"/>
              <a:gd name="connsiteX6" fmla="*/ 2094434 w 2980867"/>
              <a:gd name="connsiteY6" fmla="*/ 144106 h 3121480"/>
              <a:gd name="connsiteX7" fmla="*/ 683078 w 2980867"/>
              <a:gd name="connsiteY7" fmla="*/ 137480 h 3121480"/>
              <a:gd name="connsiteX0" fmla="*/ 683078 w 2992555"/>
              <a:gd name="connsiteY0" fmla="*/ 137480 h 3103288"/>
              <a:gd name="connsiteX1" fmla="*/ 27856 w 2992555"/>
              <a:gd name="connsiteY1" fmla="*/ 1442817 h 3103288"/>
              <a:gd name="connsiteX2" fmla="*/ 265470 w 2992555"/>
              <a:gd name="connsiteY2" fmla="*/ 2541178 h 3103288"/>
              <a:gd name="connsiteX3" fmla="*/ 1545645 w 2992555"/>
              <a:gd name="connsiteY3" fmla="*/ 3100844 h 3103288"/>
              <a:gd name="connsiteX4" fmla="*/ 2593572 w 2992555"/>
              <a:gd name="connsiteY4" fmla="*/ 2617316 h 3103288"/>
              <a:gd name="connsiteX5" fmla="*/ 2974985 w 2992555"/>
              <a:gd name="connsiteY5" fmla="*/ 1069538 h 3103288"/>
              <a:gd name="connsiteX6" fmla="*/ 2094434 w 2992555"/>
              <a:gd name="connsiteY6" fmla="*/ 144106 h 3103288"/>
              <a:gd name="connsiteX7" fmla="*/ 683078 w 2992555"/>
              <a:gd name="connsiteY7" fmla="*/ 137480 h 3103288"/>
              <a:gd name="connsiteX0" fmla="*/ 663919 w 2973396"/>
              <a:gd name="connsiteY0" fmla="*/ 130849 h 3096776"/>
              <a:gd name="connsiteX1" fmla="*/ 31428 w 2973396"/>
              <a:gd name="connsiteY1" fmla="*/ 1337983 h 3096776"/>
              <a:gd name="connsiteX2" fmla="*/ 246311 w 2973396"/>
              <a:gd name="connsiteY2" fmla="*/ 2534547 h 3096776"/>
              <a:gd name="connsiteX3" fmla="*/ 1526486 w 2973396"/>
              <a:gd name="connsiteY3" fmla="*/ 3094213 h 3096776"/>
              <a:gd name="connsiteX4" fmla="*/ 2574413 w 2973396"/>
              <a:gd name="connsiteY4" fmla="*/ 2610685 h 3096776"/>
              <a:gd name="connsiteX5" fmla="*/ 2955826 w 2973396"/>
              <a:gd name="connsiteY5" fmla="*/ 1062907 h 3096776"/>
              <a:gd name="connsiteX6" fmla="*/ 2075275 w 2973396"/>
              <a:gd name="connsiteY6" fmla="*/ 137475 h 3096776"/>
              <a:gd name="connsiteX7" fmla="*/ 663919 w 2973396"/>
              <a:gd name="connsiteY7" fmla="*/ 130849 h 3096776"/>
              <a:gd name="connsiteX0" fmla="*/ 458657 w 2768134"/>
              <a:gd name="connsiteY0" fmla="*/ 130849 h 3096776"/>
              <a:gd name="connsiteX1" fmla="*/ 41049 w 2768134"/>
              <a:gd name="connsiteY1" fmla="*/ 2534547 h 3096776"/>
              <a:gd name="connsiteX2" fmla="*/ 1321224 w 2768134"/>
              <a:gd name="connsiteY2" fmla="*/ 3094213 h 3096776"/>
              <a:gd name="connsiteX3" fmla="*/ 2369151 w 2768134"/>
              <a:gd name="connsiteY3" fmla="*/ 2610685 h 3096776"/>
              <a:gd name="connsiteX4" fmla="*/ 2750564 w 2768134"/>
              <a:gd name="connsiteY4" fmla="*/ 1062907 h 3096776"/>
              <a:gd name="connsiteX5" fmla="*/ 1870013 w 2768134"/>
              <a:gd name="connsiteY5" fmla="*/ 137475 h 3096776"/>
              <a:gd name="connsiteX6" fmla="*/ 458657 w 2768134"/>
              <a:gd name="connsiteY6" fmla="*/ 130849 h 3096776"/>
              <a:gd name="connsiteX0" fmla="*/ 675582 w 2985059"/>
              <a:gd name="connsiteY0" fmla="*/ 181114 h 3145530"/>
              <a:gd name="connsiteX1" fmla="*/ 27575 w 2985059"/>
              <a:gd name="connsiteY1" fmla="*/ 2111874 h 3145530"/>
              <a:gd name="connsiteX2" fmla="*/ 1538149 w 2985059"/>
              <a:gd name="connsiteY2" fmla="*/ 3144478 h 3145530"/>
              <a:gd name="connsiteX3" fmla="*/ 2586076 w 2985059"/>
              <a:gd name="connsiteY3" fmla="*/ 2660950 h 3145530"/>
              <a:gd name="connsiteX4" fmla="*/ 2967489 w 2985059"/>
              <a:gd name="connsiteY4" fmla="*/ 1113172 h 3145530"/>
              <a:gd name="connsiteX5" fmla="*/ 2086938 w 2985059"/>
              <a:gd name="connsiteY5" fmla="*/ 187740 h 3145530"/>
              <a:gd name="connsiteX6" fmla="*/ 675582 w 2985059"/>
              <a:gd name="connsiteY6" fmla="*/ 181114 h 3145530"/>
              <a:gd name="connsiteX0" fmla="*/ 675582 w 2967491"/>
              <a:gd name="connsiteY0" fmla="*/ 181114 h 3145530"/>
              <a:gd name="connsiteX1" fmla="*/ 27575 w 2967491"/>
              <a:gd name="connsiteY1" fmla="*/ 2111874 h 3145530"/>
              <a:gd name="connsiteX2" fmla="*/ 1538149 w 2967491"/>
              <a:gd name="connsiteY2" fmla="*/ 3144478 h 3145530"/>
              <a:gd name="connsiteX3" fmla="*/ 2967489 w 2967491"/>
              <a:gd name="connsiteY3" fmla="*/ 1113172 h 3145530"/>
              <a:gd name="connsiteX4" fmla="*/ 2086938 w 2967491"/>
              <a:gd name="connsiteY4" fmla="*/ 187740 h 3145530"/>
              <a:gd name="connsiteX5" fmla="*/ 675582 w 2967491"/>
              <a:gd name="connsiteY5" fmla="*/ 181114 h 3145530"/>
              <a:gd name="connsiteX0" fmla="*/ 675582 w 2947582"/>
              <a:gd name="connsiteY0" fmla="*/ 181114 h 3145530"/>
              <a:gd name="connsiteX1" fmla="*/ 27575 w 2947582"/>
              <a:gd name="connsiteY1" fmla="*/ 2111874 h 3145530"/>
              <a:gd name="connsiteX2" fmla="*/ 1538149 w 2947582"/>
              <a:gd name="connsiteY2" fmla="*/ 3144478 h 3145530"/>
              <a:gd name="connsiteX3" fmla="*/ 2947579 w 2947582"/>
              <a:gd name="connsiteY3" fmla="*/ 1549533 h 3145530"/>
              <a:gd name="connsiteX4" fmla="*/ 2086938 w 2947582"/>
              <a:gd name="connsiteY4" fmla="*/ 187740 h 3145530"/>
              <a:gd name="connsiteX5" fmla="*/ 675582 w 2947582"/>
              <a:gd name="connsiteY5" fmla="*/ 181114 h 3145530"/>
              <a:gd name="connsiteX0" fmla="*/ 462543 w 2984386"/>
              <a:gd name="connsiteY0" fmla="*/ 451202 h 3006857"/>
              <a:gd name="connsiteX1" fmla="*/ 64384 w 2984386"/>
              <a:gd name="connsiteY1" fmla="*/ 1972992 h 3006857"/>
              <a:gd name="connsiteX2" fmla="*/ 1574958 w 2984386"/>
              <a:gd name="connsiteY2" fmla="*/ 3005596 h 3006857"/>
              <a:gd name="connsiteX3" fmla="*/ 2984388 w 2984386"/>
              <a:gd name="connsiteY3" fmla="*/ 1410651 h 3006857"/>
              <a:gd name="connsiteX4" fmla="*/ 2123747 w 2984386"/>
              <a:gd name="connsiteY4" fmla="*/ 48858 h 3006857"/>
              <a:gd name="connsiteX5" fmla="*/ 462543 w 2984386"/>
              <a:gd name="connsiteY5" fmla="*/ 451202 h 3006857"/>
              <a:gd name="connsiteX0" fmla="*/ 462543 w 3030594"/>
              <a:gd name="connsiteY0" fmla="*/ 451202 h 3006857"/>
              <a:gd name="connsiteX1" fmla="*/ 64384 w 3030594"/>
              <a:gd name="connsiteY1" fmla="*/ 1972992 h 3006857"/>
              <a:gd name="connsiteX2" fmla="*/ 1574958 w 3030594"/>
              <a:gd name="connsiteY2" fmla="*/ 3005596 h 3006857"/>
              <a:gd name="connsiteX3" fmla="*/ 3030593 w 3030594"/>
              <a:gd name="connsiteY3" fmla="*/ 1598935 h 3006857"/>
              <a:gd name="connsiteX4" fmla="*/ 2123747 w 3030594"/>
              <a:gd name="connsiteY4" fmla="*/ 48858 h 3006857"/>
              <a:gd name="connsiteX5" fmla="*/ 462543 w 3030594"/>
              <a:gd name="connsiteY5" fmla="*/ 451202 h 3006857"/>
              <a:gd name="connsiteX0" fmla="*/ 462543 w 3031074"/>
              <a:gd name="connsiteY0" fmla="*/ 451202 h 3006857"/>
              <a:gd name="connsiteX1" fmla="*/ 64384 w 3031074"/>
              <a:gd name="connsiteY1" fmla="*/ 1972992 h 3006857"/>
              <a:gd name="connsiteX2" fmla="*/ 1574958 w 3031074"/>
              <a:gd name="connsiteY2" fmla="*/ 3005596 h 3006857"/>
              <a:gd name="connsiteX3" fmla="*/ 3030593 w 3031074"/>
              <a:gd name="connsiteY3" fmla="*/ 1598935 h 3006857"/>
              <a:gd name="connsiteX4" fmla="*/ 2123747 w 3031074"/>
              <a:gd name="connsiteY4" fmla="*/ 48858 h 3006857"/>
              <a:gd name="connsiteX5" fmla="*/ 462543 w 3031074"/>
              <a:gd name="connsiteY5" fmla="*/ 451202 h 300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1074" h="3006857">
                <a:moveTo>
                  <a:pt x="462543" y="451202"/>
                </a:moveTo>
                <a:cubicBezTo>
                  <a:pt x="119316" y="771891"/>
                  <a:pt x="-121018" y="1547260"/>
                  <a:pt x="64384" y="1972992"/>
                </a:cubicBezTo>
                <a:cubicBezTo>
                  <a:pt x="249786" y="2398724"/>
                  <a:pt x="939518" y="3039079"/>
                  <a:pt x="1574958" y="3005596"/>
                </a:cubicBezTo>
                <a:cubicBezTo>
                  <a:pt x="2064944" y="2839146"/>
                  <a:pt x="2939128" y="2091725"/>
                  <a:pt x="3030593" y="1598935"/>
                </a:cubicBezTo>
                <a:cubicBezTo>
                  <a:pt x="3051333" y="958659"/>
                  <a:pt x="2395297" y="227392"/>
                  <a:pt x="2123747" y="48858"/>
                </a:cubicBezTo>
                <a:cubicBezTo>
                  <a:pt x="1741762" y="-106485"/>
                  <a:pt x="805770" y="130513"/>
                  <a:pt x="462543" y="45120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83B7A7F-047E-CE1B-F285-C1E2827A9D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9515" y="3438627"/>
            <a:ext cx="1784721" cy="1888725"/>
            <a:chOff x="247501" y="3192554"/>
            <a:chExt cx="1784721" cy="1888725"/>
          </a:xfrm>
        </p:grpSpPr>
        <p:sp>
          <p:nvSpPr>
            <p:cNvPr id="23" name="Freeform: Shape 22">
              <a:extLst>
                <a:ext uri="{FF2B5EF4-FFF2-40B4-BE49-F238E27FC236}">
                  <a16:creationId xmlns:a16="http://schemas.microsoft.com/office/drawing/2014/main" id="{6AC79E94-CF6A-65B4-61DC-EABCC7E1A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CBC3084-2856-DE33-73C4-C834F70AE7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598F817-8F6B-6B1E-AA2F-7D051235AC47}"/>
              </a:ext>
            </a:extLst>
          </p:cNvPr>
          <p:cNvSpPr>
            <a:spLocks noGrp="1"/>
          </p:cNvSpPr>
          <p:nvPr>
            <p:ph idx="1"/>
          </p:nvPr>
        </p:nvSpPr>
        <p:spPr>
          <a:xfrm>
            <a:off x="3492724" y="2562584"/>
            <a:ext cx="5194252" cy="3865925"/>
          </a:xfrm>
        </p:spPr>
        <p:txBody>
          <a:bodyPr anchor="ctr">
            <a:normAutofit/>
          </a:bodyPr>
          <a:lstStyle/>
          <a:p>
            <a:r>
              <a:rPr lang="en-US" sz="2400">
                <a:solidFill>
                  <a:schemeClr val="tx2"/>
                </a:solidFill>
                <a:effectLst/>
                <a:latin typeface="Times New Roman" panose="02020603050405020304" pitchFamily="18" charset="0"/>
                <a:ea typeface="Times New Roman" panose="02020603050405020304" pitchFamily="18" charset="0"/>
              </a:rPr>
              <a:t>PHIEUDANGKY, </a:t>
            </a:r>
          </a:p>
          <a:p>
            <a:r>
              <a:rPr lang="en-US" sz="2400">
                <a:solidFill>
                  <a:schemeClr val="tx2"/>
                </a:solidFill>
                <a:effectLst/>
                <a:latin typeface="Times New Roman" panose="02020603050405020304" pitchFamily="18" charset="0"/>
                <a:ea typeface="Times New Roman" panose="02020603050405020304" pitchFamily="18" charset="0"/>
              </a:rPr>
              <a:t>CHUYENTOUR, </a:t>
            </a:r>
          </a:p>
          <a:p>
            <a:r>
              <a:rPr lang="en-US" sz="2400">
                <a:solidFill>
                  <a:schemeClr val="tx2"/>
                </a:solidFill>
                <a:effectLst/>
                <a:latin typeface="Times New Roman" panose="02020603050405020304" pitchFamily="18" charset="0"/>
                <a:ea typeface="Times New Roman" panose="02020603050405020304" pitchFamily="18" charset="0"/>
              </a:rPr>
              <a:t>DIEMTHAMQUAN, </a:t>
            </a:r>
          </a:p>
          <a:p>
            <a:r>
              <a:rPr lang="en-US" sz="2400">
                <a:solidFill>
                  <a:schemeClr val="tx2"/>
                </a:solidFill>
                <a:effectLst/>
                <a:latin typeface="Times New Roman" panose="02020603050405020304" pitchFamily="18" charset="0"/>
                <a:ea typeface="Times New Roman" panose="02020603050405020304" pitchFamily="18" charset="0"/>
              </a:rPr>
              <a:t>NHAHANG, </a:t>
            </a:r>
          </a:p>
          <a:p>
            <a:r>
              <a:rPr lang="en-US" sz="2400">
                <a:solidFill>
                  <a:schemeClr val="tx2"/>
                </a:solidFill>
                <a:effectLst/>
                <a:latin typeface="Times New Roman" panose="02020603050405020304" pitchFamily="18" charset="0"/>
                <a:ea typeface="Times New Roman" panose="02020603050405020304" pitchFamily="18" charset="0"/>
              </a:rPr>
              <a:t>KHACHSAN.</a:t>
            </a:r>
            <a:endParaRPr lang="en-US" sz="2400">
              <a:solidFill>
                <a:schemeClr val="tx2"/>
              </a:solidFill>
            </a:endParaRPr>
          </a:p>
        </p:txBody>
      </p:sp>
      <p:grpSp>
        <p:nvGrpSpPr>
          <p:cNvPr id="26" name="Group 25">
            <a:extLst>
              <a:ext uri="{FF2B5EF4-FFF2-40B4-BE49-F238E27FC236}">
                <a16:creationId xmlns:a16="http://schemas.microsoft.com/office/drawing/2014/main" id="{2E0CB3A3-E163-801B-144D-764BCB283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454324">
            <a:off x="10240986" y="3586596"/>
            <a:ext cx="1244355" cy="1877126"/>
            <a:chOff x="11571873" y="5176897"/>
            <a:chExt cx="1284318" cy="1937410"/>
          </a:xfrm>
        </p:grpSpPr>
        <p:sp>
          <p:nvSpPr>
            <p:cNvPr id="27" name="Freeform: Shape 26">
              <a:extLst>
                <a:ext uri="{FF2B5EF4-FFF2-40B4-BE49-F238E27FC236}">
                  <a16:creationId xmlns:a16="http://schemas.microsoft.com/office/drawing/2014/main" id="{624D2B6F-A992-550B-AEFC-017B9411F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A80B6EB3-BE7D-FA75-19E3-789BB9AA1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0" name="Freeform: Shape 29">
            <a:extLst>
              <a:ext uri="{FF2B5EF4-FFF2-40B4-BE49-F238E27FC236}">
                <a16:creationId xmlns:a16="http://schemas.microsoft.com/office/drawing/2014/main" id="{5D6199EE-1384-133B-5837-667F784AC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57206">
            <a:off x="749174" y="6117230"/>
            <a:ext cx="1474845" cy="764257"/>
          </a:xfrm>
          <a:custGeom>
            <a:avLst/>
            <a:gdLst>
              <a:gd name="connsiteX0" fmla="*/ 285556 w 1474845"/>
              <a:gd name="connsiteY0" fmla="*/ 144638 h 764257"/>
              <a:gd name="connsiteX1" fmla="*/ 913088 w 1474845"/>
              <a:gd name="connsiteY1" fmla="*/ 6695 h 764257"/>
              <a:gd name="connsiteX2" fmla="*/ 1248153 w 1474845"/>
              <a:gd name="connsiteY2" fmla="*/ 145972 h 764257"/>
              <a:gd name="connsiteX3" fmla="*/ 1442152 w 1474845"/>
              <a:gd name="connsiteY3" fmla="*/ 331644 h 764257"/>
              <a:gd name="connsiteX4" fmla="*/ 1474845 w 1474845"/>
              <a:gd name="connsiteY4" fmla="*/ 379730 h 764257"/>
              <a:gd name="connsiteX5" fmla="*/ 1152560 w 1474845"/>
              <a:gd name="connsiteY5" fmla="*/ 560491 h 764257"/>
              <a:gd name="connsiteX6" fmla="*/ 1127333 w 1474845"/>
              <a:gd name="connsiteY6" fmla="*/ 511455 h 764257"/>
              <a:gd name="connsiteX7" fmla="*/ 863360 w 1474845"/>
              <a:gd name="connsiteY7" fmla="*/ 347872 h 764257"/>
              <a:gd name="connsiteX8" fmla="*/ 616287 w 1474845"/>
              <a:gd name="connsiteY8" fmla="*/ 375083 h 764257"/>
              <a:gd name="connsiteX9" fmla="*/ 408457 w 1474845"/>
              <a:gd name="connsiteY9" fmla="*/ 532495 h 764257"/>
              <a:gd name="connsiteX10" fmla="*/ 346745 w 1474845"/>
              <a:gd name="connsiteY10" fmla="*/ 743373 h 764257"/>
              <a:gd name="connsiteX11" fmla="*/ 0 w 1474845"/>
              <a:gd name="connsiteY11" fmla="*/ 762914 h 764257"/>
              <a:gd name="connsiteX12" fmla="*/ 23053 w 1474845"/>
              <a:gd name="connsiteY12" fmla="*/ 553082 h 764257"/>
              <a:gd name="connsiteX13" fmla="*/ 285556 w 1474845"/>
              <a:gd name="connsiteY13" fmla="*/ 144638 h 7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74845" h="764257">
                <a:moveTo>
                  <a:pt x="285556" y="144638"/>
                </a:moveTo>
                <a:cubicBezTo>
                  <a:pt x="463342" y="38940"/>
                  <a:pt x="663205" y="-20872"/>
                  <a:pt x="913088" y="6695"/>
                </a:cubicBezTo>
                <a:cubicBezTo>
                  <a:pt x="1047001" y="8703"/>
                  <a:pt x="1152359" y="80612"/>
                  <a:pt x="1248153" y="145972"/>
                </a:cubicBezTo>
                <a:cubicBezTo>
                  <a:pt x="1319998" y="194992"/>
                  <a:pt x="1389950" y="263543"/>
                  <a:pt x="1442152" y="331644"/>
                </a:cubicBezTo>
                <a:lnTo>
                  <a:pt x="1474845" y="379730"/>
                </a:lnTo>
                <a:lnTo>
                  <a:pt x="1152560" y="560491"/>
                </a:lnTo>
                <a:lnTo>
                  <a:pt x="1127333" y="511455"/>
                </a:lnTo>
                <a:cubicBezTo>
                  <a:pt x="1074820" y="449767"/>
                  <a:pt x="948534" y="370600"/>
                  <a:pt x="863360" y="347872"/>
                </a:cubicBezTo>
                <a:cubicBezTo>
                  <a:pt x="778186" y="325143"/>
                  <a:pt x="692105" y="344313"/>
                  <a:pt x="616287" y="375083"/>
                </a:cubicBezTo>
                <a:cubicBezTo>
                  <a:pt x="540470" y="405853"/>
                  <a:pt x="453380" y="471113"/>
                  <a:pt x="408457" y="532495"/>
                </a:cubicBezTo>
                <a:cubicBezTo>
                  <a:pt x="363532" y="593876"/>
                  <a:pt x="371516" y="631267"/>
                  <a:pt x="346745" y="743373"/>
                </a:cubicBezTo>
                <a:cubicBezTo>
                  <a:pt x="234179" y="751069"/>
                  <a:pt x="32832" y="769336"/>
                  <a:pt x="0" y="762914"/>
                </a:cubicBezTo>
                <a:cubicBezTo>
                  <a:pt x="3468" y="683930"/>
                  <a:pt x="4118" y="680211"/>
                  <a:pt x="23053" y="553082"/>
                </a:cubicBezTo>
                <a:cubicBezTo>
                  <a:pt x="41208" y="469151"/>
                  <a:pt x="144239" y="236822"/>
                  <a:pt x="285556" y="144638"/>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D81E1C3-5651-BE91-B266-92A08D0DD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43931" y="5486909"/>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5B16611A-C556-98DA-A508-8099091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10962978" y="5803153"/>
            <a:ext cx="346601" cy="361356"/>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2C60A4A-4BA5-C5DC-180A-27A207A83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088213">
            <a:off x="10906364" y="2220029"/>
            <a:ext cx="1616254" cy="886562"/>
          </a:xfrm>
          <a:custGeom>
            <a:avLst/>
            <a:gdLst>
              <a:gd name="connsiteX0" fmla="*/ 0 w 1616254"/>
              <a:gd name="connsiteY0" fmla="*/ 572889 h 886562"/>
              <a:gd name="connsiteX1" fmla="*/ 541831 w 1616254"/>
              <a:gd name="connsiteY1" fmla="*/ 34761 h 886562"/>
              <a:gd name="connsiteX2" fmla="*/ 682671 w 1616254"/>
              <a:gd name="connsiteY2" fmla="*/ 8520 h 886562"/>
              <a:gd name="connsiteX3" fmla="*/ 1023169 w 1616254"/>
              <a:gd name="connsiteY3" fmla="*/ 25958 h 886562"/>
              <a:gd name="connsiteX4" fmla="*/ 1478939 w 1616254"/>
              <a:gd name="connsiteY4" fmla="*/ 443951 h 886562"/>
              <a:gd name="connsiteX5" fmla="*/ 1611222 w 1616254"/>
              <a:gd name="connsiteY5" fmla="*/ 856638 h 886562"/>
              <a:gd name="connsiteX6" fmla="*/ 1573235 w 1616254"/>
              <a:gd name="connsiteY6" fmla="*/ 886026 h 886562"/>
              <a:gd name="connsiteX7" fmla="*/ 1221079 w 1616254"/>
              <a:gd name="connsiteY7" fmla="*/ 816150 h 886562"/>
              <a:gd name="connsiteX8" fmla="*/ 366540 w 1616254"/>
              <a:gd name="connsiteY8" fmla="*/ 642457 h 886562"/>
              <a:gd name="connsiteX9" fmla="*/ 31377 w 1616254"/>
              <a:gd name="connsiteY9" fmla="*/ 580001 h 88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254" h="886562">
                <a:moveTo>
                  <a:pt x="0" y="572889"/>
                </a:moveTo>
                <a:lnTo>
                  <a:pt x="541831" y="34761"/>
                </a:lnTo>
                <a:lnTo>
                  <a:pt x="682671" y="8520"/>
                </a:lnTo>
                <a:cubicBezTo>
                  <a:pt x="805257" y="-5922"/>
                  <a:pt x="929033" y="-3198"/>
                  <a:pt x="1023169" y="25958"/>
                </a:cubicBezTo>
                <a:cubicBezTo>
                  <a:pt x="1211441" y="84272"/>
                  <a:pt x="1380931" y="305504"/>
                  <a:pt x="1478939" y="443951"/>
                </a:cubicBezTo>
                <a:cubicBezTo>
                  <a:pt x="1576948" y="582397"/>
                  <a:pt x="1602502" y="825932"/>
                  <a:pt x="1611222" y="856638"/>
                </a:cubicBezTo>
                <a:cubicBezTo>
                  <a:pt x="1619942" y="887345"/>
                  <a:pt x="1622736" y="887687"/>
                  <a:pt x="1573235" y="886026"/>
                </a:cubicBezTo>
                <a:cubicBezTo>
                  <a:pt x="1523735" y="884366"/>
                  <a:pt x="1221079" y="816150"/>
                  <a:pt x="1221079" y="816150"/>
                </a:cubicBezTo>
                <a:lnTo>
                  <a:pt x="366540" y="642457"/>
                </a:lnTo>
                <a:cubicBezTo>
                  <a:pt x="222847" y="613065"/>
                  <a:pt x="104747" y="594329"/>
                  <a:pt x="31377" y="580001"/>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3C7C659-6ED9-0E7B-FD54-A10AAA369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50443" y="5486910"/>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32703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7E06-C49E-1425-014A-AEB7BD20071B}"/>
              </a:ext>
            </a:extLst>
          </p:cNvPr>
          <p:cNvSpPr>
            <a:spLocks noGrp="1"/>
          </p:cNvSpPr>
          <p:nvPr>
            <p:ph type="title"/>
          </p:nvPr>
        </p:nvSpPr>
        <p:spPr>
          <a:xfrm>
            <a:off x="1911927" y="584790"/>
            <a:ext cx="8147278" cy="1634525"/>
          </a:xfrm>
        </p:spPr>
        <p:txBody>
          <a:bodyPr anchor="b">
            <a:noAutofit/>
          </a:bodyPr>
          <a:lstStyle/>
          <a:p>
            <a:pPr algn="ctr"/>
            <a:r>
              <a:rPr lang="en-US" sz="3200" b="1" i="1">
                <a:effectLst/>
                <a:latin typeface="Times New Roman" panose="02020603050405020304" pitchFamily="18" charset="0"/>
                <a:ea typeface="Times New Roman" panose="02020603050405020304" pitchFamily="18" charset="0"/>
              </a:rPr>
              <a:t>Khắc phục các quan hệ </a:t>
            </a:r>
            <a:br>
              <a:rPr lang="en-US" sz="3200" b="1" i="1">
                <a:effectLst/>
                <a:latin typeface="Times New Roman" panose="02020603050405020304" pitchFamily="18" charset="0"/>
                <a:ea typeface="Times New Roman" panose="02020603050405020304" pitchFamily="18" charset="0"/>
              </a:rPr>
            </a:br>
            <a:r>
              <a:rPr lang="en-US" sz="3200" b="1" i="1">
                <a:effectLst/>
                <a:latin typeface="Times New Roman" panose="02020603050405020304" pitchFamily="18" charset="0"/>
                <a:ea typeface="Times New Roman" panose="02020603050405020304" pitchFamily="18" charset="0"/>
              </a:rPr>
              <a:t>- Áp dụng phương pháp phân rã Dilobel:</a:t>
            </a:r>
            <a:br>
              <a:rPr lang="en-US" sz="3200" b="1">
                <a:effectLst/>
                <a:latin typeface="Times New Roman" panose="02020603050405020304" pitchFamily="18" charset="0"/>
                <a:ea typeface="Times New Roman" panose="02020603050405020304" pitchFamily="18" charset="0"/>
              </a:rPr>
            </a:br>
            <a:endParaRPr lang="en-US" sz="3200" b="1"/>
          </a:p>
        </p:txBody>
      </p:sp>
      <p:sp>
        <p:nvSpPr>
          <p:cNvPr id="8" name="Freeform: Shape 7">
            <a:extLst>
              <a:ext uri="{FF2B5EF4-FFF2-40B4-BE49-F238E27FC236}">
                <a16:creationId xmlns:a16="http://schemas.microsoft.com/office/drawing/2014/main" id="{12B5DE39-BA09-7B42-4003-4F8550E98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862005" flipH="1" flipV="1">
            <a:off x="851682" y="-208561"/>
            <a:ext cx="1021459" cy="1151268"/>
          </a:xfrm>
          <a:custGeom>
            <a:avLst/>
            <a:gdLst>
              <a:gd name="connsiteX0" fmla="*/ 0 w 1021459"/>
              <a:gd name="connsiteY0" fmla="*/ 480203 h 1151268"/>
              <a:gd name="connsiteX1" fmla="*/ 205383 w 1021459"/>
              <a:gd name="connsiteY1" fmla="*/ 339749 h 1151268"/>
              <a:gd name="connsiteX2" fmla="*/ 234518 w 1021459"/>
              <a:gd name="connsiteY2" fmla="*/ 370332 h 1151268"/>
              <a:gd name="connsiteX3" fmla="*/ 559218 w 1021459"/>
              <a:gd name="connsiteY3" fmla="*/ 756689 h 1151268"/>
              <a:gd name="connsiteX4" fmla="*/ 883382 w 1021459"/>
              <a:gd name="connsiteY4" fmla="*/ 0 h 1151268"/>
              <a:gd name="connsiteX5" fmla="*/ 989197 w 1021459"/>
              <a:gd name="connsiteY5" fmla="*/ 471798 h 1151268"/>
              <a:gd name="connsiteX6" fmla="*/ 1021441 w 1021459"/>
              <a:gd name="connsiteY6" fmla="*/ 716426 h 1151268"/>
              <a:gd name="connsiteX7" fmla="*/ 904281 w 1021459"/>
              <a:gd name="connsiteY7" fmla="*/ 1015641 h 1151268"/>
              <a:gd name="connsiteX8" fmla="*/ 651239 w 1021459"/>
              <a:gd name="connsiteY8" fmla="*/ 1139993 h 1151268"/>
              <a:gd name="connsiteX9" fmla="*/ 257636 w 1021459"/>
              <a:gd name="connsiteY9" fmla="*/ 1102844 h 1151268"/>
              <a:gd name="connsiteX10" fmla="*/ 67884 w 1021459"/>
              <a:gd name="connsiteY10" fmla="*/ 763595 h 1151268"/>
              <a:gd name="connsiteX11" fmla="*/ 1054 w 1021459"/>
              <a:gd name="connsiteY11" fmla="*/ 485262 h 115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1459" h="1151268">
                <a:moveTo>
                  <a:pt x="0" y="480203"/>
                </a:moveTo>
                <a:lnTo>
                  <a:pt x="205383" y="339749"/>
                </a:lnTo>
                <a:lnTo>
                  <a:pt x="234518" y="370332"/>
                </a:lnTo>
                <a:cubicBezTo>
                  <a:pt x="346512" y="495221"/>
                  <a:pt x="463425" y="650296"/>
                  <a:pt x="559218" y="756689"/>
                </a:cubicBezTo>
                <a:lnTo>
                  <a:pt x="883382" y="0"/>
                </a:lnTo>
                <a:cubicBezTo>
                  <a:pt x="926936" y="199703"/>
                  <a:pt x="968197" y="287720"/>
                  <a:pt x="989197" y="471798"/>
                </a:cubicBezTo>
                <a:lnTo>
                  <a:pt x="1021441" y="716426"/>
                </a:lnTo>
                <a:cubicBezTo>
                  <a:pt x="1022254" y="879354"/>
                  <a:pt x="997177" y="920689"/>
                  <a:pt x="904281" y="1015641"/>
                </a:cubicBezTo>
                <a:cubicBezTo>
                  <a:pt x="847918" y="1080027"/>
                  <a:pt x="759013" y="1125459"/>
                  <a:pt x="651239" y="1139993"/>
                </a:cubicBezTo>
                <a:cubicBezTo>
                  <a:pt x="543465" y="1154527"/>
                  <a:pt x="354862" y="1165577"/>
                  <a:pt x="257636" y="1102844"/>
                </a:cubicBezTo>
                <a:cubicBezTo>
                  <a:pt x="160410" y="1040111"/>
                  <a:pt x="86077" y="841634"/>
                  <a:pt x="67884" y="763595"/>
                </a:cubicBezTo>
                <a:cubicBezTo>
                  <a:pt x="50473" y="698669"/>
                  <a:pt x="25338" y="595452"/>
                  <a:pt x="1054" y="485262"/>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943FC24A-9617-F1D0-8D4E-27F879E59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49" y="-38918"/>
            <a:ext cx="1523437" cy="1056487"/>
            <a:chOff x="10366449" y="-38918"/>
            <a:chExt cx="1523437" cy="1056487"/>
          </a:xfrm>
        </p:grpSpPr>
        <p:sp>
          <p:nvSpPr>
            <p:cNvPr id="11" name="Freeform: Shape 10">
              <a:extLst>
                <a:ext uri="{FF2B5EF4-FFF2-40B4-BE49-F238E27FC236}">
                  <a16:creationId xmlns:a16="http://schemas.microsoft.com/office/drawing/2014/main" id="{BDFFEA31-BAB2-02AE-9FB8-465E87C1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CC1C412C-D5C4-23B4-7FA8-2EBFDB424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Shape 13">
            <a:extLst>
              <a:ext uri="{FF2B5EF4-FFF2-40B4-BE49-F238E27FC236}">
                <a16:creationId xmlns:a16="http://schemas.microsoft.com/office/drawing/2014/main" id="{81559590-A825-F332-36C6-EF5DE8B15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380380" y="2517858"/>
            <a:ext cx="442769" cy="445803"/>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3CC0718-47AC-74FB-B46C-05A00B222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08361" y="1755755"/>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4F457BF-A226-2572-F20A-07DDBEFFE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14873" y="1755756"/>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9EDAD6E-3513-14C8-536A-BF91B1E34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287450" y="1711171"/>
            <a:ext cx="523984" cy="492306"/>
          </a:xfrm>
          <a:custGeom>
            <a:avLst/>
            <a:gdLst>
              <a:gd name="connsiteX0" fmla="*/ 845218 w 2601267"/>
              <a:gd name="connsiteY0" fmla="*/ 6508 h 3247197"/>
              <a:gd name="connsiteX1" fmla="*/ 666313 w 2601267"/>
              <a:gd name="connsiteY1" fmla="*/ 158908 h 3247197"/>
              <a:gd name="connsiteX2" fmla="*/ 778957 w 2601267"/>
              <a:gd name="connsiteY2" fmla="*/ 3213534 h 3247197"/>
              <a:gd name="connsiteX3" fmla="*/ 1415061 w 2601267"/>
              <a:gd name="connsiteY3" fmla="*/ 3240039 h 3247197"/>
              <a:gd name="connsiteX4" fmla="*/ 1965026 w 2601267"/>
              <a:gd name="connsiteY4" fmla="*/ 2994874 h 3247197"/>
              <a:gd name="connsiteX5" fmla="*/ 2521618 w 2601267"/>
              <a:gd name="connsiteY5" fmla="*/ 2179865 h 3247197"/>
              <a:gd name="connsiteX6" fmla="*/ 2601131 w 2601267"/>
              <a:gd name="connsiteY6" fmla="*/ 1722665 h 3247197"/>
              <a:gd name="connsiteX7" fmla="*/ 2501739 w 2601267"/>
              <a:gd name="connsiteY7" fmla="*/ 1238960 h 3247197"/>
              <a:gd name="connsiteX8" fmla="*/ 2276452 w 2601267"/>
              <a:gd name="connsiteY8" fmla="*/ 801639 h 3247197"/>
              <a:gd name="connsiteX9" fmla="*/ 1627096 w 2601267"/>
              <a:gd name="connsiteY9" fmla="*/ 198665 h 3247197"/>
              <a:gd name="connsiteX10" fmla="*/ 1415061 w 2601267"/>
              <a:gd name="connsiteY10" fmla="*/ 132404 h 3247197"/>
              <a:gd name="connsiteX11" fmla="*/ 1189774 w 2601267"/>
              <a:gd name="connsiteY11" fmla="*/ 79395 h 3247197"/>
              <a:gd name="connsiteX12" fmla="*/ 1024122 w 2601267"/>
              <a:gd name="connsiteY12" fmla="*/ 46265 h 3247197"/>
              <a:gd name="connsiteX13" fmla="*/ 878348 w 2601267"/>
              <a:gd name="connsiteY13" fmla="*/ 52891 h 3247197"/>
              <a:gd name="connsiteX14" fmla="*/ 818713 w 2601267"/>
              <a:gd name="connsiteY14" fmla="*/ 26387 h 3247197"/>
              <a:gd name="connsiteX15" fmla="*/ 845218 w 2601267"/>
              <a:gd name="connsiteY15" fmla="*/ 6508 h 3247197"/>
              <a:gd name="connsiteX0" fmla="*/ 1205667 w 2961716"/>
              <a:gd name="connsiteY0" fmla="*/ 75319 h 3445468"/>
              <a:gd name="connsiteX1" fmla="*/ 72605 w 2961716"/>
              <a:gd name="connsiteY1" fmla="*/ 1175249 h 3445468"/>
              <a:gd name="connsiteX2" fmla="*/ 1139406 w 2961716"/>
              <a:gd name="connsiteY2" fmla="*/ 3282345 h 3445468"/>
              <a:gd name="connsiteX3" fmla="*/ 1775510 w 2961716"/>
              <a:gd name="connsiteY3" fmla="*/ 3308850 h 3445468"/>
              <a:gd name="connsiteX4" fmla="*/ 2325475 w 2961716"/>
              <a:gd name="connsiteY4" fmla="*/ 3063685 h 3445468"/>
              <a:gd name="connsiteX5" fmla="*/ 2882067 w 2961716"/>
              <a:gd name="connsiteY5" fmla="*/ 2248676 h 3445468"/>
              <a:gd name="connsiteX6" fmla="*/ 2961580 w 2961716"/>
              <a:gd name="connsiteY6" fmla="*/ 1791476 h 3445468"/>
              <a:gd name="connsiteX7" fmla="*/ 2862188 w 2961716"/>
              <a:gd name="connsiteY7" fmla="*/ 1307771 h 3445468"/>
              <a:gd name="connsiteX8" fmla="*/ 2636901 w 2961716"/>
              <a:gd name="connsiteY8" fmla="*/ 870450 h 3445468"/>
              <a:gd name="connsiteX9" fmla="*/ 1987545 w 2961716"/>
              <a:gd name="connsiteY9" fmla="*/ 267476 h 3445468"/>
              <a:gd name="connsiteX10" fmla="*/ 1775510 w 2961716"/>
              <a:gd name="connsiteY10" fmla="*/ 201215 h 3445468"/>
              <a:gd name="connsiteX11" fmla="*/ 1550223 w 2961716"/>
              <a:gd name="connsiteY11" fmla="*/ 148206 h 3445468"/>
              <a:gd name="connsiteX12" fmla="*/ 1384571 w 2961716"/>
              <a:gd name="connsiteY12" fmla="*/ 115076 h 3445468"/>
              <a:gd name="connsiteX13" fmla="*/ 1238797 w 2961716"/>
              <a:gd name="connsiteY13" fmla="*/ 121702 h 3445468"/>
              <a:gd name="connsiteX14" fmla="*/ 1179162 w 2961716"/>
              <a:gd name="connsiteY14" fmla="*/ 95198 h 3445468"/>
              <a:gd name="connsiteX15" fmla="*/ 1205667 w 2961716"/>
              <a:gd name="connsiteY15" fmla="*/ 75319 h 3445468"/>
              <a:gd name="connsiteX0" fmla="*/ 1237442 w 2993491"/>
              <a:gd name="connsiteY0" fmla="*/ 75319 h 3308850"/>
              <a:gd name="connsiteX1" fmla="*/ 104380 w 2993491"/>
              <a:gd name="connsiteY1" fmla="*/ 1175249 h 3308850"/>
              <a:gd name="connsiteX2" fmla="*/ 243528 w 2993491"/>
              <a:gd name="connsiteY2" fmla="*/ 2878153 h 3308850"/>
              <a:gd name="connsiteX3" fmla="*/ 1807285 w 2993491"/>
              <a:gd name="connsiteY3" fmla="*/ 3308850 h 3308850"/>
              <a:gd name="connsiteX4" fmla="*/ 2357250 w 2993491"/>
              <a:gd name="connsiteY4" fmla="*/ 3063685 h 3308850"/>
              <a:gd name="connsiteX5" fmla="*/ 2913842 w 2993491"/>
              <a:gd name="connsiteY5" fmla="*/ 2248676 h 3308850"/>
              <a:gd name="connsiteX6" fmla="*/ 2993355 w 2993491"/>
              <a:gd name="connsiteY6" fmla="*/ 1791476 h 3308850"/>
              <a:gd name="connsiteX7" fmla="*/ 2893963 w 2993491"/>
              <a:gd name="connsiteY7" fmla="*/ 1307771 h 3308850"/>
              <a:gd name="connsiteX8" fmla="*/ 2668676 w 2993491"/>
              <a:gd name="connsiteY8" fmla="*/ 870450 h 3308850"/>
              <a:gd name="connsiteX9" fmla="*/ 2019320 w 2993491"/>
              <a:gd name="connsiteY9" fmla="*/ 267476 h 3308850"/>
              <a:gd name="connsiteX10" fmla="*/ 1807285 w 2993491"/>
              <a:gd name="connsiteY10" fmla="*/ 201215 h 3308850"/>
              <a:gd name="connsiteX11" fmla="*/ 1581998 w 2993491"/>
              <a:gd name="connsiteY11" fmla="*/ 148206 h 3308850"/>
              <a:gd name="connsiteX12" fmla="*/ 1416346 w 2993491"/>
              <a:gd name="connsiteY12" fmla="*/ 115076 h 3308850"/>
              <a:gd name="connsiteX13" fmla="*/ 1270572 w 2993491"/>
              <a:gd name="connsiteY13" fmla="*/ 121702 h 3308850"/>
              <a:gd name="connsiteX14" fmla="*/ 1210937 w 2993491"/>
              <a:gd name="connsiteY14" fmla="*/ 95198 h 3308850"/>
              <a:gd name="connsiteX15" fmla="*/ 1237442 w 2993491"/>
              <a:gd name="connsiteY15" fmla="*/ 75319 h 3308850"/>
              <a:gd name="connsiteX0" fmla="*/ 1209047 w 2991601"/>
              <a:gd name="connsiteY0" fmla="*/ 0 h 3213652"/>
              <a:gd name="connsiteX1" fmla="*/ 102490 w 2991601"/>
              <a:gd name="connsiteY1" fmla="*/ 1080051 h 3213652"/>
              <a:gd name="connsiteX2" fmla="*/ 241638 w 2991601"/>
              <a:gd name="connsiteY2" fmla="*/ 2782955 h 3213652"/>
              <a:gd name="connsiteX3" fmla="*/ 1805395 w 2991601"/>
              <a:gd name="connsiteY3" fmla="*/ 3213652 h 3213652"/>
              <a:gd name="connsiteX4" fmla="*/ 2355360 w 2991601"/>
              <a:gd name="connsiteY4" fmla="*/ 2968487 h 3213652"/>
              <a:gd name="connsiteX5" fmla="*/ 2911952 w 2991601"/>
              <a:gd name="connsiteY5" fmla="*/ 2153478 h 3213652"/>
              <a:gd name="connsiteX6" fmla="*/ 2991465 w 2991601"/>
              <a:gd name="connsiteY6" fmla="*/ 1696278 h 3213652"/>
              <a:gd name="connsiteX7" fmla="*/ 2892073 w 2991601"/>
              <a:gd name="connsiteY7" fmla="*/ 1212573 h 3213652"/>
              <a:gd name="connsiteX8" fmla="*/ 2666786 w 2991601"/>
              <a:gd name="connsiteY8" fmla="*/ 775252 h 3213652"/>
              <a:gd name="connsiteX9" fmla="*/ 2017430 w 2991601"/>
              <a:gd name="connsiteY9" fmla="*/ 172278 h 3213652"/>
              <a:gd name="connsiteX10" fmla="*/ 1805395 w 2991601"/>
              <a:gd name="connsiteY10" fmla="*/ 106017 h 3213652"/>
              <a:gd name="connsiteX11" fmla="*/ 1580108 w 2991601"/>
              <a:gd name="connsiteY11" fmla="*/ 53008 h 3213652"/>
              <a:gd name="connsiteX12" fmla="*/ 1414456 w 2991601"/>
              <a:gd name="connsiteY12" fmla="*/ 19878 h 3213652"/>
              <a:gd name="connsiteX13" fmla="*/ 1268682 w 2991601"/>
              <a:gd name="connsiteY13" fmla="*/ 26504 h 3213652"/>
              <a:gd name="connsiteX14" fmla="*/ 1209047 w 2991601"/>
              <a:gd name="connsiteY14" fmla="*/ 0 h 3213652"/>
              <a:gd name="connsiteX0" fmla="*/ 564076 w 2949603"/>
              <a:gd name="connsiteY0" fmla="*/ 153160 h 3201160"/>
              <a:gd name="connsiteX1" fmla="*/ 60492 w 2949603"/>
              <a:gd name="connsiteY1" fmla="*/ 1067559 h 3201160"/>
              <a:gd name="connsiteX2" fmla="*/ 199640 w 2949603"/>
              <a:gd name="connsiteY2" fmla="*/ 2770463 h 3201160"/>
              <a:gd name="connsiteX3" fmla="*/ 1763397 w 2949603"/>
              <a:gd name="connsiteY3" fmla="*/ 3201160 h 3201160"/>
              <a:gd name="connsiteX4" fmla="*/ 2313362 w 2949603"/>
              <a:gd name="connsiteY4" fmla="*/ 2955995 h 3201160"/>
              <a:gd name="connsiteX5" fmla="*/ 2869954 w 2949603"/>
              <a:gd name="connsiteY5" fmla="*/ 2140986 h 3201160"/>
              <a:gd name="connsiteX6" fmla="*/ 2949467 w 2949603"/>
              <a:gd name="connsiteY6" fmla="*/ 1683786 h 3201160"/>
              <a:gd name="connsiteX7" fmla="*/ 2850075 w 2949603"/>
              <a:gd name="connsiteY7" fmla="*/ 1200081 h 3201160"/>
              <a:gd name="connsiteX8" fmla="*/ 2624788 w 2949603"/>
              <a:gd name="connsiteY8" fmla="*/ 762760 h 3201160"/>
              <a:gd name="connsiteX9" fmla="*/ 1975432 w 2949603"/>
              <a:gd name="connsiteY9" fmla="*/ 159786 h 3201160"/>
              <a:gd name="connsiteX10" fmla="*/ 1763397 w 2949603"/>
              <a:gd name="connsiteY10" fmla="*/ 93525 h 3201160"/>
              <a:gd name="connsiteX11" fmla="*/ 1538110 w 2949603"/>
              <a:gd name="connsiteY11" fmla="*/ 40516 h 3201160"/>
              <a:gd name="connsiteX12" fmla="*/ 1372458 w 2949603"/>
              <a:gd name="connsiteY12" fmla="*/ 7386 h 3201160"/>
              <a:gd name="connsiteX13" fmla="*/ 1226684 w 2949603"/>
              <a:gd name="connsiteY13" fmla="*/ 14012 h 3201160"/>
              <a:gd name="connsiteX14" fmla="*/ 564076 w 2949603"/>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624788 w 2949538"/>
              <a:gd name="connsiteY8" fmla="*/ 762760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595248 w 2949538"/>
              <a:gd name="connsiteY8" fmla="*/ 653943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44905 h 3192905"/>
              <a:gd name="connsiteX1" fmla="*/ 60492 w 2949538"/>
              <a:gd name="connsiteY1" fmla="*/ 1059304 h 3192905"/>
              <a:gd name="connsiteX2" fmla="*/ 199640 w 2949538"/>
              <a:gd name="connsiteY2" fmla="*/ 2762208 h 3192905"/>
              <a:gd name="connsiteX3" fmla="*/ 1763397 w 2949538"/>
              <a:gd name="connsiteY3" fmla="*/ 3192905 h 3192905"/>
              <a:gd name="connsiteX4" fmla="*/ 2313362 w 2949538"/>
              <a:gd name="connsiteY4" fmla="*/ 2947740 h 3192905"/>
              <a:gd name="connsiteX5" fmla="*/ 2869954 w 2949538"/>
              <a:gd name="connsiteY5" fmla="*/ 2132731 h 3192905"/>
              <a:gd name="connsiteX6" fmla="*/ 2949467 w 2949538"/>
              <a:gd name="connsiteY6" fmla="*/ 1675531 h 3192905"/>
              <a:gd name="connsiteX7" fmla="*/ 2855983 w 2949538"/>
              <a:gd name="connsiteY7" fmla="*/ 1076963 h 3192905"/>
              <a:gd name="connsiteX8" fmla="*/ 2595248 w 2949538"/>
              <a:gd name="connsiteY8" fmla="*/ 645688 h 3192905"/>
              <a:gd name="connsiteX9" fmla="*/ 1975432 w 2949538"/>
              <a:gd name="connsiteY9" fmla="*/ 151531 h 3192905"/>
              <a:gd name="connsiteX10" fmla="*/ 1763397 w 2949538"/>
              <a:gd name="connsiteY10" fmla="*/ 85270 h 3192905"/>
              <a:gd name="connsiteX11" fmla="*/ 1538110 w 2949538"/>
              <a:gd name="connsiteY11" fmla="*/ 32261 h 3192905"/>
              <a:gd name="connsiteX12" fmla="*/ 1226684 w 2949538"/>
              <a:gd name="connsiteY12" fmla="*/ 5757 h 3192905"/>
              <a:gd name="connsiteX13" fmla="*/ 564076 w 2949538"/>
              <a:gd name="connsiteY13" fmla="*/ 144905 h 3192905"/>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678882 w 3064344"/>
              <a:gd name="connsiteY0" fmla="*/ 146377 h 3194377"/>
              <a:gd name="connsiteX1" fmla="*/ 23660 w 3064344"/>
              <a:gd name="connsiteY1" fmla="*/ 1451714 h 3194377"/>
              <a:gd name="connsiteX2" fmla="*/ 314446 w 3064344"/>
              <a:gd name="connsiteY2" fmla="*/ 2763680 h 3194377"/>
              <a:gd name="connsiteX3" fmla="*/ 1878203 w 3064344"/>
              <a:gd name="connsiteY3" fmla="*/ 3194377 h 3194377"/>
              <a:gd name="connsiteX4" fmla="*/ 2428168 w 3064344"/>
              <a:gd name="connsiteY4" fmla="*/ 2949212 h 3194377"/>
              <a:gd name="connsiteX5" fmla="*/ 2984760 w 3064344"/>
              <a:gd name="connsiteY5" fmla="*/ 2134203 h 3194377"/>
              <a:gd name="connsiteX6" fmla="*/ 3064273 w 3064344"/>
              <a:gd name="connsiteY6" fmla="*/ 1677003 h 3194377"/>
              <a:gd name="connsiteX7" fmla="*/ 2970789 w 3064344"/>
              <a:gd name="connsiteY7" fmla="*/ 1078435 h 3194377"/>
              <a:gd name="connsiteX8" fmla="*/ 2710054 w 3064344"/>
              <a:gd name="connsiteY8" fmla="*/ 647160 h 3194377"/>
              <a:gd name="connsiteX9" fmla="*/ 2090238 w 3064344"/>
              <a:gd name="connsiteY9" fmla="*/ 153003 h 3194377"/>
              <a:gd name="connsiteX10" fmla="*/ 1652916 w 3064344"/>
              <a:gd name="connsiteY10" fmla="*/ 33733 h 3194377"/>
              <a:gd name="connsiteX11" fmla="*/ 1341490 w 3064344"/>
              <a:gd name="connsiteY11" fmla="*/ 7229 h 3194377"/>
              <a:gd name="connsiteX12" fmla="*/ 678882 w 3064344"/>
              <a:gd name="connsiteY12" fmla="*/ 146377 h 3194377"/>
              <a:gd name="connsiteX0" fmla="*/ 655721 w 3041183"/>
              <a:gd name="connsiteY0" fmla="*/ 146377 h 3194377"/>
              <a:gd name="connsiteX1" fmla="*/ 499 w 3041183"/>
              <a:gd name="connsiteY1" fmla="*/ 1451714 h 3194377"/>
              <a:gd name="connsiteX2" fmla="*/ 291285 w 3041183"/>
              <a:gd name="connsiteY2" fmla="*/ 2763680 h 3194377"/>
              <a:gd name="connsiteX3" fmla="*/ 1855042 w 3041183"/>
              <a:gd name="connsiteY3" fmla="*/ 3194377 h 3194377"/>
              <a:gd name="connsiteX4" fmla="*/ 2405007 w 3041183"/>
              <a:gd name="connsiteY4" fmla="*/ 2949212 h 3194377"/>
              <a:gd name="connsiteX5" fmla="*/ 2961599 w 3041183"/>
              <a:gd name="connsiteY5" fmla="*/ 2134203 h 3194377"/>
              <a:gd name="connsiteX6" fmla="*/ 3041112 w 3041183"/>
              <a:gd name="connsiteY6" fmla="*/ 1677003 h 3194377"/>
              <a:gd name="connsiteX7" fmla="*/ 2947628 w 3041183"/>
              <a:gd name="connsiteY7" fmla="*/ 1078435 h 3194377"/>
              <a:gd name="connsiteX8" fmla="*/ 2686893 w 3041183"/>
              <a:gd name="connsiteY8" fmla="*/ 647160 h 3194377"/>
              <a:gd name="connsiteX9" fmla="*/ 2067077 w 3041183"/>
              <a:gd name="connsiteY9" fmla="*/ 153003 h 3194377"/>
              <a:gd name="connsiteX10" fmla="*/ 1629755 w 3041183"/>
              <a:gd name="connsiteY10" fmla="*/ 33733 h 3194377"/>
              <a:gd name="connsiteX11" fmla="*/ 1318329 w 3041183"/>
              <a:gd name="connsiteY11" fmla="*/ 7229 h 3194377"/>
              <a:gd name="connsiteX12" fmla="*/ 655721 w 3041183"/>
              <a:gd name="connsiteY12" fmla="*/ 146377 h 3194377"/>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896817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09741"/>
              <a:gd name="connsiteX1" fmla="*/ 498 w 3041182"/>
              <a:gd name="connsiteY1" fmla="*/ 1451714 h 3109741"/>
              <a:gd name="connsiteX2" fmla="*/ 291284 w 3041182"/>
              <a:gd name="connsiteY2" fmla="*/ 2763680 h 3109741"/>
              <a:gd name="connsiteX3" fmla="*/ 1518287 w 3041182"/>
              <a:gd name="connsiteY3" fmla="*/ 3109741 h 3109741"/>
              <a:gd name="connsiteX4" fmla="*/ 2405006 w 3041182"/>
              <a:gd name="connsiteY4" fmla="*/ 2896817 h 3109741"/>
              <a:gd name="connsiteX5" fmla="*/ 2961598 w 3041182"/>
              <a:gd name="connsiteY5" fmla="*/ 2134203 h 3109741"/>
              <a:gd name="connsiteX6" fmla="*/ 3041111 w 3041182"/>
              <a:gd name="connsiteY6" fmla="*/ 1677003 h 3109741"/>
              <a:gd name="connsiteX7" fmla="*/ 2947627 w 3041182"/>
              <a:gd name="connsiteY7" fmla="*/ 1078435 h 3109741"/>
              <a:gd name="connsiteX8" fmla="*/ 2686892 w 3041182"/>
              <a:gd name="connsiteY8" fmla="*/ 647160 h 3109741"/>
              <a:gd name="connsiteX9" fmla="*/ 2067076 w 3041182"/>
              <a:gd name="connsiteY9" fmla="*/ 153003 h 3109741"/>
              <a:gd name="connsiteX10" fmla="*/ 1629754 w 3041182"/>
              <a:gd name="connsiteY10" fmla="*/ 33733 h 3109741"/>
              <a:gd name="connsiteX11" fmla="*/ 1318328 w 3041182"/>
              <a:gd name="connsiteY11" fmla="*/ 7229 h 3109741"/>
              <a:gd name="connsiteX12" fmla="*/ 655720 w 3041182"/>
              <a:gd name="connsiteY12" fmla="*/ 146377 h 3109741"/>
              <a:gd name="connsiteX0" fmla="*/ 683078 w 3068540"/>
              <a:gd name="connsiteY0" fmla="*/ 146377 h 3109741"/>
              <a:gd name="connsiteX1" fmla="*/ 27856 w 3068540"/>
              <a:gd name="connsiteY1" fmla="*/ 1451714 h 3109741"/>
              <a:gd name="connsiteX2" fmla="*/ 265470 w 3068540"/>
              <a:gd name="connsiteY2" fmla="*/ 2550075 h 3109741"/>
              <a:gd name="connsiteX3" fmla="*/ 1545645 w 3068540"/>
              <a:gd name="connsiteY3" fmla="*/ 3109741 h 3109741"/>
              <a:gd name="connsiteX4" fmla="*/ 2432364 w 3068540"/>
              <a:gd name="connsiteY4" fmla="*/ 2896817 h 3109741"/>
              <a:gd name="connsiteX5" fmla="*/ 2988956 w 3068540"/>
              <a:gd name="connsiteY5" fmla="*/ 2134203 h 3109741"/>
              <a:gd name="connsiteX6" fmla="*/ 3068469 w 3068540"/>
              <a:gd name="connsiteY6" fmla="*/ 1677003 h 3109741"/>
              <a:gd name="connsiteX7" fmla="*/ 2974985 w 3068540"/>
              <a:gd name="connsiteY7" fmla="*/ 1078435 h 3109741"/>
              <a:gd name="connsiteX8" fmla="*/ 2714250 w 3068540"/>
              <a:gd name="connsiteY8" fmla="*/ 647160 h 3109741"/>
              <a:gd name="connsiteX9" fmla="*/ 2094434 w 3068540"/>
              <a:gd name="connsiteY9" fmla="*/ 153003 h 3109741"/>
              <a:gd name="connsiteX10" fmla="*/ 1657112 w 3068540"/>
              <a:gd name="connsiteY10" fmla="*/ 33733 h 3109741"/>
              <a:gd name="connsiteX11" fmla="*/ 1345686 w 3068540"/>
              <a:gd name="connsiteY11" fmla="*/ 7229 h 3109741"/>
              <a:gd name="connsiteX12" fmla="*/ 683078 w 3068540"/>
              <a:gd name="connsiteY12" fmla="*/ 146377 h 3109741"/>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3148 h 3108956"/>
              <a:gd name="connsiteX1" fmla="*/ 27856 w 3068540"/>
              <a:gd name="connsiteY1" fmla="*/ 1448485 h 3108956"/>
              <a:gd name="connsiteX2" fmla="*/ 265470 w 3068540"/>
              <a:gd name="connsiteY2" fmla="*/ 2546846 h 3108956"/>
              <a:gd name="connsiteX3" fmla="*/ 1545645 w 3068540"/>
              <a:gd name="connsiteY3" fmla="*/ 3106512 h 3108956"/>
              <a:gd name="connsiteX4" fmla="*/ 2432364 w 3068540"/>
              <a:gd name="connsiteY4" fmla="*/ 2893588 h 3108956"/>
              <a:gd name="connsiteX5" fmla="*/ 2988956 w 3068540"/>
              <a:gd name="connsiteY5" fmla="*/ 2130974 h 3108956"/>
              <a:gd name="connsiteX6" fmla="*/ 3068469 w 3068540"/>
              <a:gd name="connsiteY6" fmla="*/ 1673774 h 3108956"/>
              <a:gd name="connsiteX7" fmla="*/ 2974985 w 3068540"/>
              <a:gd name="connsiteY7" fmla="*/ 1075206 h 3108956"/>
              <a:gd name="connsiteX8" fmla="*/ 2714250 w 3068540"/>
              <a:gd name="connsiteY8" fmla="*/ 643931 h 3108956"/>
              <a:gd name="connsiteX9" fmla="*/ 2094434 w 3068540"/>
              <a:gd name="connsiteY9" fmla="*/ 149774 h 3108956"/>
              <a:gd name="connsiteX10" fmla="*/ 1345686 w 3068540"/>
              <a:gd name="connsiteY10" fmla="*/ 4000 h 3108956"/>
              <a:gd name="connsiteX11" fmla="*/ 683078 w 3068540"/>
              <a:gd name="connsiteY11" fmla="*/ 143148 h 3108956"/>
              <a:gd name="connsiteX0" fmla="*/ 683078 w 3082038"/>
              <a:gd name="connsiteY0" fmla="*/ 143148 h 3108956"/>
              <a:gd name="connsiteX1" fmla="*/ 27856 w 3082038"/>
              <a:gd name="connsiteY1" fmla="*/ 1448485 h 3108956"/>
              <a:gd name="connsiteX2" fmla="*/ 265470 w 3082038"/>
              <a:gd name="connsiteY2" fmla="*/ 2546846 h 3108956"/>
              <a:gd name="connsiteX3" fmla="*/ 1545645 w 3082038"/>
              <a:gd name="connsiteY3" fmla="*/ 3106512 h 3108956"/>
              <a:gd name="connsiteX4" fmla="*/ 2432364 w 3082038"/>
              <a:gd name="connsiteY4" fmla="*/ 2893588 h 3108956"/>
              <a:gd name="connsiteX5" fmla="*/ 2988956 w 3082038"/>
              <a:gd name="connsiteY5" fmla="*/ 2130974 h 3108956"/>
              <a:gd name="connsiteX6" fmla="*/ 3068469 w 3082038"/>
              <a:gd name="connsiteY6" fmla="*/ 1673774 h 3108956"/>
              <a:gd name="connsiteX7" fmla="*/ 2974985 w 3082038"/>
              <a:gd name="connsiteY7" fmla="*/ 1075206 h 3108956"/>
              <a:gd name="connsiteX8" fmla="*/ 2094434 w 3082038"/>
              <a:gd name="connsiteY8" fmla="*/ 149774 h 3108956"/>
              <a:gd name="connsiteX9" fmla="*/ 1345686 w 3082038"/>
              <a:gd name="connsiteY9" fmla="*/ 4000 h 3108956"/>
              <a:gd name="connsiteX10" fmla="*/ 683078 w 3082038"/>
              <a:gd name="connsiteY10" fmla="*/ 143148 h 3108956"/>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2988956 w 3082038"/>
              <a:gd name="connsiteY5" fmla="*/ 2125306 h 3103288"/>
              <a:gd name="connsiteX6" fmla="*/ 3068469 w 3082038"/>
              <a:gd name="connsiteY6" fmla="*/ 1668106 h 3103288"/>
              <a:gd name="connsiteX7" fmla="*/ 2974985 w 3082038"/>
              <a:gd name="connsiteY7" fmla="*/ 1069538 h 3103288"/>
              <a:gd name="connsiteX8" fmla="*/ 2094434 w 3082038"/>
              <a:gd name="connsiteY8" fmla="*/ 144106 h 3103288"/>
              <a:gd name="connsiteX9" fmla="*/ 683078 w 3082038"/>
              <a:gd name="connsiteY9" fmla="*/ 137480 h 3103288"/>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3068469 w 3082038"/>
              <a:gd name="connsiteY5" fmla="*/ 1668106 h 3103288"/>
              <a:gd name="connsiteX6" fmla="*/ 2974985 w 3082038"/>
              <a:gd name="connsiteY6" fmla="*/ 1069538 h 3103288"/>
              <a:gd name="connsiteX7" fmla="*/ 2094434 w 3082038"/>
              <a:gd name="connsiteY7" fmla="*/ 144106 h 3103288"/>
              <a:gd name="connsiteX8" fmla="*/ 683078 w 3082038"/>
              <a:gd name="connsiteY8" fmla="*/ 137480 h 3103288"/>
              <a:gd name="connsiteX0" fmla="*/ 683078 w 2980867"/>
              <a:gd name="connsiteY0" fmla="*/ 137480 h 3121480"/>
              <a:gd name="connsiteX1" fmla="*/ 27856 w 2980867"/>
              <a:gd name="connsiteY1" fmla="*/ 1442817 h 3121480"/>
              <a:gd name="connsiteX2" fmla="*/ 265470 w 2980867"/>
              <a:gd name="connsiteY2" fmla="*/ 2541178 h 3121480"/>
              <a:gd name="connsiteX3" fmla="*/ 1545645 w 2980867"/>
              <a:gd name="connsiteY3" fmla="*/ 3100844 h 3121480"/>
              <a:gd name="connsiteX4" fmla="*/ 2432364 w 2980867"/>
              <a:gd name="connsiteY4" fmla="*/ 2887920 h 3121480"/>
              <a:gd name="connsiteX5" fmla="*/ 2974985 w 2980867"/>
              <a:gd name="connsiteY5" fmla="*/ 1069538 h 3121480"/>
              <a:gd name="connsiteX6" fmla="*/ 2094434 w 2980867"/>
              <a:gd name="connsiteY6" fmla="*/ 144106 h 3121480"/>
              <a:gd name="connsiteX7" fmla="*/ 683078 w 2980867"/>
              <a:gd name="connsiteY7" fmla="*/ 137480 h 3121480"/>
              <a:gd name="connsiteX0" fmla="*/ 683078 w 2992555"/>
              <a:gd name="connsiteY0" fmla="*/ 137480 h 3103288"/>
              <a:gd name="connsiteX1" fmla="*/ 27856 w 2992555"/>
              <a:gd name="connsiteY1" fmla="*/ 1442817 h 3103288"/>
              <a:gd name="connsiteX2" fmla="*/ 265470 w 2992555"/>
              <a:gd name="connsiteY2" fmla="*/ 2541178 h 3103288"/>
              <a:gd name="connsiteX3" fmla="*/ 1545645 w 2992555"/>
              <a:gd name="connsiteY3" fmla="*/ 3100844 h 3103288"/>
              <a:gd name="connsiteX4" fmla="*/ 2593572 w 2992555"/>
              <a:gd name="connsiteY4" fmla="*/ 2617316 h 3103288"/>
              <a:gd name="connsiteX5" fmla="*/ 2974985 w 2992555"/>
              <a:gd name="connsiteY5" fmla="*/ 1069538 h 3103288"/>
              <a:gd name="connsiteX6" fmla="*/ 2094434 w 2992555"/>
              <a:gd name="connsiteY6" fmla="*/ 144106 h 3103288"/>
              <a:gd name="connsiteX7" fmla="*/ 683078 w 2992555"/>
              <a:gd name="connsiteY7" fmla="*/ 137480 h 3103288"/>
              <a:gd name="connsiteX0" fmla="*/ 663919 w 2973396"/>
              <a:gd name="connsiteY0" fmla="*/ 130849 h 3096776"/>
              <a:gd name="connsiteX1" fmla="*/ 31428 w 2973396"/>
              <a:gd name="connsiteY1" fmla="*/ 1337983 h 3096776"/>
              <a:gd name="connsiteX2" fmla="*/ 246311 w 2973396"/>
              <a:gd name="connsiteY2" fmla="*/ 2534547 h 3096776"/>
              <a:gd name="connsiteX3" fmla="*/ 1526486 w 2973396"/>
              <a:gd name="connsiteY3" fmla="*/ 3094213 h 3096776"/>
              <a:gd name="connsiteX4" fmla="*/ 2574413 w 2973396"/>
              <a:gd name="connsiteY4" fmla="*/ 2610685 h 3096776"/>
              <a:gd name="connsiteX5" fmla="*/ 2955826 w 2973396"/>
              <a:gd name="connsiteY5" fmla="*/ 1062907 h 3096776"/>
              <a:gd name="connsiteX6" fmla="*/ 2075275 w 2973396"/>
              <a:gd name="connsiteY6" fmla="*/ 137475 h 3096776"/>
              <a:gd name="connsiteX7" fmla="*/ 663919 w 2973396"/>
              <a:gd name="connsiteY7" fmla="*/ 130849 h 3096776"/>
              <a:gd name="connsiteX0" fmla="*/ 458657 w 2768134"/>
              <a:gd name="connsiteY0" fmla="*/ 130849 h 3096776"/>
              <a:gd name="connsiteX1" fmla="*/ 41049 w 2768134"/>
              <a:gd name="connsiteY1" fmla="*/ 2534547 h 3096776"/>
              <a:gd name="connsiteX2" fmla="*/ 1321224 w 2768134"/>
              <a:gd name="connsiteY2" fmla="*/ 3094213 h 3096776"/>
              <a:gd name="connsiteX3" fmla="*/ 2369151 w 2768134"/>
              <a:gd name="connsiteY3" fmla="*/ 2610685 h 3096776"/>
              <a:gd name="connsiteX4" fmla="*/ 2750564 w 2768134"/>
              <a:gd name="connsiteY4" fmla="*/ 1062907 h 3096776"/>
              <a:gd name="connsiteX5" fmla="*/ 1870013 w 2768134"/>
              <a:gd name="connsiteY5" fmla="*/ 137475 h 3096776"/>
              <a:gd name="connsiteX6" fmla="*/ 458657 w 2768134"/>
              <a:gd name="connsiteY6" fmla="*/ 130849 h 3096776"/>
              <a:gd name="connsiteX0" fmla="*/ 675582 w 2985059"/>
              <a:gd name="connsiteY0" fmla="*/ 181114 h 3145530"/>
              <a:gd name="connsiteX1" fmla="*/ 27575 w 2985059"/>
              <a:gd name="connsiteY1" fmla="*/ 2111874 h 3145530"/>
              <a:gd name="connsiteX2" fmla="*/ 1538149 w 2985059"/>
              <a:gd name="connsiteY2" fmla="*/ 3144478 h 3145530"/>
              <a:gd name="connsiteX3" fmla="*/ 2586076 w 2985059"/>
              <a:gd name="connsiteY3" fmla="*/ 2660950 h 3145530"/>
              <a:gd name="connsiteX4" fmla="*/ 2967489 w 2985059"/>
              <a:gd name="connsiteY4" fmla="*/ 1113172 h 3145530"/>
              <a:gd name="connsiteX5" fmla="*/ 2086938 w 2985059"/>
              <a:gd name="connsiteY5" fmla="*/ 187740 h 3145530"/>
              <a:gd name="connsiteX6" fmla="*/ 675582 w 2985059"/>
              <a:gd name="connsiteY6" fmla="*/ 181114 h 3145530"/>
              <a:gd name="connsiteX0" fmla="*/ 675582 w 2967491"/>
              <a:gd name="connsiteY0" fmla="*/ 181114 h 3145530"/>
              <a:gd name="connsiteX1" fmla="*/ 27575 w 2967491"/>
              <a:gd name="connsiteY1" fmla="*/ 2111874 h 3145530"/>
              <a:gd name="connsiteX2" fmla="*/ 1538149 w 2967491"/>
              <a:gd name="connsiteY2" fmla="*/ 3144478 h 3145530"/>
              <a:gd name="connsiteX3" fmla="*/ 2967489 w 2967491"/>
              <a:gd name="connsiteY3" fmla="*/ 1113172 h 3145530"/>
              <a:gd name="connsiteX4" fmla="*/ 2086938 w 2967491"/>
              <a:gd name="connsiteY4" fmla="*/ 187740 h 3145530"/>
              <a:gd name="connsiteX5" fmla="*/ 675582 w 2967491"/>
              <a:gd name="connsiteY5" fmla="*/ 181114 h 3145530"/>
              <a:gd name="connsiteX0" fmla="*/ 675582 w 2947582"/>
              <a:gd name="connsiteY0" fmla="*/ 181114 h 3145530"/>
              <a:gd name="connsiteX1" fmla="*/ 27575 w 2947582"/>
              <a:gd name="connsiteY1" fmla="*/ 2111874 h 3145530"/>
              <a:gd name="connsiteX2" fmla="*/ 1538149 w 2947582"/>
              <a:gd name="connsiteY2" fmla="*/ 3144478 h 3145530"/>
              <a:gd name="connsiteX3" fmla="*/ 2947579 w 2947582"/>
              <a:gd name="connsiteY3" fmla="*/ 1549533 h 3145530"/>
              <a:gd name="connsiteX4" fmla="*/ 2086938 w 2947582"/>
              <a:gd name="connsiteY4" fmla="*/ 187740 h 3145530"/>
              <a:gd name="connsiteX5" fmla="*/ 675582 w 2947582"/>
              <a:gd name="connsiteY5" fmla="*/ 181114 h 3145530"/>
              <a:gd name="connsiteX0" fmla="*/ 462543 w 2984386"/>
              <a:gd name="connsiteY0" fmla="*/ 451202 h 3006857"/>
              <a:gd name="connsiteX1" fmla="*/ 64384 w 2984386"/>
              <a:gd name="connsiteY1" fmla="*/ 1972992 h 3006857"/>
              <a:gd name="connsiteX2" fmla="*/ 1574958 w 2984386"/>
              <a:gd name="connsiteY2" fmla="*/ 3005596 h 3006857"/>
              <a:gd name="connsiteX3" fmla="*/ 2984388 w 2984386"/>
              <a:gd name="connsiteY3" fmla="*/ 1410651 h 3006857"/>
              <a:gd name="connsiteX4" fmla="*/ 2123747 w 2984386"/>
              <a:gd name="connsiteY4" fmla="*/ 48858 h 3006857"/>
              <a:gd name="connsiteX5" fmla="*/ 462543 w 2984386"/>
              <a:gd name="connsiteY5" fmla="*/ 451202 h 3006857"/>
              <a:gd name="connsiteX0" fmla="*/ 462543 w 3030594"/>
              <a:gd name="connsiteY0" fmla="*/ 451202 h 3006857"/>
              <a:gd name="connsiteX1" fmla="*/ 64384 w 3030594"/>
              <a:gd name="connsiteY1" fmla="*/ 1972992 h 3006857"/>
              <a:gd name="connsiteX2" fmla="*/ 1574958 w 3030594"/>
              <a:gd name="connsiteY2" fmla="*/ 3005596 h 3006857"/>
              <a:gd name="connsiteX3" fmla="*/ 3030593 w 3030594"/>
              <a:gd name="connsiteY3" fmla="*/ 1598935 h 3006857"/>
              <a:gd name="connsiteX4" fmla="*/ 2123747 w 3030594"/>
              <a:gd name="connsiteY4" fmla="*/ 48858 h 3006857"/>
              <a:gd name="connsiteX5" fmla="*/ 462543 w 3030594"/>
              <a:gd name="connsiteY5" fmla="*/ 451202 h 3006857"/>
              <a:gd name="connsiteX0" fmla="*/ 462543 w 3031074"/>
              <a:gd name="connsiteY0" fmla="*/ 451202 h 3006857"/>
              <a:gd name="connsiteX1" fmla="*/ 64384 w 3031074"/>
              <a:gd name="connsiteY1" fmla="*/ 1972992 h 3006857"/>
              <a:gd name="connsiteX2" fmla="*/ 1574958 w 3031074"/>
              <a:gd name="connsiteY2" fmla="*/ 3005596 h 3006857"/>
              <a:gd name="connsiteX3" fmla="*/ 3030593 w 3031074"/>
              <a:gd name="connsiteY3" fmla="*/ 1598935 h 3006857"/>
              <a:gd name="connsiteX4" fmla="*/ 2123747 w 3031074"/>
              <a:gd name="connsiteY4" fmla="*/ 48858 h 3006857"/>
              <a:gd name="connsiteX5" fmla="*/ 462543 w 3031074"/>
              <a:gd name="connsiteY5" fmla="*/ 451202 h 300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1074" h="3006857">
                <a:moveTo>
                  <a:pt x="462543" y="451202"/>
                </a:moveTo>
                <a:cubicBezTo>
                  <a:pt x="119316" y="771891"/>
                  <a:pt x="-121018" y="1547260"/>
                  <a:pt x="64384" y="1972992"/>
                </a:cubicBezTo>
                <a:cubicBezTo>
                  <a:pt x="249786" y="2398724"/>
                  <a:pt x="939518" y="3039079"/>
                  <a:pt x="1574958" y="3005596"/>
                </a:cubicBezTo>
                <a:cubicBezTo>
                  <a:pt x="2064944" y="2839146"/>
                  <a:pt x="2939128" y="2091725"/>
                  <a:pt x="3030593" y="1598935"/>
                </a:cubicBezTo>
                <a:cubicBezTo>
                  <a:pt x="3051333" y="958659"/>
                  <a:pt x="2395297" y="227392"/>
                  <a:pt x="2123747" y="48858"/>
                </a:cubicBezTo>
                <a:cubicBezTo>
                  <a:pt x="1741762" y="-106485"/>
                  <a:pt x="805770" y="130513"/>
                  <a:pt x="462543" y="45120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83B7A7F-047E-CE1B-F285-C1E2827A9D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9515" y="3438627"/>
            <a:ext cx="1784721" cy="1888725"/>
            <a:chOff x="247501" y="3192554"/>
            <a:chExt cx="1784721" cy="1888725"/>
          </a:xfrm>
        </p:grpSpPr>
        <p:sp>
          <p:nvSpPr>
            <p:cNvPr id="23" name="Freeform: Shape 22">
              <a:extLst>
                <a:ext uri="{FF2B5EF4-FFF2-40B4-BE49-F238E27FC236}">
                  <a16:creationId xmlns:a16="http://schemas.microsoft.com/office/drawing/2014/main" id="{6AC79E94-CF6A-65B4-61DC-EABCC7E1A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CBC3084-2856-DE33-73C4-C834F70AE7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FF8824C-020B-EA70-55EC-044F467D19A7}"/>
              </a:ext>
            </a:extLst>
          </p:cNvPr>
          <p:cNvSpPr>
            <a:spLocks noGrp="1"/>
          </p:cNvSpPr>
          <p:nvPr>
            <p:ph idx="1"/>
          </p:nvPr>
        </p:nvSpPr>
        <p:spPr>
          <a:xfrm>
            <a:off x="2447067" y="2562584"/>
            <a:ext cx="7317298" cy="3507523"/>
          </a:xfrm>
        </p:spPr>
        <p:txBody>
          <a:bodyPr anchor="ctr">
            <a:noAutofit/>
          </a:bodyPr>
          <a:lstStyle/>
          <a:p>
            <a:pPr indent="0">
              <a:spcBef>
                <a:spcPts val="445"/>
              </a:spcBef>
              <a:buNone/>
            </a:pPr>
            <a:r>
              <a:rPr lang="en-US" sz="2400" b="1">
                <a:solidFill>
                  <a:schemeClr val="tx2"/>
                </a:solidFill>
                <a:effectLst/>
                <a:latin typeface="Times New Roman" panose="02020603050405020304" pitchFamily="18" charset="0"/>
                <a:ea typeface="Times New Roman" panose="02020603050405020304" pitchFamily="18" charset="0"/>
              </a:rPr>
              <a:t>CHUYENTOUR </a:t>
            </a:r>
            <a:r>
              <a:rPr lang="en-US" sz="2400" b="1">
                <a:solidFill>
                  <a:schemeClr val="tx2"/>
                </a:solidFill>
                <a:latin typeface="Times New Roman" panose="02020603050405020304" pitchFamily="18" charset="0"/>
                <a:ea typeface="Times New Roman" panose="02020603050405020304" pitchFamily="18" charset="0"/>
              </a:rPr>
              <a:t>(</a:t>
            </a:r>
            <a:r>
              <a:rPr lang="en-US" sz="2400">
                <a:solidFill>
                  <a:schemeClr val="tx2"/>
                </a:solidFill>
                <a:effectLst/>
                <a:latin typeface="Times New Roman" panose="02020603050405020304" pitchFamily="18" charset="0"/>
                <a:ea typeface="Times New Roman" panose="02020603050405020304" pitchFamily="18" charset="0"/>
              </a:rPr>
              <a:t>MaTour, MaChuyen) </a:t>
            </a:r>
          </a:p>
          <a:p>
            <a:pPr indent="0">
              <a:spcBef>
                <a:spcPts val="445"/>
              </a:spcBef>
              <a:buNone/>
            </a:pPr>
            <a:r>
              <a:rPr lang="en-US" sz="2400">
                <a:solidFill>
                  <a:schemeClr val="tx2"/>
                </a:solidFill>
                <a:latin typeface="Times New Roman" panose="02020603050405020304" pitchFamily="18" charset="0"/>
                <a:ea typeface="Times New Roman" panose="02020603050405020304" pitchFamily="18" charset="0"/>
              </a:rPr>
              <a:t>	</a:t>
            </a:r>
            <a:r>
              <a:rPr lang="en-US" sz="2400">
                <a:solidFill>
                  <a:schemeClr val="tx2"/>
                </a:solidFill>
                <a:effectLst/>
                <a:latin typeface="Times New Roman" panose="02020603050405020304" pitchFamily="18" charset="0"/>
                <a:ea typeface="Times New Roman" panose="02020603050405020304" pitchFamily="18" charset="0"/>
              </a:rPr>
              <a:t>F = {MaTour → MaChuyen, </a:t>
            </a:r>
          </a:p>
          <a:p>
            <a:pPr indent="0">
              <a:spcBef>
                <a:spcPts val="445"/>
              </a:spcBef>
              <a:buNone/>
            </a:pPr>
            <a:r>
              <a:rPr lang="en-US" sz="2400">
                <a:solidFill>
                  <a:schemeClr val="tx2"/>
                </a:solidFill>
                <a:latin typeface="Times New Roman" panose="02020603050405020304" pitchFamily="18" charset="0"/>
                <a:ea typeface="Times New Roman" panose="02020603050405020304" pitchFamily="18" charset="0"/>
              </a:rPr>
              <a:t>	        </a:t>
            </a:r>
            <a:r>
              <a:rPr lang="en-US" sz="2400">
                <a:solidFill>
                  <a:schemeClr val="tx2"/>
                </a:solidFill>
                <a:effectLst/>
                <a:latin typeface="Times New Roman" panose="02020603050405020304" pitchFamily="18" charset="0"/>
                <a:ea typeface="Times New Roman" panose="02020603050405020304" pitchFamily="18" charset="0"/>
              </a:rPr>
              <a:t>MaChuyen → ThoiGianKhoiHanh}</a:t>
            </a:r>
          </a:p>
          <a:p>
            <a:pPr indent="0">
              <a:spcBef>
                <a:spcPts val="445"/>
              </a:spcBef>
              <a:buNone/>
            </a:pPr>
            <a:endParaRPr lang="en-US" sz="2400">
              <a:solidFill>
                <a:schemeClr val="tx2"/>
              </a:solidFill>
              <a:effectLst/>
              <a:latin typeface="Times New Roman" panose="02020603050405020304" pitchFamily="18" charset="0"/>
              <a:ea typeface="Times New Roman" panose="02020603050405020304" pitchFamily="18" charset="0"/>
            </a:endParaRPr>
          </a:p>
          <a:p>
            <a:pPr indent="0">
              <a:spcBef>
                <a:spcPts val="445"/>
              </a:spcBef>
              <a:buNone/>
            </a:pPr>
            <a:r>
              <a:rPr lang="en-US" sz="2400">
                <a:solidFill>
                  <a:schemeClr val="tx2"/>
                </a:solidFill>
                <a:effectLst/>
                <a:latin typeface="Times New Roman" panose="02020603050405020304" pitchFamily="18" charset="0"/>
                <a:ea typeface="Times New Roman" panose="02020603050405020304" pitchFamily="18" charset="0"/>
              </a:rPr>
              <a:t>Tách thành 2 tập PTH:</a:t>
            </a:r>
          </a:p>
          <a:p>
            <a:pPr marL="450215" indent="0">
              <a:spcBef>
                <a:spcPts val="445"/>
              </a:spcBef>
              <a:spcAft>
                <a:spcPts val="0"/>
              </a:spcAft>
              <a:buNone/>
            </a:pPr>
            <a:r>
              <a:rPr lang="en-US" sz="2400">
                <a:solidFill>
                  <a:schemeClr val="tx2"/>
                </a:solidFill>
                <a:effectLst/>
                <a:latin typeface="Times New Roman" panose="02020603050405020304" pitchFamily="18" charset="0"/>
                <a:ea typeface="Times New Roman" panose="02020603050405020304" pitchFamily="18" charset="0"/>
              </a:rPr>
              <a:t>	F1 = { MaTour → MaChuyen </a:t>
            </a:r>
            <a:r>
              <a:rPr lang="en-US" sz="2400">
                <a:solidFill>
                  <a:schemeClr val="tx2"/>
                </a:solidFill>
                <a:latin typeface="Times New Roman" panose="02020603050405020304" pitchFamily="18" charset="0"/>
                <a:ea typeface="Times New Roman" panose="02020603050405020304" pitchFamily="18" charset="0"/>
              </a:rPr>
              <a:t>}</a:t>
            </a:r>
          </a:p>
          <a:p>
            <a:pPr marL="450215" indent="0">
              <a:spcBef>
                <a:spcPts val="445"/>
              </a:spcBef>
              <a:spcAft>
                <a:spcPts val="0"/>
              </a:spcAft>
              <a:buNone/>
            </a:pPr>
            <a:r>
              <a:rPr lang="en-US" sz="2400">
                <a:solidFill>
                  <a:schemeClr val="tx2"/>
                </a:solidFill>
                <a:effectLst/>
                <a:latin typeface="Times New Roman" panose="02020603050405020304" pitchFamily="18" charset="0"/>
                <a:ea typeface="Times New Roman" panose="02020603050405020304" pitchFamily="18" charset="0"/>
              </a:rPr>
              <a:t>	F2 = { MaChuyen → ThoiGianKhoiHanh </a:t>
            </a:r>
            <a:r>
              <a:rPr lang="en-US" sz="2400">
                <a:solidFill>
                  <a:schemeClr val="tx2"/>
                </a:solidFill>
                <a:latin typeface="Times New Roman" panose="02020603050405020304" pitchFamily="18" charset="0"/>
                <a:ea typeface="Times New Roman" panose="02020603050405020304" pitchFamily="18" charset="0"/>
              </a:rPr>
              <a:t>}</a:t>
            </a:r>
            <a:endParaRPr lang="en-US" sz="2400">
              <a:solidFill>
                <a:schemeClr val="tx2"/>
              </a:solidFill>
            </a:endParaRPr>
          </a:p>
        </p:txBody>
      </p:sp>
      <p:grpSp>
        <p:nvGrpSpPr>
          <p:cNvPr id="26" name="Group 25">
            <a:extLst>
              <a:ext uri="{FF2B5EF4-FFF2-40B4-BE49-F238E27FC236}">
                <a16:creationId xmlns:a16="http://schemas.microsoft.com/office/drawing/2014/main" id="{2E0CB3A3-E163-801B-144D-764BCB283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454324">
            <a:off x="10240986" y="3586596"/>
            <a:ext cx="1244355" cy="1877126"/>
            <a:chOff x="11571873" y="5176897"/>
            <a:chExt cx="1284318" cy="1937410"/>
          </a:xfrm>
        </p:grpSpPr>
        <p:sp>
          <p:nvSpPr>
            <p:cNvPr id="27" name="Freeform: Shape 26">
              <a:extLst>
                <a:ext uri="{FF2B5EF4-FFF2-40B4-BE49-F238E27FC236}">
                  <a16:creationId xmlns:a16="http://schemas.microsoft.com/office/drawing/2014/main" id="{624D2B6F-A992-550B-AEFC-017B9411F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A80B6EB3-BE7D-FA75-19E3-789BB9AA1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0" name="Freeform: Shape 29">
            <a:extLst>
              <a:ext uri="{FF2B5EF4-FFF2-40B4-BE49-F238E27FC236}">
                <a16:creationId xmlns:a16="http://schemas.microsoft.com/office/drawing/2014/main" id="{5D6199EE-1384-133B-5837-667F784AC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57206">
            <a:off x="749174" y="6117230"/>
            <a:ext cx="1474845" cy="764257"/>
          </a:xfrm>
          <a:custGeom>
            <a:avLst/>
            <a:gdLst>
              <a:gd name="connsiteX0" fmla="*/ 285556 w 1474845"/>
              <a:gd name="connsiteY0" fmla="*/ 144638 h 764257"/>
              <a:gd name="connsiteX1" fmla="*/ 913088 w 1474845"/>
              <a:gd name="connsiteY1" fmla="*/ 6695 h 764257"/>
              <a:gd name="connsiteX2" fmla="*/ 1248153 w 1474845"/>
              <a:gd name="connsiteY2" fmla="*/ 145972 h 764257"/>
              <a:gd name="connsiteX3" fmla="*/ 1442152 w 1474845"/>
              <a:gd name="connsiteY3" fmla="*/ 331644 h 764257"/>
              <a:gd name="connsiteX4" fmla="*/ 1474845 w 1474845"/>
              <a:gd name="connsiteY4" fmla="*/ 379730 h 764257"/>
              <a:gd name="connsiteX5" fmla="*/ 1152560 w 1474845"/>
              <a:gd name="connsiteY5" fmla="*/ 560491 h 764257"/>
              <a:gd name="connsiteX6" fmla="*/ 1127333 w 1474845"/>
              <a:gd name="connsiteY6" fmla="*/ 511455 h 764257"/>
              <a:gd name="connsiteX7" fmla="*/ 863360 w 1474845"/>
              <a:gd name="connsiteY7" fmla="*/ 347872 h 764257"/>
              <a:gd name="connsiteX8" fmla="*/ 616287 w 1474845"/>
              <a:gd name="connsiteY8" fmla="*/ 375083 h 764257"/>
              <a:gd name="connsiteX9" fmla="*/ 408457 w 1474845"/>
              <a:gd name="connsiteY9" fmla="*/ 532495 h 764257"/>
              <a:gd name="connsiteX10" fmla="*/ 346745 w 1474845"/>
              <a:gd name="connsiteY10" fmla="*/ 743373 h 764257"/>
              <a:gd name="connsiteX11" fmla="*/ 0 w 1474845"/>
              <a:gd name="connsiteY11" fmla="*/ 762914 h 764257"/>
              <a:gd name="connsiteX12" fmla="*/ 23053 w 1474845"/>
              <a:gd name="connsiteY12" fmla="*/ 553082 h 764257"/>
              <a:gd name="connsiteX13" fmla="*/ 285556 w 1474845"/>
              <a:gd name="connsiteY13" fmla="*/ 144638 h 7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74845" h="764257">
                <a:moveTo>
                  <a:pt x="285556" y="144638"/>
                </a:moveTo>
                <a:cubicBezTo>
                  <a:pt x="463342" y="38940"/>
                  <a:pt x="663205" y="-20872"/>
                  <a:pt x="913088" y="6695"/>
                </a:cubicBezTo>
                <a:cubicBezTo>
                  <a:pt x="1047001" y="8703"/>
                  <a:pt x="1152359" y="80612"/>
                  <a:pt x="1248153" y="145972"/>
                </a:cubicBezTo>
                <a:cubicBezTo>
                  <a:pt x="1319998" y="194992"/>
                  <a:pt x="1389950" y="263543"/>
                  <a:pt x="1442152" y="331644"/>
                </a:cubicBezTo>
                <a:lnTo>
                  <a:pt x="1474845" y="379730"/>
                </a:lnTo>
                <a:lnTo>
                  <a:pt x="1152560" y="560491"/>
                </a:lnTo>
                <a:lnTo>
                  <a:pt x="1127333" y="511455"/>
                </a:lnTo>
                <a:cubicBezTo>
                  <a:pt x="1074820" y="449767"/>
                  <a:pt x="948534" y="370600"/>
                  <a:pt x="863360" y="347872"/>
                </a:cubicBezTo>
                <a:cubicBezTo>
                  <a:pt x="778186" y="325143"/>
                  <a:pt x="692105" y="344313"/>
                  <a:pt x="616287" y="375083"/>
                </a:cubicBezTo>
                <a:cubicBezTo>
                  <a:pt x="540470" y="405853"/>
                  <a:pt x="453380" y="471113"/>
                  <a:pt x="408457" y="532495"/>
                </a:cubicBezTo>
                <a:cubicBezTo>
                  <a:pt x="363532" y="593876"/>
                  <a:pt x="371516" y="631267"/>
                  <a:pt x="346745" y="743373"/>
                </a:cubicBezTo>
                <a:cubicBezTo>
                  <a:pt x="234179" y="751069"/>
                  <a:pt x="32832" y="769336"/>
                  <a:pt x="0" y="762914"/>
                </a:cubicBezTo>
                <a:cubicBezTo>
                  <a:pt x="3468" y="683930"/>
                  <a:pt x="4118" y="680211"/>
                  <a:pt x="23053" y="553082"/>
                </a:cubicBezTo>
                <a:cubicBezTo>
                  <a:pt x="41208" y="469151"/>
                  <a:pt x="144239" y="236822"/>
                  <a:pt x="285556" y="144638"/>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D81E1C3-5651-BE91-B266-92A08D0DD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43931" y="5486909"/>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5B16611A-C556-98DA-A508-8099091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10962978" y="5803153"/>
            <a:ext cx="346601" cy="361356"/>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2C60A4A-4BA5-C5DC-180A-27A207A83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088213">
            <a:off x="10906364" y="2220029"/>
            <a:ext cx="1616254" cy="886562"/>
          </a:xfrm>
          <a:custGeom>
            <a:avLst/>
            <a:gdLst>
              <a:gd name="connsiteX0" fmla="*/ 0 w 1616254"/>
              <a:gd name="connsiteY0" fmla="*/ 572889 h 886562"/>
              <a:gd name="connsiteX1" fmla="*/ 541831 w 1616254"/>
              <a:gd name="connsiteY1" fmla="*/ 34761 h 886562"/>
              <a:gd name="connsiteX2" fmla="*/ 682671 w 1616254"/>
              <a:gd name="connsiteY2" fmla="*/ 8520 h 886562"/>
              <a:gd name="connsiteX3" fmla="*/ 1023169 w 1616254"/>
              <a:gd name="connsiteY3" fmla="*/ 25958 h 886562"/>
              <a:gd name="connsiteX4" fmla="*/ 1478939 w 1616254"/>
              <a:gd name="connsiteY4" fmla="*/ 443951 h 886562"/>
              <a:gd name="connsiteX5" fmla="*/ 1611222 w 1616254"/>
              <a:gd name="connsiteY5" fmla="*/ 856638 h 886562"/>
              <a:gd name="connsiteX6" fmla="*/ 1573235 w 1616254"/>
              <a:gd name="connsiteY6" fmla="*/ 886026 h 886562"/>
              <a:gd name="connsiteX7" fmla="*/ 1221079 w 1616254"/>
              <a:gd name="connsiteY7" fmla="*/ 816150 h 886562"/>
              <a:gd name="connsiteX8" fmla="*/ 366540 w 1616254"/>
              <a:gd name="connsiteY8" fmla="*/ 642457 h 886562"/>
              <a:gd name="connsiteX9" fmla="*/ 31377 w 1616254"/>
              <a:gd name="connsiteY9" fmla="*/ 580001 h 88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254" h="886562">
                <a:moveTo>
                  <a:pt x="0" y="572889"/>
                </a:moveTo>
                <a:lnTo>
                  <a:pt x="541831" y="34761"/>
                </a:lnTo>
                <a:lnTo>
                  <a:pt x="682671" y="8520"/>
                </a:lnTo>
                <a:cubicBezTo>
                  <a:pt x="805257" y="-5922"/>
                  <a:pt x="929033" y="-3198"/>
                  <a:pt x="1023169" y="25958"/>
                </a:cubicBezTo>
                <a:cubicBezTo>
                  <a:pt x="1211441" y="84272"/>
                  <a:pt x="1380931" y="305504"/>
                  <a:pt x="1478939" y="443951"/>
                </a:cubicBezTo>
                <a:cubicBezTo>
                  <a:pt x="1576948" y="582397"/>
                  <a:pt x="1602502" y="825932"/>
                  <a:pt x="1611222" y="856638"/>
                </a:cubicBezTo>
                <a:cubicBezTo>
                  <a:pt x="1619942" y="887345"/>
                  <a:pt x="1622736" y="887687"/>
                  <a:pt x="1573235" y="886026"/>
                </a:cubicBezTo>
                <a:cubicBezTo>
                  <a:pt x="1523735" y="884366"/>
                  <a:pt x="1221079" y="816150"/>
                  <a:pt x="1221079" y="816150"/>
                </a:cubicBezTo>
                <a:lnTo>
                  <a:pt x="366540" y="642457"/>
                </a:lnTo>
                <a:cubicBezTo>
                  <a:pt x="222847" y="613065"/>
                  <a:pt x="104747" y="594329"/>
                  <a:pt x="31377" y="580001"/>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3C7C659-6ED9-0E7B-FD54-A10AAA369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50443" y="5486910"/>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5261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C2DE6-1E12-0509-11BD-4D5A51F072ED}"/>
              </a:ext>
            </a:extLst>
          </p:cNvPr>
          <p:cNvSpPr>
            <a:spLocks noGrp="1"/>
          </p:cNvSpPr>
          <p:nvPr>
            <p:ph type="title"/>
          </p:nvPr>
        </p:nvSpPr>
        <p:spPr>
          <a:xfrm>
            <a:off x="1452656" y="1035156"/>
            <a:ext cx="9357865" cy="1041901"/>
          </a:xfrm>
        </p:spPr>
        <p:txBody>
          <a:bodyPr vert="horz" lIns="91440" tIns="45720" rIns="91440" bIns="45720" rtlCol="0" anchor="ctr">
            <a:noAutofit/>
          </a:bodyPr>
          <a:lstStyle/>
          <a:p>
            <a:r>
              <a:rPr lang="en-US" sz="3600" i="1" kern="1200">
                <a:solidFill>
                  <a:schemeClr val="tx1"/>
                </a:solidFill>
                <a:effectLst/>
                <a:latin typeface="+mj-lt"/>
                <a:ea typeface="+mj-ea"/>
                <a:cs typeface="+mj-cs"/>
              </a:rPr>
              <a:t>Tương tự các quan hệ khác</a:t>
            </a:r>
            <a:br>
              <a:rPr lang="en-US" sz="3600" kern="1200">
                <a:solidFill>
                  <a:schemeClr val="tx1"/>
                </a:solidFill>
                <a:effectLst/>
                <a:latin typeface="+mj-lt"/>
                <a:ea typeface="+mj-ea"/>
                <a:cs typeface="+mj-cs"/>
              </a:rPr>
            </a:br>
            <a:endParaRPr lang="en-US" sz="36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5596020D-17FF-0489-D483-73CB5DA5382F}"/>
              </a:ext>
            </a:extLst>
          </p:cNvPr>
          <p:cNvSpPr>
            <a:spLocks noGrp="1"/>
          </p:cNvSpPr>
          <p:nvPr>
            <p:ph idx="1"/>
          </p:nvPr>
        </p:nvSpPr>
        <p:spPr>
          <a:xfrm>
            <a:off x="827815" y="1759318"/>
            <a:ext cx="5697675" cy="4063526"/>
          </a:xfrm>
        </p:spPr>
        <p:txBody>
          <a:bodyPr vert="horz" lIns="91440" tIns="45720" rIns="91440" bIns="45720" rtlCol="0">
            <a:normAutofit/>
          </a:bodyPr>
          <a:lstStyle/>
          <a:p>
            <a:pPr marL="457200" marR="469900">
              <a:spcBef>
                <a:spcPts val="910"/>
              </a:spcBef>
              <a:spcAft>
                <a:spcPts val="0"/>
              </a:spcAft>
            </a:pPr>
            <a:r>
              <a:rPr lang="en-US" sz="1800" b="1">
                <a:effectLst/>
              </a:rPr>
              <a:t>PHIEUDANGKY</a:t>
            </a:r>
            <a:endParaRPr lang="en-US" sz="1800">
              <a:effectLst/>
            </a:endParaRPr>
          </a:p>
          <a:p>
            <a:pPr marL="671830" marR="469900" indent="0">
              <a:spcBef>
                <a:spcPts val="910"/>
              </a:spcBef>
              <a:spcAft>
                <a:spcPts val="0"/>
              </a:spcAft>
              <a:buNone/>
            </a:pPr>
            <a:r>
              <a:rPr lang="en-US" sz="1800">
                <a:effectLst/>
              </a:rPr>
              <a:t>{ MaKH → MaPDK }</a:t>
            </a:r>
          </a:p>
          <a:p>
            <a:pPr marL="671830" marR="469900" indent="0">
              <a:spcBef>
                <a:spcPts val="910"/>
              </a:spcBef>
              <a:spcAft>
                <a:spcPts val="0"/>
              </a:spcAft>
              <a:buNone/>
            </a:pPr>
            <a:r>
              <a:rPr lang="en-US" sz="1800">
                <a:effectLst/>
              </a:rPr>
              <a:t>{ MaPDK → NgayDK, MaPDK → NguoiDaiDien }</a:t>
            </a:r>
          </a:p>
          <a:p>
            <a:pPr marL="671830" marR="469900" indent="0">
              <a:spcBef>
                <a:spcPts val="910"/>
              </a:spcBef>
              <a:spcAft>
                <a:spcPts val="0"/>
              </a:spcAft>
              <a:buNone/>
            </a:pPr>
            <a:endParaRPr lang="en-US" sz="1800">
              <a:effectLst/>
            </a:endParaRPr>
          </a:p>
          <a:p>
            <a:pPr marL="671830" marR="469900" indent="0">
              <a:spcBef>
                <a:spcPts val="910"/>
              </a:spcBef>
              <a:spcAft>
                <a:spcPts val="0"/>
              </a:spcAft>
              <a:buNone/>
            </a:pPr>
            <a:endParaRPr lang="en-US" sz="1800">
              <a:effectLst/>
            </a:endParaRPr>
          </a:p>
          <a:p>
            <a:pPr marL="457200" marR="469900">
              <a:spcBef>
                <a:spcPts val="910"/>
              </a:spcBef>
              <a:spcAft>
                <a:spcPts val="0"/>
              </a:spcAft>
            </a:pPr>
            <a:r>
              <a:rPr lang="en-US" sz="1800" b="1">
                <a:effectLst/>
              </a:rPr>
              <a:t>DIEMTHAMQUAN</a:t>
            </a:r>
            <a:endParaRPr lang="en-US" sz="1800">
              <a:effectLst/>
            </a:endParaRPr>
          </a:p>
          <a:p>
            <a:pPr marL="671830" marR="469900" indent="0">
              <a:spcBef>
                <a:spcPts val="910"/>
              </a:spcBef>
              <a:spcAft>
                <a:spcPts val="0"/>
              </a:spcAft>
              <a:buNone/>
            </a:pPr>
            <a:r>
              <a:rPr lang="en-US" sz="1800">
                <a:effectLst/>
              </a:rPr>
              <a:t>{MaDC → MaDTQ}</a:t>
            </a:r>
          </a:p>
          <a:p>
            <a:pPr marL="671830" marR="469900" indent="0">
              <a:spcBef>
                <a:spcPts val="910"/>
              </a:spcBef>
              <a:spcAft>
                <a:spcPts val="0"/>
              </a:spcAft>
              <a:buNone/>
            </a:pPr>
            <a:r>
              <a:rPr lang="en-US" sz="1800">
                <a:effectLst/>
              </a:rPr>
              <a:t>{ MaDTQ → TenDTQ, MaDTQ → DiaChiDTQ, MaDTQ → NoiDung }</a:t>
            </a:r>
          </a:p>
          <a:p>
            <a:endParaRPr lang="en-US" sz="1800"/>
          </a:p>
        </p:txBody>
      </p:sp>
      <p:sp>
        <p:nvSpPr>
          <p:cNvPr id="5" name="TextBox 4">
            <a:extLst>
              <a:ext uri="{FF2B5EF4-FFF2-40B4-BE49-F238E27FC236}">
                <a16:creationId xmlns:a16="http://schemas.microsoft.com/office/drawing/2014/main" id="{535F6320-7329-4040-0DD5-118EBFAA5447}"/>
              </a:ext>
            </a:extLst>
          </p:cNvPr>
          <p:cNvSpPr txBox="1"/>
          <p:nvPr/>
        </p:nvSpPr>
        <p:spPr>
          <a:xfrm>
            <a:off x="6096000" y="1759317"/>
            <a:ext cx="4821382" cy="4063525"/>
          </a:xfrm>
          <a:prstGeom prst="rect">
            <a:avLst/>
          </a:prstGeom>
        </p:spPr>
        <p:txBody>
          <a:bodyPr vert="horz" lIns="91440" tIns="45720" rIns="91440" bIns="45720" rtlCol="0">
            <a:normAutofit/>
          </a:bodyPr>
          <a:lstStyle/>
          <a:p>
            <a:pPr marL="457200" marR="469900" indent="-228600">
              <a:lnSpc>
                <a:spcPct val="90000"/>
              </a:lnSpc>
              <a:spcBef>
                <a:spcPts val="910"/>
              </a:spcBef>
              <a:spcAft>
                <a:spcPts val="0"/>
              </a:spcAft>
              <a:buFont typeface="Arial" panose="020B0604020202020204" pitchFamily="34" charset="0"/>
              <a:buChar char="•"/>
            </a:pPr>
            <a:r>
              <a:rPr lang="en-US" b="1">
                <a:effectLst/>
              </a:rPr>
              <a:t>NHAHANG</a:t>
            </a:r>
            <a:endParaRPr lang="en-US">
              <a:effectLst/>
            </a:endParaRPr>
          </a:p>
          <a:p>
            <a:pPr marL="401955" marR="469900">
              <a:lnSpc>
                <a:spcPct val="90000"/>
              </a:lnSpc>
              <a:spcBef>
                <a:spcPts val="910"/>
              </a:spcBef>
              <a:spcAft>
                <a:spcPts val="0"/>
              </a:spcAft>
            </a:pPr>
            <a:r>
              <a:rPr lang="en-US">
                <a:effectLst/>
              </a:rPr>
              <a:t>{MaDC → MaNH}</a:t>
            </a:r>
          </a:p>
          <a:p>
            <a:pPr marL="401955" marR="469900">
              <a:lnSpc>
                <a:spcPct val="90000"/>
              </a:lnSpc>
              <a:spcBef>
                <a:spcPts val="910"/>
              </a:spcBef>
              <a:spcAft>
                <a:spcPts val="0"/>
              </a:spcAft>
            </a:pPr>
            <a:r>
              <a:rPr lang="en-US">
                <a:effectLst/>
              </a:rPr>
              <a:t>{ MaNH → TenNH, MaNH → DiaChiNH, MaNH → sdtNH }</a:t>
            </a:r>
          </a:p>
          <a:p>
            <a:pPr marL="401955" marR="469900">
              <a:lnSpc>
                <a:spcPct val="90000"/>
              </a:lnSpc>
              <a:spcBef>
                <a:spcPts val="910"/>
              </a:spcBef>
              <a:spcAft>
                <a:spcPts val="0"/>
              </a:spcAft>
            </a:pPr>
            <a:endParaRPr lang="en-US">
              <a:effectLst/>
            </a:endParaRPr>
          </a:p>
          <a:p>
            <a:pPr marL="457200" marR="469900" indent="-228600">
              <a:lnSpc>
                <a:spcPct val="90000"/>
              </a:lnSpc>
              <a:spcBef>
                <a:spcPts val="910"/>
              </a:spcBef>
              <a:spcAft>
                <a:spcPts val="0"/>
              </a:spcAft>
              <a:buFont typeface="Arial" panose="020B0604020202020204" pitchFamily="34" charset="0"/>
              <a:buChar char="•"/>
            </a:pPr>
            <a:r>
              <a:rPr lang="en-US" b="1">
                <a:effectLst/>
              </a:rPr>
              <a:t>KHACHSAN</a:t>
            </a:r>
            <a:r>
              <a:rPr lang="en-US">
                <a:effectLst/>
              </a:rPr>
              <a:t> </a:t>
            </a:r>
            <a:endParaRPr lang="en-US"/>
          </a:p>
          <a:p>
            <a:pPr marL="457200" marR="469900" indent="-55563">
              <a:lnSpc>
                <a:spcPct val="90000"/>
              </a:lnSpc>
              <a:spcBef>
                <a:spcPts val="910"/>
              </a:spcBef>
              <a:spcAft>
                <a:spcPts val="0"/>
              </a:spcAft>
            </a:pPr>
            <a:r>
              <a:rPr lang="en-US">
                <a:effectLst/>
              </a:rPr>
              <a:t>{MaDC → MaKS}</a:t>
            </a:r>
          </a:p>
          <a:p>
            <a:pPr marL="457200" marR="469900" indent="-55563">
              <a:lnSpc>
                <a:spcPct val="90000"/>
              </a:lnSpc>
              <a:spcBef>
                <a:spcPts val="910"/>
              </a:spcBef>
              <a:spcAft>
                <a:spcPts val="0"/>
              </a:spcAft>
            </a:pPr>
            <a:r>
              <a:rPr lang="en-US">
                <a:effectLst/>
              </a:rPr>
              <a:t>{ MaKS → TenKS, MaKS → DiaChiKS, MaKS → sdtKS }</a:t>
            </a:r>
          </a:p>
        </p:txBody>
      </p:sp>
    </p:spTree>
    <p:extLst>
      <p:ext uri="{BB962C8B-B14F-4D97-AF65-F5344CB8AC3E}">
        <p14:creationId xmlns:p14="http://schemas.microsoft.com/office/powerpoint/2010/main" val="1038328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2" y="0"/>
            <a:ext cx="7397030" cy="6879744"/>
          </a:xfrm>
          <a:prstGeom prst="rect">
            <a:avLst/>
          </a:prstGeom>
          <a:gradFill flip="none" rotWithShape="1">
            <a:gsLst>
              <a:gs pos="9000">
                <a:srgbClr val="000000">
                  <a:alpha val="65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4AB702C-9893-C42C-D0C4-EE625AAD0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7192B833-3CEB-7C3D-9CB1-ED7075067B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F182B4F-B2AC-7C92-B0AF-8EFFB6A07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0E8EB1F-B853-DA2E-C0CE-5CC7765A55BF}"/>
              </a:ext>
            </a:extLst>
          </p:cNvPr>
          <p:cNvSpPr>
            <a:spLocks noGrp="1"/>
          </p:cNvSpPr>
          <p:nvPr>
            <p:ph type="title"/>
          </p:nvPr>
        </p:nvSpPr>
        <p:spPr/>
        <p:txBody>
          <a:bodyPr/>
          <a:lstStyle/>
          <a:p>
            <a:endParaRPr lang="en-US"/>
          </a:p>
        </p:txBody>
      </p:sp>
      <p:pic>
        <p:nvPicPr>
          <p:cNvPr id="13" name="Picture 12" descr="A note with a thank you message&#10;&#10;Description automatically generated">
            <a:extLst>
              <a:ext uri="{FF2B5EF4-FFF2-40B4-BE49-F238E27FC236}">
                <a16:creationId xmlns:a16="http://schemas.microsoft.com/office/drawing/2014/main" id="{73F67CD9-2A56-BF50-9088-506F5187E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2" y="0"/>
            <a:ext cx="12202392" cy="6858000"/>
          </a:xfrm>
          <a:prstGeom prst="rect">
            <a:avLst/>
          </a:prstGeom>
        </p:spPr>
      </p:pic>
    </p:spTree>
    <p:extLst>
      <p:ext uri="{BB962C8B-B14F-4D97-AF65-F5344CB8AC3E}">
        <p14:creationId xmlns:p14="http://schemas.microsoft.com/office/powerpoint/2010/main" val="214057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7ACFE-7221-288C-CCA7-4F3CE5A6E2AD}"/>
              </a:ext>
            </a:extLst>
          </p:cNvPr>
          <p:cNvSpPr>
            <a:spLocks noGrp="1"/>
          </p:cNvSpPr>
          <p:nvPr>
            <p:ph type="title"/>
          </p:nvPr>
        </p:nvSpPr>
        <p:spPr>
          <a:xfrm>
            <a:off x="686834" y="1153572"/>
            <a:ext cx="3200400" cy="4461163"/>
          </a:xfrm>
        </p:spPr>
        <p:txBody>
          <a:bodyPr>
            <a:normAutofit/>
          </a:bodyPr>
          <a:lstStyle/>
          <a:p>
            <a:r>
              <a:rPr lang="en-US" sz="3400" b="1" kern="0">
                <a:effectLst/>
                <a:latin typeface="Times New Roman" panose="02020603050405020304" pitchFamily="18" charset="0"/>
                <a:ea typeface="Times New Roman" panose="02020603050405020304" pitchFamily="18" charset="0"/>
              </a:rPr>
              <a:t>CHƯƠNG I: GIỚI THIỆU SƠ LƯỢC VỀ CƠ SỞ DỮ LIỆU QUẢN LÝ CÁC TOUR DU LỊCH</a:t>
            </a:r>
            <a:br>
              <a:rPr lang="en-US" sz="3400" b="1" kern="0">
                <a:solidFill>
                  <a:srgbClr val="FFFFFF"/>
                </a:solidFill>
                <a:effectLst/>
                <a:latin typeface="Times New Roman" panose="02020603050405020304" pitchFamily="18" charset="0"/>
                <a:ea typeface="Times New Roman" panose="02020603050405020304" pitchFamily="18" charset="0"/>
              </a:rPr>
            </a:br>
            <a:endParaRPr lang="en-US"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DCA564-CB28-97C4-0D2A-0F48061F8B08}"/>
              </a:ext>
            </a:extLst>
          </p:cNvPr>
          <p:cNvSpPr>
            <a:spLocks noGrp="1"/>
          </p:cNvSpPr>
          <p:nvPr>
            <p:ph idx="1"/>
          </p:nvPr>
        </p:nvSpPr>
        <p:spPr>
          <a:xfrm>
            <a:off x="4447308" y="591344"/>
            <a:ext cx="6906491" cy="5585619"/>
          </a:xfrm>
        </p:spPr>
        <p:txBody>
          <a:bodyPr anchor="ctr">
            <a:normAutofit/>
          </a:bodyPr>
          <a:lstStyle/>
          <a:p>
            <a:pPr marL="342900" marR="0" lvl="0" indent="-342900">
              <a:spcBef>
                <a:spcPts val="745"/>
              </a:spcBef>
              <a:spcAft>
                <a:spcPts val="0"/>
              </a:spcAft>
              <a:buFont typeface="+mj-lt"/>
              <a:buAutoNum type="arabicPeriod"/>
            </a:pPr>
            <a:r>
              <a:rPr lang="en-US" b="1">
                <a:effectLst/>
                <a:latin typeface="Times New Roman" panose="02020603050405020304" pitchFamily="18" charset="0"/>
                <a:ea typeface="Times New Roman" panose="02020603050405020304" pitchFamily="18" charset="0"/>
              </a:rPr>
              <a:t>Phạm vi</a:t>
            </a:r>
          </a:p>
          <a:p>
            <a:pPr marL="342900" marR="0" lvl="0" indent="-342900">
              <a:spcBef>
                <a:spcPts val="745"/>
              </a:spcBef>
              <a:spcAft>
                <a:spcPts val="0"/>
              </a:spcAft>
              <a:buFont typeface="+mj-lt"/>
              <a:buAutoNum type="arabicPeriod"/>
            </a:pPr>
            <a:endParaRPr lang="en-US" b="1">
              <a:effectLst/>
              <a:latin typeface="Times New Roman" panose="02020603050405020304" pitchFamily="18" charset="0"/>
              <a:ea typeface="Times New Roman" panose="02020603050405020304" pitchFamily="18" charset="0"/>
            </a:endParaRPr>
          </a:p>
          <a:p>
            <a:pPr marL="914400" marR="69850" indent="-457200">
              <a:spcBef>
                <a:spcPts val="960"/>
              </a:spcBef>
              <a:spcAft>
                <a:spcPts val="0"/>
              </a:spcAft>
            </a:pPr>
            <a:r>
              <a:rPr lang="en-US">
                <a:latin typeface="Times New Roman" panose="02020603050405020304" pitchFamily="18" charset="0"/>
                <a:cs typeface="Times New Roman" panose="02020603050405020304" pitchFamily="18" charset="0"/>
              </a:rPr>
              <a:t>Là </a:t>
            </a:r>
            <a:r>
              <a:rPr lang="vi-VN">
                <a:latin typeface="+mj-lt"/>
              </a:rPr>
              <a:t>một website đăng ký Tour du lịch trong nước của một công ty du lịch có quy mô nhỏ, trụ sở tại TP.HCM. </a:t>
            </a:r>
            <a:endParaRPr lang="en-US">
              <a:latin typeface="+mj-lt"/>
            </a:endParaRPr>
          </a:p>
          <a:p>
            <a:pPr marL="914400" marR="69850" indent="-457200">
              <a:spcBef>
                <a:spcPts val="960"/>
              </a:spcBef>
              <a:spcAft>
                <a:spcPts val="0"/>
              </a:spcAft>
            </a:pPr>
            <a:r>
              <a:rPr lang="vi-VN">
                <a:latin typeface="+mj-lt"/>
              </a:rPr>
              <a:t>Mọi thông tin các tour du lịch được quản lý trên website của công ty. </a:t>
            </a:r>
            <a:endParaRPr lang="en-US">
              <a:latin typeface="+mj-lt"/>
            </a:endParaRPr>
          </a:p>
          <a:p>
            <a:pPr marL="914400" marR="69850" indent="-457200">
              <a:spcBef>
                <a:spcPts val="960"/>
              </a:spcBef>
              <a:spcAft>
                <a:spcPts val="0"/>
              </a:spcAft>
            </a:pPr>
            <a:r>
              <a:rPr lang="vi-VN">
                <a:latin typeface="+mj-lt"/>
              </a:rPr>
              <a:t>Quản lý tình hình đăng ký các Tour du lịch và thông tin của khách, nhằm tiện cho việc sắp xếp lịch trình thực hiện các Tour và cho hướng dẫn viên du lịch. </a:t>
            </a:r>
            <a:endParaRPr lang="en-US">
              <a:latin typeface="+mj-lt"/>
            </a:endParaRPr>
          </a:p>
        </p:txBody>
      </p:sp>
    </p:spTree>
    <p:extLst>
      <p:ext uri="{BB962C8B-B14F-4D97-AF65-F5344CB8AC3E}">
        <p14:creationId xmlns:p14="http://schemas.microsoft.com/office/powerpoint/2010/main" val="227723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845C9-4F76-73EF-8B23-7716EE2A8995}"/>
              </a:ext>
            </a:extLst>
          </p:cNvPr>
          <p:cNvSpPr>
            <a:spLocks noGrp="1"/>
          </p:cNvSpPr>
          <p:nvPr>
            <p:ph type="title"/>
          </p:nvPr>
        </p:nvSpPr>
        <p:spPr>
          <a:xfrm>
            <a:off x="686834" y="1153572"/>
            <a:ext cx="3200400" cy="4461163"/>
          </a:xfrm>
        </p:spPr>
        <p:txBody>
          <a:bodyPr>
            <a:normAutofit/>
          </a:bodyPr>
          <a:lstStyle/>
          <a:p>
            <a:r>
              <a:rPr lang="en-US" sz="3400" b="1" kern="0">
                <a:effectLst/>
                <a:latin typeface="Times New Roman" panose="02020603050405020304" pitchFamily="18" charset="0"/>
                <a:ea typeface="Times New Roman" panose="02020603050405020304" pitchFamily="18" charset="0"/>
              </a:rPr>
              <a:t>CHƯƠNG I: GIỚI THIỆU SƠ LƯỢC VỀ CƠ SỞ DỮ LIỆU QUẢN LÝ CÁC TOUR DU LỊCH</a:t>
            </a:r>
            <a:br>
              <a:rPr lang="en-US" sz="3400" b="1" kern="0">
                <a:solidFill>
                  <a:srgbClr val="FFFFFF"/>
                </a:solidFill>
                <a:effectLst/>
                <a:latin typeface="Times New Roman" panose="02020603050405020304" pitchFamily="18" charset="0"/>
                <a:ea typeface="Times New Roman" panose="02020603050405020304" pitchFamily="18" charset="0"/>
              </a:rPr>
            </a:br>
            <a:endParaRPr lang="en-US"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76627A-785C-D3F7-AD55-8FBCF5A3CCE3}"/>
              </a:ext>
            </a:extLst>
          </p:cNvPr>
          <p:cNvSpPr>
            <a:spLocks noGrp="1"/>
          </p:cNvSpPr>
          <p:nvPr>
            <p:ph idx="1"/>
          </p:nvPr>
        </p:nvSpPr>
        <p:spPr>
          <a:xfrm>
            <a:off x="4447308" y="678873"/>
            <a:ext cx="7439892" cy="5498090"/>
          </a:xfrm>
        </p:spPr>
        <p:txBody>
          <a:bodyPr anchor="ctr">
            <a:normAutofit/>
          </a:bodyPr>
          <a:lstStyle/>
          <a:p>
            <a:pPr marL="342900" lvl="0" indent="-342900">
              <a:spcBef>
                <a:spcPts val="745"/>
              </a:spcBef>
              <a:buFont typeface="+mj-lt"/>
              <a:buAutoNum type="arabicPeriod" startAt="2"/>
            </a:pPr>
            <a:r>
              <a:rPr lang="en-US" b="1">
                <a:latin typeface="Times New Roman" panose="02020603050405020304" pitchFamily="18" charset="0"/>
                <a:ea typeface="Times New Roman" panose="02020603050405020304" pitchFamily="18" charset="0"/>
              </a:rPr>
              <a:t>Mô tả</a:t>
            </a:r>
            <a:endParaRPr lang="en-US" b="1">
              <a:effectLst/>
              <a:latin typeface="Times New Roman" panose="02020603050405020304" pitchFamily="18" charset="0"/>
              <a:ea typeface="Times New Roman" panose="02020603050405020304" pitchFamily="18" charset="0"/>
            </a:endParaRPr>
          </a:p>
          <a:p>
            <a:pPr marR="0" indent="0">
              <a:spcBef>
                <a:spcPts val="905"/>
              </a:spcBef>
              <a:spcAft>
                <a:spcPts val="0"/>
              </a:spcAft>
              <a:buNone/>
            </a:pPr>
            <a:endParaRPr lang="en-US" i="1">
              <a:effectLst/>
              <a:latin typeface="Times New Roman" panose="02020603050405020304" pitchFamily="18" charset="0"/>
              <a:ea typeface="Times New Roman" panose="02020603050405020304" pitchFamily="18" charset="0"/>
            </a:endParaRPr>
          </a:p>
          <a:p>
            <a:pPr marL="234950" marR="0" indent="-234950">
              <a:spcBef>
                <a:spcPts val="905"/>
              </a:spcBef>
              <a:spcAft>
                <a:spcPts val="0"/>
              </a:spcAft>
            </a:pPr>
            <a:r>
              <a:rPr lang="vi-VN" i="1">
                <a:effectLst/>
                <a:latin typeface="Times New Roman" panose="02020603050405020304" pitchFamily="18" charset="0"/>
                <a:ea typeface="Times New Roman" panose="02020603050405020304" pitchFamily="18" charset="0"/>
              </a:rPr>
              <a:t>Qui trình Quản lý thông in đăng ký tour du lịch của khách hàng</a:t>
            </a:r>
            <a:endParaRPr lang="en-US" i="1">
              <a:effectLst/>
              <a:latin typeface="Times New Roman" panose="02020603050405020304" pitchFamily="18" charset="0"/>
              <a:ea typeface="Times New Roman" panose="02020603050405020304" pitchFamily="18" charset="0"/>
            </a:endParaRPr>
          </a:p>
          <a:p>
            <a:pPr marL="234950" marR="0" indent="-234950">
              <a:spcBef>
                <a:spcPts val="905"/>
              </a:spcBef>
              <a:spcAft>
                <a:spcPts val="0"/>
              </a:spcAft>
            </a:pPr>
            <a:endParaRPr lang="en-US">
              <a:effectLst/>
              <a:latin typeface="Times New Roman" panose="02020603050405020304" pitchFamily="18" charset="0"/>
              <a:ea typeface="Times New Roman" panose="02020603050405020304" pitchFamily="18" charset="0"/>
            </a:endParaRPr>
          </a:p>
          <a:p>
            <a:r>
              <a:rPr lang="vi-VN" i="1">
                <a:effectLst/>
                <a:latin typeface="Times New Roman" panose="02020603050405020304" pitchFamily="18" charset="0"/>
                <a:ea typeface="Times New Roman" panose="02020603050405020304" pitchFamily="18" charset="0"/>
              </a:rPr>
              <a:t>Qui trình Quản lý sắp xếp lịch trình và nhân viên hướng dẫn du lịch</a:t>
            </a:r>
            <a:endParaRPr lang="en-US" i="1">
              <a:effectLst/>
              <a:latin typeface="Times New Roman" panose="02020603050405020304" pitchFamily="18" charset="0"/>
              <a:ea typeface="Times New Roman" panose="02020603050405020304" pitchFamily="18" charset="0"/>
            </a:endParaRPr>
          </a:p>
          <a:p>
            <a:endParaRPr lang="en-US">
              <a:effectLst/>
              <a:latin typeface="Times New Roman" panose="02020603050405020304" pitchFamily="18" charset="0"/>
              <a:ea typeface="Times New Roman" panose="02020603050405020304" pitchFamily="18" charset="0"/>
            </a:endParaRPr>
          </a:p>
          <a:p>
            <a:r>
              <a:rPr lang="vi-VN" i="1">
                <a:effectLst/>
                <a:latin typeface="Times New Roman" panose="02020603050405020304" pitchFamily="18" charset="0"/>
                <a:ea typeface="Times New Roman" panose="02020603050405020304" pitchFamily="18" charset="0"/>
              </a:rPr>
              <a:t>Qui trình sau khi lên lịch trình cho tour du lịch</a:t>
            </a:r>
            <a:endParaRPr lang="en-US" i="1">
              <a:effectLst/>
              <a:latin typeface="Times New Roman" panose="02020603050405020304" pitchFamily="18" charset="0"/>
              <a:ea typeface="Times New Roman" panose="02020603050405020304" pitchFamily="18" charset="0"/>
            </a:endParaRPr>
          </a:p>
          <a:p>
            <a:endParaRPr lang="en-US" i="1">
              <a:effectLst/>
              <a:latin typeface="Times New Roman" panose="02020603050405020304" pitchFamily="18" charset="0"/>
              <a:ea typeface="Times New Roman" panose="02020603050405020304" pitchFamily="18" charset="0"/>
            </a:endParaRPr>
          </a:p>
          <a:p>
            <a:r>
              <a:rPr lang="vi-VN" i="1">
                <a:effectLst/>
                <a:latin typeface="Times New Roman" panose="02020603050405020304" pitchFamily="18" charset="0"/>
                <a:ea typeface="Times New Roman" panose="02020603050405020304" pitchFamily="18" charset="0"/>
              </a:rPr>
              <a:t>Qui trình sau khi kết thúc tour</a:t>
            </a:r>
            <a:endParaRPr lang="en-US">
              <a:effectLst/>
              <a:latin typeface="Times New Roman" panose="02020603050405020304" pitchFamily="18" charset="0"/>
              <a:ea typeface="Times New Roman" panose="02020603050405020304" pitchFamily="18" charset="0"/>
            </a:endParaRPr>
          </a:p>
          <a:p>
            <a:endParaRPr lang="en-US" sz="1400">
              <a:effectLst/>
              <a:latin typeface="Times New Roman" panose="02020603050405020304" pitchFamily="18" charset="0"/>
              <a:ea typeface="Times New Roman" panose="02020603050405020304" pitchFamily="18" charset="0"/>
            </a:endParaRPr>
          </a:p>
          <a:p>
            <a:endParaRPr lang="en-US" sz="1400"/>
          </a:p>
        </p:txBody>
      </p:sp>
    </p:spTree>
    <p:extLst>
      <p:ext uri="{BB962C8B-B14F-4D97-AF65-F5344CB8AC3E}">
        <p14:creationId xmlns:p14="http://schemas.microsoft.com/office/powerpoint/2010/main" val="351890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EB13B-8BFD-478E-F4B7-8E3593E1B6C4}"/>
              </a:ext>
            </a:extLst>
          </p:cNvPr>
          <p:cNvSpPr>
            <a:spLocks noGrp="1"/>
          </p:cNvSpPr>
          <p:nvPr>
            <p:ph type="title"/>
          </p:nvPr>
        </p:nvSpPr>
        <p:spPr>
          <a:xfrm>
            <a:off x="5297762" y="329184"/>
            <a:ext cx="6251110" cy="1783080"/>
          </a:xfrm>
        </p:spPr>
        <p:txBody>
          <a:bodyPr anchor="b">
            <a:normAutofit/>
          </a:bodyPr>
          <a:lstStyle/>
          <a:p>
            <a:r>
              <a:rPr lang="en-US" sz="3800" b="1" kern="0">
                <a:effectLst/>
                <a:latin typeface="Times New Roman" panose="02020603050405020304" pitchFamily="18" charset="0"/>
                <a:ea typeface="Times New Roman" panose="02020603050405020304" pitchFamily="18" charset="0"/>
              </a:rPr>
              <a:t>CHƯƠNG II: MÔ HÌNH CHỨC NĂNG USE CASE</a:t>
            </a:r>
            <a:br>
              <a:rPr lang="en-US" sz="3800" b="1" kern="0">
                <a:effectLst/>
                <a:latin typeface="Times New Roman" panose="02020603050405020304" pitchFamily="18" charset="0"/>
                <a:ea typeface="Times New Roman" panose="02020603050405020304" pitchFamily="18" charset="0"/>
              </a:rPr>
            </a:br>
            <a:endParaRPr lang="en-US" sz="3800"/>
          </a:p>
        </p:txBody>
      </p:sp>
      <p:pic>
        <p:nvPicPr>
          <p:cNvPr id="5" name="Picture 4" descr="Exclamation mark on a yellow background">
            <a:extLst>
              <a:ext uri="{FF2B5EF4-FFF2-40B4-BE49-F238E27FC236}">
                <a16:creationId xmlns:a16="http://schemas.microsoft.com/office/drawing/2014/main" id="{9DC357A4-FBEB-9A36-59D6-A5F59EB44FC2}"/>
              </a:ext>
            </a:extLst>
          </p:cNvPr>
          <p:cNvPicPr>
            <a:picLocks noChangeAspect="1"/>
          </p:cNvPicPr>
          <p:nvPr/>
        </p:nvPicPr>
        <p:blipFill rotWithShape="1">
          <a:blip r:embed="rId2"/>
          <a:srcRect l="30605" r="1846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EC0494-9614-9712-519C-4DCB989BD37B}"/>
              </a:ext>
            </a:extLst>
          </p:cNvPr>
          <p:cNvSpPr>
            <a:spLocks noGrp="1"/>
          </p:cNvSpPr>
          <p:nvPr>
            <p:ph idx="1"/>
          </p:nvPr>
        </p:nvSpPr>
        <p:spPr>
          <a:xfrm>
            <a:off x="4849091" y="2706624"/>
            <a:ext cx="7232073" cy="3994542"/>
          </a:xfrm>
        </p:spPr>
        <p:txBody>
          <a:bodyPr>
            <a:normAutofit lnSpcReduction="10000"/>
          </a:bodyPr>
          <a:lstStyle/>
          <a:p>
            <a:pPr marL="342900" marR="0" lvl="0" indent="-342900">
              <a:spcBef>
                <a:spcPts val="445"/>
              </a:spcBef>
              <a:spcAft>
                <a:spcPts val="0"/>
              </a:spcAft>
              <a:buFont typeface="Symbol" panose="05050102010706020507" pitchFamily="18" charset="2"/>
              <a:buChar char=""/>
            </a:pPr>
            <a:r>
              <a:rPr lang="en-US" sz="2400" b="1">
                <a:effectLst/>
                <a:latin typeface="Times New Roman" panose="02020603050405020304" pitchFamily="18" charset="0"/>
                <a:ea typeface="Times New Roman" panose="02020603050405020304" pitchFamily="18" charset="0"/>
              </a:rPr>
              <a:t>Các tác nhân (Actor): </a:t>
            </a:r>
            <a:r>
              <a:rPr lang="en-US" sz="2400">
                <a:effectLst/>
                <a:latin typeface="Times New Roman" panose="02020603050405020304" pitchFamily="18" charset="0"/>
                <a:ea typeface="Times New Roman" panose="02020603050405020304" pitchFamily="18" charset="0"/>
              </a:rPr>
              <a:t>Nhân viên (NV Quản lý, NV hướng dẫn du lịch), Khách hàng (Khách theo đoàn, Khách lẻ)</a:t>
            </a:r>
          </a:p>
          <a:p>
            <a:pPr marL="342900" marR="0" lvl="0" indent="-342900">
              <a:spcBef>
                <a:spcPts val="445"/>
              </a:spcBef>
              <a:spcAft>
                <a:spcPts val="0"/>
              </a:spcAft>
              <a:buFont typeface="Symbol" panose="05050102010706020507" pitchFamily="18" charset="2"/>
              <a:buChar char=""/>
            </a:pPr>
            <a:r>
              <a:rPr lang="en-US" sz="2400" b="1">
                <a:effectLst/>
                <a:latin typeface="Times New Roman" panose="02020603050405020304" pitchFamily="18" charset="0"/>
                <a:ea typeface="Times New Roman" panose="02020603050405020304" pitchFamily="18" charset="0"/>
              </a:rPr>
              <a:t>Các chức năng Use Case: </a:t>
            </a:r>
          </a:p>
          <a:p>
            <a:pPr marR="0" lvl="1">
              <a:spcBef>
                <a:spcPts val="445"/>
              </a:spcBef>
              <a:spcAft>
                <a:spcPts val="0"/>
              </a:spcAft>
            </a:pPr>
            <a:r>
              <a:rPr lang="en-US">
                <a:effectLst/>
                <a:latin typeface="Times New Roman" panose="02020603050405020304" pitchFamily="18" charset="0"/>
                <a:ea typeface="Times New Roman" panose="02020603050405020304" pitchFamily="18" charset="0"/>
              </a:rPr>
              <a:t>Quảnlý Thông tin Khách hàng</a:t>
            </a:r>
          </a:p>
          <a:p>
            <a:pPr marR="0" lvl="1">
              <a:spcBef>
                <a:spcPts val="445"/>
              </a:spcBef>
              <a:spcAft>
                <a:spcPts val="0"/>
              </a:spcAft>
            </a:pPr>
            <a:r>
              <a:rPr lang="en-US">
                <a:effectLst/>
                <a:latin typeface="Times New Roman" panose="02020603050405020304" pitchFamily="18" charset="0"/>
                <a:ea typeface="Times New Roman" panose="02020603050405020304" pitchFamily="18" charset="0"/>
              </a:rPr>
              <a:t>Quản lý Thông tin Tour</a:t>
            </a:r>
          </a:p>
          <a:p>
            <a:pPr marR="0" lvl="1">
              <a:spcBef>
                <a:spcPts val="445"/>
              </a:spcBef>
              <a:spcAft>
                <a:spcPts val="0"/>
              </a:spcAft>
            </a:pPr>
            <a:r>
              <a:rPr lang="en-US">
                <a:effectLst/>
                <a:latin typeface="Times New Roman" panose="02020603050405020304" pitchFamily="18" charset="0"/>
                <a:ea typeface="Times New Roman" panose="02020603050405020304" pitchFamily="18" charset="0"/>
              </a:rPr>
              <a:t>Quản lý Thông tin Nhân viên</a:t>
            </a:r>
          </a:p>
          <a:p>
            <a:pPr marR="0" lvl="1">
              <a:spcBef>
                <a:spcPts val="445"/>
              </a:spcBef>
              <a:spcAft>
                <a:spcPts val="0"/>
              </a:spcAft>
            </a:pPr>
            <a:r>
              <a:rPr lang="en-US">
                <a:effectLst/>
                <a:latin typeface="Times New Roman" panose="02020603050405020304" pitchFamily="18" charset="0"/>
                <a:ea typeface="Times New Roman" panose="02020603050405020304" pitchFamily="18" charset="0"/>
              </a:rPr>
              <a:t>Quản lý Lịch trình Tour</a:t>
            </a:r>
          </a:p>
          <a:p>
            <a:pPr marR="0" lvl="1">
              <a:spcBef>
                <a:spcPts val="445"/>
              </a:spcBef>
              <a:spcAft>
                <a:spcPts val="0"/>
              </a:spcAft>
            </a:pPr>
            <a:r>
              <a:rPr lang="en-US">
                <a:effectLst/>
                <a:latin typeface="Times New Roman" panose="02020603050405020304" pitchFamily="18" charset="0"/>
                <a:ea typeface="Times New Roman" panose="02020603050405020304" pitchFamily="18" charset="0"/>
              </a:rPr>
              <a:t>UC Đăng nhập</a:t>
            </a:r>
          </a:p>
          <a:p>
            <a:pPr marL="342900" marR="0" lvl="0" indent="-342900">
              <a:spcBef>
                <a:spcPts val="445"/>
              </a:spcBef>
              <a:spcAft>
                <a:spcPts val="0"/>
              </a:spcAft>
              <a:buFont typeface="Symbol" panose="05050102010706020507" pitchFamily="18" charset="2"/>
              <a:buChar char=""/>
            </a:pPr>
            <a:r>
              <a:rPr lang="en-US" sz="2400" b="1">
                <a:effectLst/>
                <a:latin typeface="Times New Roman" panose="02020603050405020304" pitchFamily="18" charset="0"/>
                <a:ea typeface="Times New Roman" panose="02020603050405020304" pitchFamily="18" charset="0"/>
              </a:rPr>
              <a:t>Các mối kết hợp </a:t>
            </a:r>
            <a:r>
              <a:rPr lang="en-US" sz="2400">
                <a:effectLst/>
                <a:latin typeface="Times New Roman" panose="02020603050405020304" pitchFamily="18" charset="0"/>
                <a:ea typeface="Times New Roman" panose="02020603050405020304" pitchFamily="18" charset="0"/>
              </a:rPr>
              <a:t>giữa Actor và Use Case / UseCase và UseCase: Include, Extend, Generalization</a:t>
            </a:r>
          </a:p>
          <a:p>
            <a:endParaRPr lang="en-US" sz="2000"/>
          </a:p>
        </p:txBody>
      </p:sp>
    </p:spTree>
    <p:extLst>
      <p:ext uri="{BB962C8B-B14F-4D97-AF65-F5344CB8AC3E}">
        <p14:creationId xmlns:p14="http://schemas.microsoft.com/office/powerpoint/2010/main" val="178239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F5077F32-2001-B0E7-4550-2281B5212BEA}"/>
              </a:ext>
            </a:extLst>
          </p:cNvPr>
          <p:cNvSpPr>
            <a:spLocks noGrp="1"/>
          </p:cNvSpPr>
          <p:nvPr>
            <p:ph idx="1"/>
          </p:nvPr>
        </p:nvSpPr>
        <p:spPr>
          <a:xfrm>
            <a:off x="457201" y="2807208"/>
            <a:ext cx="3837708" cy="3410712"/>
          </a:xfrm>
        </p:spPr>
        <p:txBody>
          <a:bodyPr anchor="t">
            <a:normAutofit/>
          </a:bodyPr>
          <a:lstStyle/>
          <a:p>
            <a:pPr marL="0" indent="0">
              <a:buNone/>
            </a:pPr>
            <a:r>
              <a:rPr lang="en-US">
                <a:effectLst/>
                <a:latin typeface="Times New Roman" panose="02020603050405020304" pitchFamily="18" charset="0"/>
                <a:ea typeface="Times New Roman" panose="02020603050405020304" pitchFamily="18" charset="0"/>
              </a:rPr>
              <a:t>Use Case Tổng quát </a:t>
            </a:r>
          </a:p>
          <a:p>
            <a:pPr marL="0" indent="0">
              <a:buNone/>
            </a:pPr>
            <a:r>
              <a:rPr lang="en-US">
                <a:effectLst/>
                <a:latin typeface="Times New Roman" panose="02020603050405020304" pitchFamily="18" charset="0"/>
                <a:ea typeface="Times New Roman" panose="02020603050405020304" pitchFamily="18" charset="0"/>
              </a:rPr>
              <a:t>Quản lý các Tour du lịch</a:t>
            </a:r>
          </a:p>
          <a:p>
            <a:endParaRPr lang="en-US" sz="2200"/>
          </a:p>
        </p:txBody>
      </p:sp>
      <p:pic>
        <p:nvPicPr>
          <p:cNvPr id="2" name="Picture 1" descr="A diagram of a company&#10;&#10;Description automatically generated">
            <a:extLst>
              <a:ext uri="{FF2B5EF4-FFF2-40B4-BE49-F238E27FC236}">
                <a16:creationId xmlns:a16="http://schemas.microsoft.com/office/drawing/2014/main" id="{BC47B963-B0A9-611D-90E5-560466381CF6}"/>
              </a:ext>
            </a:extLst>
          </p:cNvPr>
          <p:cNvPicPr>
            <a:picLocks noChangeAspect="1"/>
          </p:cNvPicPr>
          <p:nvPr/>
        </p:nvPicPr>
        <p:blipFill>
          <a:blip r:embed="rId2"/>
          <a:stretch>
            <a:fillRect/>
          </a:stretch>
        </p:blipFill>
        <p:spPr>
          <a:xfrm>
            <a:off x="4415536" y="1223988"/>
            <a:ext cx="7259300" cy="4410024"/>
          </a:xfrm>
          <a:prstGeom prst="rect">
            <a:avLst/>
          </a:prstGeom>
        </p:spPr>
      </p:pic>
    </p:spTree>
    <p:extLst>
      <p:ext uri="{BB962C8B-B14F-4D97-AF65-F5344CB8AC3E}">
        <p14:creationId xmlns:p14="http://schemas.microsoft.com/office/powerpoint/2010/main" val="251978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F5077F32-2001-B0E7-4550-2281B5212BEA}"/>
              </a:ext>
            </a:extLst>
          </p:cNvPr>
          <p:cNvSpPr>
            <a:spLocks noGrp="1"/>
          </p:cNvSpPr>
          <p:nvPr>
            <p:ph idx="1"/>
          </p:nvPr>
        </p:nvSpPr>
        <p:spPr>
          <a:xfrm>
            <a:off x="374073" y="2807208"/>
            <a:ext cx="3948545" cy="3410712"/>
          </a:xfrm>
        </p:spPr>
        <p:txBody>
          <a:bodyPr anchor="t">
            <a:normAutofit/>
          </a:bodyPr>
          <a:lstStyle/>
          <a:p>
            <a:pPr marL="0" indent="0">
              <a:buNone/>
            </a:pPr>
            <a:r>
              <a:rPr kumimoji="0" lang="en-US" altLang="en-US" b="0" i="0" u="none" strike="noStrike" cap="none" normalizeH="0" baseline="0">
                <a:ln>
                  <a:noFill/>
                </a:ln>
                <a:effectLst/>
                <a:latin typeface="Arial" panose="020B0604020202020204" pitchFamily="34" charset="0"/>
                <a:ea typeface="Times New Roman" panose="02020603050405020304" pitchFamily="18" charset="0"/>
              </a:rPr>
              <a:t>Use Case Quản lý Thông tin Khách hàng</a:t>
            </a:r>
            <a:endParaRPr lang="en-US"/>
          </a:p>
        </p:txBody>
      </p:sp>
      <p:pic>
        <p:nvPicPr>
          <p:cNvPr id="3" name="Picture 2" descr="A diagram of a diagram&#10;&#10;Description automatically generated">
            <a:extLst>
              <a:ext uri="{FF2B5EF4-FFF2-40B4-BE49-F238E27FC236}">
                <a16:creationId xmlns:a16="http://schemas.microsoft.com/office/drawing/2014/main" id="{9B06E890-1238-2559-9ABF-CE47850572E5}"/>
              </a:ext>
            </a:extLst>
          </p:cNvPr>
          <p:cNvPicPr>
            <a:picLocks noChangeAspect="1"/>
          </p:cNvPicPr>
          <p:nvPr/>
        </p:nvPicPr>
        <p:blipFill>
          <a:blip r:embed="rId2"/>
          <a:stretch>
            <a:fillRect/>
          </a:stretch>
        </p:blipFill>
        <p:spPr>
          <a:xfrm>
            <a:off x="4362817" y="1723644"/>
            <a:ext cx="7455110" cy="3410712"/>
          </a:xfrm>
          <a:prstGeom prst="rect">
            <a:avLst/>
          </a:prstGeom>
        </p:spPr>
      </p:pic>
    </p:spTree>
    <p:extLst>
      <p:ext uri="{BB962C8B-B14F-4D97-AF65-F5344CB8AC3E}">
        <p14:creationId xmlns:p14="http://schemas.microsoft.com/office/powerpoint/2010/main" val="13450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F5077F32-2001-B0E7-4550-2281B5212BEA}"/>
              </a:ext>
            </a:extLst>
          </p:cNvPr>
          <p:cNvSpPr>
            <a:spLocks noGrp="1"/>
          </p:cNvSpPr>
          <p:nvPr>
            <p:ph idx="1"/>
          </p:nvPr>
        </p:nvSpPr>
        <p:spPr>
          <a:xfrm>
            <a:off x="630936" y="2807208"/>
            <a:ext cx="3429000" cy="3410712"/>
          </a:xfrm>
        </p:spPr>
        <p:txBody>
          <a:bodyPr anchor="t">
            <a:normAutofit/>
          </a:bodyPr>
          <a:lstStyle/>
          <a:p>
            <a:pPr marL="0" marR="0" indent="0">
              <a:spcBef>
                <a:spcPts val="445"/>
              </a:spcBef>
              <a:spcAft>
                <a:spcPts val="0"/>
              </a:spcAft>
              <a:buNone/>
            </a:pPr>
            <a:r>
              <a:rPr lang="en-US">
                <a:effectLst/>
                <a:latin typeface="Times New Roman" panose="02020603050405020304" pitchFamily="18" charset="0"/>
                <a:ea typeface="Times New Roman" panose="02020603050405020304" pitchFamily="18" charset="0"/>
              </a:rPr>
              <a:t>Use Case Quản lý </a:t>
            </a:r>
          </a:p>
          <a:p>
            <a:pPr marL="0" marR="0" indent="0">
              <a:spcBef>
                <a:spcPts val="445"/>
              </a:spcBef>
              <a:spcAft>
                <a:spcPts val="0"/>
              </a:spcAft>
              <a:buNone/>
            </a:pPr>
            <a:r>
              <a:rPr lang="en-US">
                <a:effectLst/>
                <a:latin typeface="Times New Roman" panose="02020603050405020304" pitchFamily="18" charset="0"/>
                <a:ea typeface="Times New Roman" panose="02020603050405020304" pitchFamily="18" charset="0"/>
              </a:rPr>
              <a:t>Thông tin Tour</a:t>
            </a:r>
          </a:p>
        </p:txBody>
      </p:sp>
      <p:pic>
        <p:nvPicPr>
          <p:cNvPr id="2" name="Picture 1" descr="A diagram of a diagram&#10;&#10;Description automatically generated with medium confidence">
            <a:extLst>
              <a:ext uri="{FF2B5EF4-FFF2-40B4-BE49-F238E27FC236}">
                <a16:creationId xmlns:a16="http://schemas.microsoft.com/office/drawing/2014/main" id="{7ACAAC51-30A8-2D15-6E2D-3AAE68ED3C65}"/>
              </a:ext>
            </a:extLst>
          </p:cNvPr>
          <p:cNvPicPr>
            <a:picLocks noChangeAspect="1"/>
          </p:cNvPicPr>
          <p:nvPr/>
        </p:nvPicPr>
        <p:blipFill>
          <a:blip r:embed="rId2"/>
          <a:stretch>
            <a:fillRect/>
          </a:stretch>
        </p:blipFill>
        <p:spPr>
          <a:xfrm>
            <a:off x="4076774" y="960527"/>
            <a:ext cx="7484290" cy="5145449"/>
          </a:xfrm>
          <a:prstGeom prst="rect">
            <a:avLst/>
          </a:prstGeom>
        </p:spPr>
      </p:pic>
    </p:spTree>
    <p:extLst>
      <p:ext uri="{BB962C8B-B14F-4D97-AF65-F5344CB8AC3E}">
        <p14:creationId xmlns:p14="http://schemas.microsoft.com/office/powerpoint/2010/main" val="40749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F5077F32-2001-B0E7-4550-2281B5212BEA}"/>
              </a:ext>
            </a:extLst>
          </p:cNvPr>
          <p:cNvSpPr>
            <a:spLocks noGrp="1"/>
          </p:cNvSpPr>
          <p:nvPr>
            <p:ph idx="1"/>
          </p:nvPr>
        </p:nvSpPr>
        <p:spPr>
          <a:xfrm>
            <a:off x="630936" y="2807208"/>
            <a:ext cx="3429000" cy="3410712"/>
          </a:xfrm>
        </p:spPr>
        <p:txBody>
          <a:bodyPr anchor="t">
            <a:normAutofit/>
          </a:bodyPr>
          <a:lstStyle/>
          <a:p>
            <a:pPr marL="0" marR="0" indent="0">
              <a:spcBef>
                <a:spcPts val="445"/>
              </a:spcBef>
              <a:spcAft>
                <a:spcPts val="0"/>
              </a:spcAft>
              <a:buNone/>
            </a:pPr>
            <a:r>
              <a:rPr lang="en-US">
                <a:effectLst/>
                <a:latin typeface="Times New Roman" panose="02020603050405020304" pitchFamily="18" charset="0"/>
                <a:ea typeface="Times New Roman" panose="02020603050405020304" pitchFamily="18" charset="0"/>
                <a:cs typeface="Times New Roman" panose="02020603050405020304" pitchFamily="18" charset="0"/>
              </a:rPr>
              <a:t>Use Case Quản lý </a:t>
            </a:r>
          </a:p>
          <a:p>
            <a:pPr marL="0" marR="0" indent="0">
              <a:spcBef>
                <a:spcPts val="445"/>
              </a:spcBef>
              <a:spcAft>
                <a:spcPts val="0"/>
              </a:spcAft>
              <a:buNone/>
            </a:pPr>
            <a:r>
              <a:rPr lang="en-US">
                <a:effectLst/>
                <a:latin typeface="Times New Roman" panose="02020603050405020304" pitchFamily="18" charset="0"/>
                <a:ea typeface="Times New Roman" panose="02020603050405020304" pitchFamily="18" charset="0"/>
                <a:cs typeface="Times New Roman" panose="02020603050405020304" pitchFamily="18" charset="0"/>
              </a:rPr>
              <a:t>Thông tin </a:t>
            </a:r>
            <a:r>
              <a:rPr kumimoji="0" lang="en-US" altLang="en-US" b="0" i="0" u="none" strike="noStrike" cap="none" normalizeH="0" baseline="0">
                <a:ln>
                  <a:noFill/>
                </a:ln>
                <a:effectLst/>
                <a:latin typeface="Times New Roman" panose="02020603050405020304" pitchFamily="18" charset="0"/>
                <a:ea typeface="Times New Roman" panose="02020603050405020304" pitchFamily="18" charset="0"/>
                <a:cs typeface="Times New Roman" panose="02020603050405020304" pitchFamily="18" charset="0"/>
              </a:rPr>
              <a:t>Nhân viên</a:t>
            </a: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descr="A diagram of a company&#10;&#10;Description automatically generated">
            <a:extLst>
              <a:ext uri="{FF2B5EF4-FFF2-40B4-BE49-F238E27FC236}">
                <a16:creationId xmlns:a16="http://schemas.microsoft.com/office/drawing/2014/main" id="{93DFCD54-62CE-E873-DA07-2341D2FD5DD1}"/>
              </a:ext>
            </a:extLst>
          </p:cNvPr>
          <p:cNvPicPr>
            <a:picLocks noChangeAspect="1"/>
          </p:cNvPicPr>
          <p:nvPr/>
        </p:nvPicPr>
        <p:blipFill>
          <a:blip r:embed="rId2"/>
          <a:stretch>
            <a:fillRect/>
          </a:stretch>
        </p:blipFill>
        <p:spPr>
          <a:xfrm>
            <a:off x="4074811" y="1660373"/>
            <a:ext cx="7486253" cy="3537254"/>
          </a:xfrm>
          <a:prstGeom prst="rect">
            <a:avLst/>
          </a:prstGeom>
        </p:spPr>
      </p:pic>
    </p:spTree>
    <p:extLst>
      <p:ext uri="{BB962C8B-B14F-4D97-AF65-F5344CB8AC3E}">
        <p14:creationId xmlns:p14="http://schemas.microsoft.com/office/powerpoint/2010/main" val="2479573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1311</Words>
  <Application>Microsoft Office PowerPoint</Application>
  <PresentationFormat>Widescreen</PresentationFormat>
  <Paragraphs>177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Times New Roman</vt:lpstr>
      <vt:lpstr>Office Theme</vt:lpstr>
      <vt:lpstr>Đề tài số 35  QUẢN LÝ  CÁC TOUR  DU LỊCH</vt:lpstr>
      <vt:lpstr>TỔNG QUÁT BÀI BÁO CÁO</vt:lpstr>
      <vt:lpstr>CHƯƠNG I: GIỚI THIỆU SƠ LƯỢC VỀ CƠ SỞ DỮ LIỆU QUẢN LÝ CÁC TOUR DU LỊCH </vt:lpstr>
      <vt:lpstr>CHƯƠNG I: GIỚI THIỆU SƠ LƯỢC VỀ CƠ SỞ DỮ LIỆU QUẢN LÝ CÁC TOUR DU LỊCH </vt:lpstr>
      <vt:lpstr>CHƯƠNG II: MÔ HÌNH CHỨC NĂNG USE CASE </vt:lpstr>
      <vt:lpstr>PowerPoint Presentation</vt:lpstr>
      <vt:lpstr>PowerPoint Presentation</vt:lpstr>
      <vt:lpstr>PowerPoint Presentation</vt:lpstr>
      <vt:lpstr>PowerPoint Presentation</vt:lpstr>
      <vt:lpstr>PowerPoint Presentation</vt:lpstr>
      <vt:lpstr>CHƯƠNG III:  MÔ HÌNH THỰC THỂ KẾT HỢP ERD </vt:lpstr>
      <vt:lpstr> </vt:lpstr>
      <vt:lpstr>CHƯƠNG IV: CHUYỂN MÔ HÌNH ERD  SANG MÔ HÌNH QUAN HỆ RD  </vt:lpstr>
      <vt:lpstr>PowerPoint Presentation</vt:lpstr>
      <vt:lpstr>CHƯƠNG V: TẬP PHỤ THUỘC HÀM TRONG CÁC QUAN HỆ RD  </vt:lpstr>
      <vt:lpstr>PowerPoint Presentation</vt:lpstr>
      <vt:lpstr>PowerPoint Presentation</vt:lpstr>
      <vt:lpstr>CHƯƠNG VI: CHUẨN HÓA LƯỢC ĐỒ QUAN HỆ </vt:lpstr>
      <vt:lpstr>Các quan hệ đã đạt dạng chuẩn 3 (3NF) hay dạng chuẩn BCNF</vt:lpstr>
      <vt:lpstr>Các quan hệ vi phạm dạng chuẩn 3 (3NF) hoặc dạng chuẩn BCNF</vt:lpstr>
      <vt:lpstr>Khắc phục các quan hệ  - Áp dụng phương pháp phân rã Dilobel: </vt:lpstr>
      <vt:lpstr>Tương tự các quan hệ khác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số 35  QUẢN LÝ CÁC TOUR DU LỊCH</dc:title>
  <dc:creator>Nguyễn Minh Thắng</dc:creator>
  <cp:lastModifiedBy>Nguyễn Minh Thắng</cp:lastModifiedBy>
  <cp:revision>19</cp:revision>
  <dcterms:created xsi:type="dcterms:W3CDTF">2023-10-03T13:04:39Z</dcterms:created>
  <dcterms:modified xsi:type="dcterms:W3CDTF">2023-10-10T02:55:22Z</dcterms:modified>
</cp:coreProperties>
</file>