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58" r:id="rId4"/>
    <p:sldId id="294" r:id="rId5"/>
    <p:sldId id="337" r:id="rId6"/>
    <p:sldId id="309" r:id="rId7"/>
    <p:sldId id="293" r:id="rId8"/>
    <p:sldId id="300" r:id="rId9"/>
    <p:sldId id="338" r:id="rId10"/>
    <p:sldId id="298" r:id="rId11"/>
    <p:sldId id="340" r:id="rId12"/>
  </p:sldIdLst>
  <p:sldSz cx="12192000" cy="6858000"/>
  <p:notesSz cx="7104063" cy="10234613"/>
  <p:custDataLst>
    <p:tags r:id="rId1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1476" y="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>
              <a:latin typeface="Lato"/>
              <a:ea typeface="Lato"/>
              <a:cs typeface="Lato" panose="020F0502020204030203" charset="0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>
                <a:latin typeface="Lato"/>
              </a:rPr>
              <a:t>2024/12/22</a:t>
            </a:fld>
            <a:endParaRPr lang="zh-CN" altLang="en-US">
              <a:latin typeface="Lato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>
              <a:latin typeface="Lato"/>
              <a:ea typeface="Lato"/>
              <a:cs typeface="Lato" panose="020F0502020204030203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>
                <a:latin typeface="Lato"/>
              </a:rPr>
              <a:t>‹#›</a:t>
            </a:fld>
            <a:endParaRPr lang="zh-CN" altLang="en-US">
              <a:latin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Lato"/>
                <a:ea typeface="Lato"/>
                <a:cs typeface="Lato" panose="020F0502020204030203" charset="0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Lato"/>
                <a:ea typeface="Lato"/>
                <a:cs typeface="Lato" panose="020F0502020204030203" charset="0"/>
              </a:defRPr>
            </a:lvl1pPr>
          </a:lstStyle>
          <a:p>
            <a:fld id="{F6016D0A-2C42-4F44-B0A0-27099CAA4679}" type="datetimeFigureOut">
              <a:rPr lang="zh-CN" altLang="en-US" smtClean="0"/>
              <a:t>2024/12/22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Lato"/>
                <a:ea typeface="Lato"/>
                <a:cs typeface="Lato" panose="020F0502020204030203" charset="0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Lato"/>
                <a:ea typeface="Lato"/>
                <a:cs typeface="Lato" panose="020F0502020204030203" charset="0"/>
              </a:defRPr>
            </a:lvl1pPr>
          </a:lstStyle>
          <a:p>
            <a:fld id="{7F19AD81-5083-43F8-8CC1-288713D1F53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Lato"/>
        <a:ea typeface="Lato"/>
        <a:cs typeface="Lato" panose="020F0502020204030203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Lato"/>
        <a:ea typeface="Lato"/>
        <a:cs typeface="Lato" panose="020F0502020204030203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Lato"/>
        <a:ea typeface="Lato"/>
        <a:cs typeface="Lato" panose="020F0502020204030203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Lato"/>
        <a:ea typeface="Lato"/>
        <a:cs typeface="Lato" panose="020F0502020204030203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Lato"/>
        <a:ea typeface="Lato"/>
        <a:cs typeface="Lato" panose="020F0502020204030203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19AD81-5083-43F8-8CC1-288713D1F538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19AD81-5083-43F8-8CC1-288713D1F538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19AD81-5083-43F8-8CC1-288713D1F538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19AD81-5083-43F8-8CC1-288713D1F538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19AD81-5083-43F8-8CC1-288713D1F538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19AD81-5083-43F8-8CC1-288713D1F538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19AD81-5083-43F8-8CC1-288713D1F538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19AD81-5083-43F8-8CC1-288713D1F538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19AD81-5083-43F8-8CC1-288713D1F538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19AD81-5083-43F8-8CC1-288713D1F538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19AD81-5083-43F8-8CC1-288713D1F538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椭圆 15"/>
          <p:cNvSpPr/>
          <p:nvPr/>
        </p:nvSpPr>
        <p:spPr>
          <a:xfrm>
            <a:off x="2926715" y="5673090"/>
            <a:ext cx="6069965" cy="970915"/>
          </a:xfrm>
          <a:prstGeom prst="ellipse">
            <a:avLst/>
          </a:prstGeom>
          <a:solidFill>
            <a:srgbClr val="ECBBC0">
              <a:alpha val="7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 descr="—Pngtree—dotted arrow curve curved arrow_4048225"/>
          <p:cNvPicPr>
            <a:picLocks noChangeAspect="1"/>
          </p:cNvPicPr>
          <p:nvPr/>
        </p:nvPicPr>
        <p:blipFill>
          <a:blip r:embed="rId4">
            <a:alphaModFix amt="50000"/>
          </a:blip>
          <a:srcRect l="7711" t="37939" r="51231" b="47162"/>
          <a:stretch>
            <a:fillRect/>
          </a:stretch>
        </p:blipFill>
        <p:spPr>
          <a:xfrm rot="20760000">
            <a:off x="5749925" y="3242945"/>
            <a:ext cx="5633720" cy="3039745"/>
          </a:xfrm>
          <a:prstGeom prst="rect">
            <a:avLst/>
          </a:prstGeom>
        </p:spPr>
      </p:pic>
      <p:grpSp>
        <p:nvGrpSpPr>
          <p:cNvPr id="24" name="组合 23"/>
          <p:cNvGrpSpPr/>
          <p:nvPr/>
        </p:nvGrpSpPr>
        <p:grpSpPr>
          <a:xfrm>
            <a:off x="2926715" y="-215265"/>
            <a:ext cx="6328410" cy="5887720"/>
            <a:chOff x="4609" y="-339"/>
            <a:chExt cx="9966" cy="9272"/>
          </a:xfrm>
        </p:grpSpPr>
        <p:sp>
          <p:nvSpPr>
            <p:cNvPr id="21" name="矩形 20"/>
            <p:cNvSpPr/>
            <p:nvPr/>
          </p:nvSpPr>
          <p:spPr>
            <a:xfrm>
              <a:off x="5438" y="2868"/>
              <a:ext cx="8520" cy="5500"/>
            </a:xfrm>
            <a:prstGeom prst="rect">
              <a:avLst/>
            </a:prstGeom>
            <a:solidFill>
              <a:srgbClr val="FEEBED"/>
            </a:solidFill>
            <a:ln>
              <a:solidFill>
                <a:srgbClr val="403A3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7" name="图片 6" descr="5"/>
            <p:cNvPicPr>
              <a:picLocks noChangeAspect="1"/>
            </p:cNvPicPr>
            <p:nvPr/>
          </p:nvPicPr>
          <p:blipFill>
            <a:blip r:embed="rId5"/>
            <a:srcRect l="8536" t="9097" r="11061" b="7385"/>
            <a:stretch>
              <a:fillRect/>
            </a:stretch>
          </p:blipFill>
          <p:spPr>
            <a:xfrm>
              <a:off x="4609" y="-339"/>
              <a:ext cx="9966" cy="9273"/>
            </a:xfrm>
            <a:prstGeom prst="rect">
              <a:avLst/>
            </a:prstGeom>
          </p:spPr>
        </p:pic>
      </p:grpSp>
      <p:sp>
        <p:nvSpPr>
          <p:cNvPr id="11" name="文本框 10"/>
          <p:cNvSpPr txBox="1"/>
          <p:nvPr/>
        </p:nvSpPr>
        <p:spPr>
          <a:xfrm>
            <a:off x="3760274" y="2824697"/>
            <a:ext cx="4785360" cy="1371600"/>
          </a:xfrm>
          <a:prstGeom prst="rect">
            <a:avLst/>
          </a:prstGeom>
          <a:noFill/>
        </p:spPr>
        <p:txBody>
          <a:bodyPr wrap="square" rtlCol="0">
            <a:normAutofit fontScale="47500" lnSpcReduction="20000"/>
          </a:bodyPr>
          <a:lstStyle/>
          <a:p>
            <a:pPr algn="ctr"/>
            <a:r>
              <a:rPr lang="en-US" sz="9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ĐỒ ÁN CHUYÊN NGÀNH</a:t>
            </a:r>
            <a:endParaRPr lang="en-US" sz="4800" b="1" dirty="0">
              <a:solidFill>
                <a:srgbClr val="403A39"/>
              </a:solidFill>
              <a:latin typeface="Times New Roman" panose="02020603050405020304" pitchFamily="18" charset="0"/>
              <a:ea typeface="Lato"/>
              <a:cs typeface="Times New Roman" panose="02020603050405020304" pitchFamily="18" charset="0"/>
            </a:endParaRPr>
          </a:p>
        </p:txBody>
      </p:sp>
      <p:sp>
        <p:nvSpPr>
          <p:cNvPr id="13" name="直角三角形 12"/>
          <p:cNvSpPr/>
          <p:nvPr/>
        </p:nvSpPr>
        <p:spPr>
          <a:xfrm flipH="1">
            <a:off x="3698240" y="2034540"/>
            <a:ext cx="530225" cy="530860"/>
          </a:xfrm>
          <a:prstGeom prst="rtTriangle">
            <a:avLst/>
          </a:prstGeom>
          <a:solidFill>
            <a:schemeClr val="accent4">
              <a:lumMod val="60000"/>
              <a:lumOff val="40000"/>
            </a:schemeClr>
          </a:solidFill>
          <a:ln w="22225">
            <a:solidFill>
              <a:srgbClr val="403A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任意多边形 17"/>
          <p:cNvSpPr/>
          <p:nvPr/>
        </p:nvSpPr>
        <p:spPr>
          <a:xfrm rot="900000">
            <a:off x="9464981" y="3461726"/>
            <a:ext cx="1283335" cy="695325"/>
          </a:xfrm>
          <a:custGeom>
            <a:avLst/>
            <a:gdLst>
              <a:gd name="connsiteX0" fmla="*/ 0 w 2021"/>
              <a:gd name="connsiteY0" fmla="*/ 1095 h 1095"/>
              <a:gd name="connsiteX1" fmla="*/ 937 w 2021"/>
              <a:gd name="connsiteY1" fmla="*/ 0 h 1095"/>
              <a:gd name="connsiteX2" fmla="*/ 2021 w 2021"/>
              <a:gd name="connsiteY2" fmla="*/ 1080 h 1095"/>
              <a:gd name="connsiteX3" fmla="*/ 1073 w 2021"/>
              <a:gd name="connsiteY3" fmla="*/ 849 h 1095"/>
              <a:gd name="connsiteX4" fmla="*/ 0 w 2021"/>
              <a:gd name="connsiteY4" fmla="*/ 1095 h 1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21" h="1095">
                <a:moveTo>
                  <a:pt x="0" y="1095"/>
                </a:moveTo>
                <a:lnTo>
                  <a:pt x="937" y="0"/>
                </a:lnTo>
                <a:lnTo>
                  <a:pt x="2021" y="1080"/>
                </a:lnTo>
                <a:lnTo>
                  <a:pt x="1073" y="849"/>
                </a:lnTo>
                <a:lnTo>
                  <a:pt x="0" y="1095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rgbClr val="403A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228465" y="4566239"/>
            <a:ext cx="4496435" cy="82296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WEBSITE ĐỌC SÁCH</a:t>
            </a:r>
          </a:p>
          <a:p>
            <a:pPr algn="l" fontAlgn="auto">
              <a:lnSpc>
                <a:spcPct val="100000"/>
              </a:lnSpc>
            </a:pPr>
            <a:endParaRPr lang="zh-CN" altLang="en-US" sz="2400" b="1" dirty="0">
              <a:solidFill>
                <a:srgbClr val="403A39"/>
              </a:solidFill>
              <a:latin typeface="Times New Roman" panose="02020603050405020304" pitchFamily="18" charset="0"/>
              <a:ea typeface="Lato"/>
              <a:cs typeface="Times New Roman" panose="02020603050405020304" pitchFamily="18" charset="0"/>
            </a:endParaRPr>
          </a:p>
        </p:txBody>
      </p:sp>
      <p:pic>
        <p:nvPicPr>
          <p:cNvPr id="23" name="图片 22" descr="6"/>
          <p:cNvPicPr>
            <a:picLocks noChangeAspect="1"/>
          </p:cNvPicPr>
          <p:nvPr/>
        </p:nvPicPr>
        <p:blipFill>
          <a:blip r:embed="rId6"/>
          <a:srcRect l="2685" t="27954" r="2870" b="26157"/>
          <a:stretch>
            <a:fillRect/>
          </a:stretch>
        </p:blipFill>
        <p:spPr>
          <a:xfrm rot="19140000">
            <a:off x="739775" y="1121410"/>
            <a:ext cx="1511935" cy="734695"/>
          </a:xfrm>
          <a:prstGeom prst="rect">
            <a:avLst/>
          </a:prstGeom>
        </p:spPr>
      </p:pic>
      <p:sp>
        <p:nvSpPr>
          <p:cNvPr id="26" name="任意多边形 25"/>
          <p:cNvSpPr/>
          <p:nvPr/>
        </p:nvSpPr>
        <p:spPr>
          <a:xfrm>
            <a:off x="4313555" y="4151630"/>
            <a:ext cx="3721100" cy="426720"/>
          </a:xfrm>
          <a:custGeom>
            <a:avLst/>
            <a:gdLst>
              <a:gd name="connisteX0" fmla="*/ 0 w 3721202"/>
              <a:gd name="connsiteY0" fmla="*/ 81532 h 426886"/>
              <a:gd name="connisteX1" fmla="*/ 508000 w 3721202"/>
              <a:gd name="connsiteY1" fmla="*/ 272032 h 426886"/>
              <a:gd name="connisteX2" fmla="*/ 873125 w 3721202"/>
              <a:gd name="connsiteY2" fmla="*/ 2157 h 426886"/>
              <a:gd name="connisteX3" fmla="*/ 1317625 w 3721202"/>
              <a:gd name="connsiteY3" fmla="*/ 176782 h 426886"/>
              <a:gd name="connisteX4" fmla="*/ 1079500 w 3721202"/>
              <a:gd name="connsiteY4" fmla="*/ 414907 h 426886"/>
              <a:gd name="connisteX5" fmla="*/ 968375 w 3721202"/>
              <a:gd name="connsiteY5" fmla="*/ 224407 h 426886"/>
              <a:gd name="connisteX6" fmla="*/ 1158875 w 3721202"/>
              <a:gd name="connsiteY6" fmla="*/ 145032 h 426886"/>
              <a:gd name="connisteX7" fmla="*/ 1778000 w 3721202"/>
              <a:gd name="connsiteY7" fmla="*/ 256157 h 426886"/>
              <a:gd name="connisteX8" fmla="*/ 2190750 w 3721202"/>
              <a:gd name="connsiteY8" fmla="*/ 335532 h 426886"/>
              <a:gd name="connisteX9" fmla="*/ 2555875 w 3721202"/>
              <a:gd name="connsiteY9" fmla="*/ 160907 h 426886"/>
              <a:gd name="connisteX10" fmla="*/ 2746375 w 3721202"/>
              <a:gd name="connsiteY10" fmla="*/ 351407 h 426886"/>
              <a:gd name="connisteX11" fmla="*/ 2492375 w 3721202"/>
              <a:gd name="connsiteY11" fmla="*/ 414907 h 426886"/>
              <a:gd name="connisteX12" fmla="*/ 2365375 w 3721202"/>
              <a:gd name="connsiteY12" fmla="*/ 176782 h 426886"/>
              <a:gd name="connisteX13" fmla="*/ 2444750 w 3721202"/>
              <a:gd name="connsiteY13" fmla="*/ 33907 h 426886"/>
              <a:gd name="connisteX14" fmla="*/ 2698750 w 3721202"/>
              <a:gd name="connsiteY14" fmla="*/ 33907 h 426886"/>
              <a:gd name="connisteX15" fmla="*/ 3095625 w 3721202"/>
              <a:gd name="connsiteY15" fmla="*/ 287907 h 426886"/>
              <a:gd name="connisteX16" fmla="*/ 3651250 w 3721202"/>
              <a:gd name="connsiteY16" fmla="*/ 256157 h 426886"/>
              <a:gd name="connisteX17" fmla="*/ 3698875 w 3721202"/>
              <a:gd name="connsiteY17" fmla="*/ 240282 h 426886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</a:cxnLst>
            <a:rect l="l" t="t" r="r" b="b"/>
            <a:pathLst>
              <a:path w="3721203" h="426886">
                <a:moveTo>
                  <a:pt x="0" y="81533"/>
                </a:moveTo>
                <a:cubicBezTo>
                  <a:pt x="93980" y="124713"/>
                  <a:pt x="333375" y="287908"/>
                  <a:pt x="508000" y="272033"/>
                </a:cubicBezTo>
                <a:cubicBezTo>
                  <a:pt x="682625" y="256158"/>
                  <a:pt x="711200" y="21208"/>
                  <a:pt x="873125" y="2158"/>
                </a:cubicBezTo>
                <a:cubicBezTo>
                  <a:pt x="1035050" y="-16892"/>
                  <a:pt x="1276350" y="94233"/>
                  <a:pt x="1317625" y="176783"/>
                </a:cubicBezTo>
                <a:cubicBezTo>
                  <a:pt x="1358900" y="259333"/>
                  <a:pt x="1149350" y="405383"/>
                  <a:pt x="1079500" y="414908"/>
                </a:cubicBezTo>
                <a:cubicBezTo>
                  <a:pt x="1009650" y="424433"/>
                  <a:pt x="952500" y="278383"/>
                  <a:pt x="968375" y="224408"/>
                </a:cubicBezTo>
                <a:cubicBezTo>
                  <a:pt x="984250" y="170433"/>
                  <a:pt x="996950" y="138683"/>
                  <a:pt x="1158875" y="145033"/>
                </a:cubicBezTo>
                <a:cubicBezTo>
                  <a:pt x="1320800" y="151383"/>
                  <a:pt x="1571625" y="218058"/>
                  <a:pt x="1778000" y="256158"/>
                </a:cubicBezTo>
                <a:cubicBezTo>
                  <a:pt x="1984375" y="294258"/>
                  <a:pt x="2035175" y="354583"/>
                  <a:pt x="2190750" y="335533"/>
                </a:cubicBezTo>
                <a:cubicBezTo>
                  <a:pt x="2346325" y="316483"/>
                  <a:pt x="2444750" y="157733"/>
                  <a:pt x="2555875" y="160908"/>
                </a:cubicBezTo>
                <a:cubicBezTo>
                  <a:pt x="2667000" y="164083"/>
                  <a:pt x="2759075" y="300608"/>
                  <a:pt x="2746375" y="351408"/>
                </a:cubicBezTo>
                <a:cubicBezTo>
                  <a:pt x="2733675" y="402208"/>
                  <a:pt x="2568575" y="449833"/>
                  <a:pt x="2492375" y="414908"/>
                </a:cubicBezTo>
                <a:cubicBezTo>
                  <a:pt x="2416175" y="379983"/>
                  <a:pt x="2374900" y="252983"/>
                  <a:pt x="2365375" y="176783"/>
                </a:cubicBezTo>
                <a:cubicBezTo>
                  <a:pt x="2355850" y="100583"/>
                  <a:pt x="2378075" y="62483"/>
                  <a:pt x="2444750" y="33908"/>
                </a:cubicBezTo>
                <a:cubicBezTo>
                  <a:pt x="2511425" y="5333"/>
                  <a:pt x="2568575" y="-16892"/>
                  <a:pt x="2698750" y="33908"/>
                </a:cubicBezTo>
                <a:cubicBezTo>
                  <a:pt x="2828925" y="84708"/>
                  <a:pt x="2905125" y="243458"/>
                  <a:pt x="3095625" y="287908"/>
                </a:cubicBezTo>
                <a:cubicBezTo>
                  <a:pt x="3286125" y="332358"/>
                  <a:pt x="3530600" y="265683"/>
                  <a:pt x="3651250" y="256158"/>
                </a:cubicBezTo>
                <a:cubicBezTo>
                  <a:pt x="3771900" y="246633"/>
                  <a:pt x="3700145" y="242823"/>
                  <a:pt x="3698875" y="240283"/>
                </a:cubicBezTo>
              </a:path>
            </a:pathLst>
          </a:custGeom>
          <a:noFill/>
          <a:ln w="28575">
            <a:solidFill>
              <a:srgbClr val="403A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>
        <p:random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851106" y="1054390"/>
            <a:ext cx="2908935" cy="4749220"/>
          </a:xfrm>
          <a:prstGeom prst="rect">
            <a:avLst/>
          </a:pr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0" ty="0" sx="23000" sy="23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Lato"/>
              <a:ea typeface="Lato"/>
              <a:cs typeface="Lato" panose="020F0502020204030203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092588" y="1054389"/>
            <a:ext cx="9527551" cy="4749221"/>
            <a:chOff x="1409" y="3235"/>
            <a:chExt cx="15020" cy="3386"/>
          </a:xfrm>
        </p:grpSpPr>
        <p:grpSp>
          <p:nvGrpSpPr>
            <p:cNvPr id="4" name="组合 3"/>
            <p:cNvGrpSpPr/>
            <p:nvPr/>
          </p:nvGrpSpPr>
          <p:grpSpPr>
            <a:xfrm>
              <a:off x="1409" y="3235"/>
              <a:ext cx="5935" cy="3386"/>
              <a:chOff x="1409" y="3235"/>
              <a:chExt cx="5935" cy="3386"/>
            </a:xfrm>
          </p:grpSpPr>
          <p:sp>
            <p:nvSpPr>
              <p:cNvPr id="8" name="矩形 7"/>
              <p:cNvSpPr/>
              <p:nvPr/>
            </p:nvSpPr>
            <p:spPr>
              <a:xfrm>
                <a:off x="1409" y="3235"/>
                <a:ext cx="5935" cy="3386"/>
              </a:xfrm>
              <a:prstGeom prst="rect">
                <a:avLst/>
              </a:prstGeom>
              <a:solidFill>
                <a:srgbClr val="FAC6C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Lato"/>
                  <a:ea typeface="Lato"/>
                  <a:cs typeface="Lato" panose="020F0502020204030203" charset="0"/>
                </a:endParaRPr>
              </a:p>
            </p:txBody>
          </p:sp>
          <p:sp>
            <p:nvSpPr>
              <p:cNvPr id="9" name="Rectangle 32"/>
              <p:cNvSpPr>
                <a:spLocks noChangeArrowheads="1"/>
              </p:cNvSpPr>
              <p:nvPr/>
            </p:nvSpPr>
            <p:spPr bwMode="auto">
              <a:xfrm>
                <a:off x="2278" y="3440"/>
                <a:ext cx="4924" cy="19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>
                <a:no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ü"/>
                </a:pPr>
                <a:r>
                  <a:rPr lang="en-US" alt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Dành</a:t>
                </a:r>
                <a:r>
                  <a:rPr lang="en-US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cho</a:t>
                </a:r>
                <a:r>
                  <a:rPr lang="en-US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ng</a:t>
                </a:r>
                <a:r>
                  <a:rPr lang="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ư</a:t>
                </a:r>
                <a:r>
                  <a:rPr lang="en-US" alt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ời</a:t>
                </a:r>
                <a:r>
                  <a:rPr lang="en-US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dùng</a:t>
                </a:r>
                <a:r>
                  <a:rPr lang="en-US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Đă</a:t>
                </a:r>
                <a:r>
                  <a:rPr lang="en-US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ng k</a:t>
                </a:r>
                <a:r>
                  <a:rPr lang="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ý</a:t>
                </a:r>
                <a:r>
                  <a:rPr lang="en-US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/</a:t>
                </a:r>
                <a:r>
                  <a:rPr lang="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Đă</a:t>
                </a:r>
                <a:r>
                  <a:rPr lang="en-US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ng </a:t>
                </a:r>
                <a:r>
                  <a:rPr lang="en-US" alt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nhập</a:t>
                </a:r>
                <a:r>
                  <a:rPr lang="en-US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với</a:t>
                </a:r>
                <a:r>
                  <a:rPr lang="en-US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vai</a:t>
                </a:r>
                <a:r>
                  <a:rPr lang="en-US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trò</a:t>
                </a:r>
                <a:r>
                  <a:rPr lang="en-US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mặc</a:t>
                </a:r>
                <a:r>
                  <a:rPr lang="en-US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</a:t>
                </a:r>
                <a:r>
                  <a:rPr lang="en-US" alt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ịnh</a:t>
                </a:r>
                <a:r>
                  <a:rPr lang="en-US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là</a:t>
                </a:r>
                <a:r>
                  <a:rPr lang="en-US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"user".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Đăng</a:t>
                </a:r>
                <a:r>
                  <a:rPr lang="en-US" altLang="en-US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 </a:t>
                </a:r>
                <a:r>
                  <a:rPr lang="en-US" alt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  <a:sym typeface="+mn-ea"/>
                  </a:rPr>
                  <a:t>nhập</a:t>
                </a:r>
                <a:r>
                  <a:rPr lang="en-US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với</a:t>
                </a:r>
                <a:r>
                  <a:rPr lang="en-US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Google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Tìm</a:t>
                </a:r>
                <a:r>
                  <a:rPr lang="en-US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kiếm</a:t>
                </a:r>
                <a:r>
                  <a:rPr lang="en-US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và</a:t>
                </a:r>
                <a:r>
                  <a:rPr lang="en-US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</a:t>
                </a:r>
                <a:r>
                  <a:rPr lang="en-US" alt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ọc</a:t>
                </a:r>
                <a:r>
                  <a:rPr lang="en-US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sách</a:t>
                </a:r>
                <a:r>
                  <a:rPr lang="en-US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trực</a:t>
                </a:r>
                <a:r>
                  <a:rPr lang="en-US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tuyến</a:t>
                </a:r>
                <a:r>
                  <a:rPr lang="en-US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</a:t>
                </a:r>
                <a:r>
                  <a:rPr lang="en-US" alt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ánh</a:t>
                </a:r>
                <a:r>
                  <a:rPr lang="en-US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giá</a:t>
                </a:r>
                <a:r>
                  <a:rPr lang="en-US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và</a:t>
                </a:r>
                <a:r>
                  <a:rPr lang="en-US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bình</a:t>
                </a:r>
                <a:r>
                  <a:rPr lang="en-US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luận</a:t>
                </a:r>
                <a:r>
                  <a:rPr lang="en-US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sách</a:t>
                </a:r>
                <a:r>
                  <a:rPr lang="en-US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Yêu</a:t>
                </a:r>
                <a:r>
                  <a:rPr lang="en-US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thích</a:t>
                </a:r>
                <a:r>
                  <a:rPr lang="en-US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alt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đánh</a:t>
                </a:r>
                <a:r>
                  <a:rPr lang="en-US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dấu</a:t>
                </a:r>
                <a:r>
                  <a:rPr lang="en-US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và</a:t>
                </a:r>
                <a:r>
                  <a:rPr lang="en-US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ghi</a:t>
                </a:r>
                <a:r>
                  <a:rPr lang="en-US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chú</a:t>
                </a:r>
                <a:r>
                  <a:rPr lang="en-US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sách</a:t>
                </a:r>
                <a:r>
                  <a:rPr lang="en-US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Tính</a:t>
                </a:r>
                <a:r>
                  <a:rPr lang="en-US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</a:t>
                </a:r>
                <a:r>
                  <a:rPr lang="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ă</a:t>
                </a:r>
                <a:r>
                  <a:rPr lang="en-US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ng </a:t>
                </a:r>
                <a:r>
                  <a:rPr lang="en-US" alt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nghe</a:t>
                </a:r>
                <a:r>
                  <a:rPr lang="en-US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sách</a:t>
                </a:r>
                <a:r>
                  <a:rPr lang="en-US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nói</a:t>
                </a:r>
                <a:r>
                  <a:rPr lang="en-US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(audiobook).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Thanh </a:t>
                </a:r>
                <a:r>
                  <a:rPr lang="en-US" alt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toán</a:t>
                </a:r>
                <a:r>
                  <a:rPr lang="en-US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đa</a:t>
                </a:r>
                <a:r>
                  <a:rPr lang="en-US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phương</a:t>
                </a:r>
                <a:r>
                  <a:rPr lang="en-US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thức</a:t>
                </a:r>
                <a:r>
                  <a:rPr lang="en-US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(COD, Momo).</a:t>
                </a:r>
              </a:p>
            </p:txBody>
          </p:sp>
        </p:grpSp>
        <p:grpSp>
          <p:nvGrpSpPr>
            <p:cNvPr id="3" name="组合 2"/>
            <p:cNvGrpSpPr/>
            <p:nvPr/>
          </p:nvGrpSpPr>
          <p:grpSpPr>
            <a:xfrm>
              <a:off x="11848" y="3235"/>
              <a:ext cx="4581" cy="3386"/>
              <a:chOff x="11848" y="3235"/>
              <a:chExt cx="4581" cy="3386"/>
            </a:xfrm>
          </p:grpSpPr>
          <p:sp>
            <p:nvSpPr>
              <p:cNvPr id="7" name="矩形 6"/>
              <p:cNvSpPr/>
              <p:nvPr/>
            </p:nvSpPr>
            <p:spPr>
              <a:xfrm>
                <a:off x="11848" y="3235"/>
                <a:ext cx="4581" cy="3386"/>
              </a:xfrm>
              <a:prstGeom prst="rect">
                <a:avLst/>
              </a:prstGeom>
              <a:solidFill>
                <a:srgbClr val="FAC6C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Lato"/>
                  <a:ea typeface="Lato"/>
                  <a:cs typeface="Lato" panose="020F0502020204030203" charset="0"/>
                </a:endParaRPr>
              </a:p>
            </p:txBody>
          </p:sp>
          <p:sp>
            <p:nvSpPr>
              <p:cNvPr id="15" name="Rectangle 32"/>
              <p:cNvSpPr>
                <a:spLocks noChangeArrowheads="1"/>
              </p:cNvSpPr>
              <p:nvPr/>
            </p:nvSpPr>
            <p:spPr bwMode="auto">
              <a:xfrm>
                <a:off x="12033" y="3440"/>
                <a:ext cx="4115" cy="19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>
                <a:no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ü"/>
                </a:pPr>
                <a:r>
                  <a:rPr lang="en-US" alt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Dành</a:t>
                </a:r>
                <a:r>
                  <a:rPr lang="en-US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cho</a:t>
                </a:r>
                <a:r>
                  <a:rPr lang="en-US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quản</a:t>
                </a:r>
                <a:r>
                  <a:rPr lang="en-US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trị</a:t>
                </a:r>
                <a:r>
                  <a:rPr lang="en-US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viên</a:t>
                </a:r>
                <a:r>
                  <a:rPr lang="en-US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Quản</a:t>
                </a:r>
                <a:r>
                  <a:rPr lang="en-US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l</a:t>
                </a:r>
                <a:r>
                  <a:rPr lang="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ý</a:t>
                </a:r>
                <a:r>
                  <a:rPr lang="en-US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danh</a:t>
                </a:r>
                <a:r>
                  <a:rPr lang="en-US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sách</a:t>
                </a:r>
                <a:r>
                  <a:rPr lang="en-US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sách</a:t>
                </a:r>
                <a:r>
                  <a:rPr lang="en-US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:r>
                  <a:rPr lang="en-US" alt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thêm</a:t>
                </a:r>
                <a:r>
                  <a:rPr lang="en-US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alt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sửa</a:t>
                </a:r>
                <a:r>
                  <a:rPr lang="en-US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alt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xóa</a:t>
                </a:r>
                <a:r>
                  <a:rPr lang="en-US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alt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tải</a:t>
                </a:r>
                <a:r>
                  <a:rPr lang="en-US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ảnh</a:t>
                </a:r>
                <a:r>
                  <a:rPr lang="en-US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bìa</a:t>
                </a:r>
                <a:r>
                  <a:rPr lang="en-US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Quản</a:t>
                </a:r>
                <a:r>
                  <a:rPr lang="en-US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l</a:t>
                </a:r>
                <a:r>
                  <a:rPr lang="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ý</a:t>
                </a:r>
                <a:r>
                  <a:rPr lang="en-US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tài</a:t>
                </a:r>
                <a:r>
                  <a:rPr lang="en-US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khoản</a:t>
                </a:r>
                <a:r>
                  <a:rPr lang="en-US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ng</a:t>
                </a:r>
                <a:r>
                  <a:rPr lang="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ư</a:t>
                </a:r>
                <a:r>
                  <a:rPr lang="en-US" alt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ời</a:t>
                </a:r>
                <a:r>
                  <a:rPr lang="en-US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dùng</a:t>
                </a:r>
                <a:r>
                  <a:rPr lang="en-US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và</a:t>
                </a:r>
                <a:r>
                  <a:rPr lang="en-US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phân</a:t>
                </a:r>
                <a:r>
                  <a:rPr lang="en-US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quyền</a:t>
                </a:r>
                <a:r>
                  <a:rPr lang="en-US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vai</a:t>
                </a:r>
                <a:r>
                  <a:rPr lang="en-US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trò</a:t>
                </a:r>
                <a:r>
                  <a:rPr lang="en-US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Thống</a:t>
                </a:r>
                <a:r>
                  <a:rPr lang="en-US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kê</a:t>
                </a:r>
                <a:r>
                  <a:rPr lang="en-US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l</a:t>
                </a:r>
                <a:r>
                  <a:rPr lang="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ư</a:t>
                </a:r>
                <a:r>
                  <a:rPr lang="en-US" alt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ợt</a:t>
                </a:r>
                <a:r>
                  <a:rPr lang="en-US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</a:t>
                </a:r>
                <a:r>
                  <a:rPr lang="en-US" alt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ọc</a:t>
                </a:r>
                <a:r>
                  <a:rPr lang="en-US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</a:t>
                </a:r>
                <a:r>
                  <a:rPr lang="en-US" alt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ánh</a:t>
                </a:r>
                <a:r>
                  <a:rPr lang="en-US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giá</a:t>
                </a:r>
                <a:r>
                  <a:rPr lang="en-US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và</a:t>
                </a:r>
                <a:r>
                  <a:rPr lang="en-US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các</a:t>
                </a:r>
                <a:r>
                  <a:rPr lang="en-US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hoạt</a:t>
                </a:r>
                <a:r>
                  <a:rPr lang="en-US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</a:t>
                </a:r>
                <a:r>
                  <a:rPr lang="en-US" alt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ộng</a:t>
                </a:r>
                <a:r>
                  <a:rPr lang="en-US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khác</a:t>
                </a:r>
                <a:r>
                  <a:rPr lang="en-US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Quản</a:t>
                </a:r>
                <a:r>
                  <a:rPr lang="en-US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lý</a:t>
                </a:r>
                <a:r>
                  <a:rPr lang="en-US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đơn</a:t>
                </a:r>
                <a:r>
                  <a:rPr lang="en-US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hàng</a:t>
                </a:r>
                <a:r>
                  <a:rPr lang="en-US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</p:txBody>
          </p:sp>
        </p:grpSp>
      </p:grpSp>
      <p:pic>
        <p:nvPicPr>
          <p:cNvPr id="23" name="图片 22" descr="6"/>
          <p:cNvPicPr>
            <a:picLocks noChangeAspect="1"/>
          </p:cNvPicPr>
          <p:nvPr/>
        </p:nvPicPr>
        <p:blipFill>
          <a:blip r:embed="rId5"/>
          <a:srcRect l="2685" t="27954" r="2870" b="26157"/>
          <a:stretch>
            <a:fillRect/>
          </a:stretch>
        </p:blipFill>
        <p:spPr>
          <a:xfrm rot="19140000">
            <a:off x="228600" y="204470"/>
            <a:ext cx="545465" cy="406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椭圆 15"/>
          <p:cNvSpPr/>
          <p:nvPr/>
        </p:nvSpPr>
        <p:spPr>
          <a:xfrm>
            <a:off x="2926715" y="5673090"/>
            <a:ext cx="6069965" cy="970915"/>
          </a:xfrm>
          <a:prstGeom prst="ellipse">
            <a:avLst/>
          </a:prstGeom>
          <a:solidFill>
            <a:srgbClr val="ECBBC0">
              <a:alpha val="7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 descr="—Pngtree—dotted arrow curve curved arrow_4048225"/>
          <p:cNvPicPr>
            <a:picLocks noChangeAspect="1"/>
          </p:cNvPicPr>
          <p:nvPr/>
        </p:nvPicPr>
        <p:blipFill>
          <a:blip r:embed="rId4">
            <a:alphaModFix amt="50000"/>
          </a:blip>
          <a:srcRect l="7711" t="37939" r="51231" b="47162"/>
          <a:stretch>
            <a:fillRect/>
          </a:stretch>
        </p:blipFill>
        <p:spPr>
          <a:xfrm rot="20760000">
            <a:off x="5749925" y="3242945"/>
            <a:ext cx="5633720" cy="3039745"/>
          </a:xfrm>
          <a:prstGeom prst="rect">
            <a:avLst/>
          </a:prstGeom>
        </p:spPr>
      </p:pic>
      <p:grpSp>
        <p:nvGrpSpPr>
          <p:cNvPr id="24" name="组合 23"/>
          <p:cNvGrpSpPr/>
          <p:nvPr/>
        </p:nvGrpSpPr>
        <p:grpSpPr>
          <a:xfrm>
            <a:off x="2926715" y="-214630"/>
            <a:ext cx="6328410" cy="5887720"/>
            <a:chOff x="4609" y="-339"/>
            <a:chExt cx="9966" cy="9272"/>
          </a:xfrm>
        </p:grpSpPr>
        <p:sp>
          <p:nvSpPr>
            <p:cNvPr id="21" name="矩形 20"/>
            <p:cNvSpPr/>
            <p:nvPr/>
          </p:nvSpPr>
          <p:spPr>
            <a:xfrm>
              <a:off x="5438" y="2868"/>
              <a:ext cx="8520" cy="5500"/>
            </a:xfrm>
            <a:prstGeom prst="rect">
              <a:avLst/>
            </a:prstGeom>
            <a:solidFill>
              <a:srgbClr val="FEEBED"/>
            </a:solidFill>
            <a:ln>
              <a:solidFill>
                <a:srgbClr val="403A3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7" name="图片 6" descr="5"/>
            <p:cNvPicPr>
              <a:picLocks noChangeAspect="1"/>
            </p:cNvPicPr>
            <p:nvPr/>
          </p:nvPicPr>
          <p:blipFill>
            <a:blip r:embed="rId5"/>
            <a:srcRect l="8536" t="9097" r="11061" b="7385"/>
            <a:stretch>
              <a:fillRect/>
            </a:stretch>
          </p:blipFill>
          <p:spPr>
            <a:xfrm>
              <a:off x="4609" y="-339"/>
              <a:ext cx="9966" cy="9273"/>
            </a:xfrm>
            <a:prstGeom prst="rect">
              <a:avLst/>
            </a:prstGeom>
          </p:spPr>
        </p:pic>
      </p:grpSp>
      <p:sp>
        <p:nvSpPr>
          <p:cNvPr id="11" name="文本框 10"/>
          <p:cNvSpPr txBox="1"/>
          <p:nvPr/>
        </p:nvSpPr>
        <p:spPr>
          <a:xfrm>
            <a:off x="3781425" y="2851150"/>
            <a:ext cx="4785360" cy="100584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ctr"/>
            <a:r>
              <a:rPr lang="vi-VN" altLang="vi-VN" sz="6000" b="1">
                <a:solidFill>
                  <a:srgbClr val="403A39"/>
                </a:solidFill>
                <a:latin typeface="Noto Sans"/>
                <a:ea typeface="Noto Sans"/>
                <a:cs typeface="Lato" panose="020F0502020204030203" charset="0"/>
              </a:rPr>
              <a:t>Cảm ơn!</a:t>
            </a:r>
            <a:endParaRPr lang="en-US" sz="6000" b="1">
              <a:solidFill>
                <a:srgbClr val="403A39"/>
              </a:solidFill>
              <a:latin typeface="Lato"/>
              <a:ea typeface="Lato"/>
              <a:cs typeface="Lato" panose="020F0502020204030203" charset="0"/>
            </a:endParaRPr>
          </a:p>
        </p:txBody>
      </p:sp>
      <p:sp>
        <p:nvSpPr>
          <p:cNvPr id="13" name="直角三角形 12"/>
          <p:cNvSpPr/>
          <p:nvPr/>
        </p:nvSpPr>
        <p:spPr>
          <a:xfrm flipH="1">
            <a:off x="3698240" y="2034540"/>
            <a:ext cx="530225" cy="530860"/>
          </a:xfrm>
          <a:prstGeom prst="rtTriangle">
            <a:avLst/>
          </a:prstGeom>
          <a:solidFill>
            <a:schemeClr val="accent4">
              <a:lumMod val="60000"/>
              <a:lumOff val="40000"/>
            </a:schemeClr>
          </a:solidFill>
          <a:ln w="22225">
            <a:solidFill>
              <a:srgbClr val="403A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Lato" panose="020F0502020204030203" charset="0"/>
            </a:endParaRPr>
          </a:p>
        </p:txBody>
      </p:sp>
      <p:sp>
        <p:nvSpPr>
          <p:cNvPr id="18" name="任意多边形 17"/>
          <p:cNvSpPr/>
          <p:nvPr/>
        </p:nvSpPr>
        <p:spPr>
          <a:xfrm rot="900000">
            <a:off x="9464981" y="3461726"/>
            <a:ext cx="1283335" cy="695325"/>
          </a:xfrm>
          <a:custGeom>
            <a:avLst/>
            <a:gdLst>
              <a:gd name="connsiteX0" fmla="*/ 0 w 2021"/>
              <a:gd name="connsiteY0" fmla="*/ 1095 h 1095"/>
              <a:gd name="connsiteX1" fmla="*/ 937 w 2021"/>
              <a:gd name="connsiteY1" fmla="*/ 0 h 1095"/>
              <a:gd name="connsiteX2" fmla="*/ 2021 w 2021"/>
              <a:gd name="connsiteY2" fmla="*/ 1080 h 1095"/>
              <a:gd name="connsiteX3" fmla="*/ 1073 w 2021"/>
              <a:gd name="connsiteY3" fmla="*/ 849 h 1095"/>
              <a:gd name="connsiteX4" fmla="*/ 0 w 2021"/>
              <a:gd name="connsiteY4" fmla="*/ 1095 h 1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21" h="1095">
                <a:moveTo>
                  <a:pt x="0" y="1095"/>
                </a:moveTo>
                <a:lnTo>
                  <a:pt x="937" y="0"/>
                </a:lnTo>
                <a:lnTo>
                  <a:pt x="2021" y="1080"/>
                </a:lnTo>
                <a:lnTo>
                  <a:pt x="1073" y="849"/>
                </a:lnTo>
                <a:lnTo>
                  <a:pt x="0" y="1095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rgbClr val="403A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3" name="图片 22" descr="6"/>
          <p:cNvPicPr>
            <a:picLocks noChangeAspect="1"/>
          </p:cNvPicPr>
          <p:nvPr/>
        </p:nvPicPr>
        <p:blipFill>
          <a:blip r:embed="rId6"/>
          <a:srcRect l="2685" t="27954" r="2870" b="26157"/>
          <a:stretch>
            <a:fillRect/>
          </a:stretch>
        </p:blipFill>
        <p:spPr>
          <a:xfrm rot="19140000">
            <a:off x="739775" y="1121410"/>
            <a:ext cx="1511935" cy="734695"/>
          </a:xfrm>
          <a:prstGeom prst="rect">
            <a:avLst/>
          </a:prstGeom>
        </p:spPr>
      </p:pic>
      <p:sp>
        <p:nvSpPr>
          <p:cNvPr id="26" name="任意多边形 25"/>
          <p:cNvSpPr/>
          <p:nvPr/>
        </p:nvSpPr>
        <p:spPr>
          <a:xfrm>
            <a:off x="4313555" y="4151630"/>
            <a:ext cx="3721100" cy="426720"/>
          </a:xfrm>
          <a:custGeom>
            <a:avLst/>
            <a:gdLst>
              <a:gd name="connisteX0" fmla="*/ 0 w 3721202"/>
              <a:gd name="connsiteY0" fmla="*/ 81532 h 426886"/>
              <a:gd name="connisteX1" fmla="*/ 508000 w 3721202"/>
              <a:gd name="connsiteY1" fmla="*/ 272032 h 426886"/>
              <a:gd name="connisteX2" fmla="*/ 873125 w 3721202"/>
              <a:gd name="connsiteY2" fmla="*/ 2157 h 426886"/>
              <a:gd name="connisteX3" fmla="*/ 1317625 w 3721202"/>
              <a:gd name="connsiteY3" fmla="*/ 176782 h 426886"/>
              <a:gd name="connisteX4" fmla="*/ 1079500 w 3721202"/>
              <a:gd name="connsiteY4" fmla="*/ 414907 h 426886"/>
              <a:gd name="connisteX5" fmla="*/ 968375 w 3721202"/>
              <a:gd name="connsiteY5" fmla="*/ 224407 h 426886"/>
              <a:gd name="connisteX6" fmla="*/ 1158875 w 3721202"/>
              <a:gd name="connsiteY6" fmla="*/ 145032 h 426886"/>
              <a:gd name="connisteX7" fmla="*/ 1778000 w 3721202"/>
              <a:gd name="connsiteY7" fmla="*/ 256157 h 426886"/>
              <a:gd name="connisteX8" fmla="*/ 2190750 w 3721202"/>
              <a:gd name="connsiteY8" fmla="*/ 335532 h 426886"/>
              <a:gd name="connisteX9" fmla="*/ 2555875 w 3721202"/>
              <a:gd name="connsiteY9" fmla="*/ 160907 h 426886"/>
              <a:gd name="connisteX10" fmla="*/ 2746375 w 3721202"/>
              <a:gd name="connsiteY10" fmla="*/ 351407 h 426886"/>
              <a:gd name="connisteX11" fmla="*/ 2492375 w 3721202"/>
              <a:gd name="connsiteY11" fmla="*/ 414907 h 426886"/>
              <a:gd name="connisteX12" fmla="*/ 2365375 w 3721202"/>
              <a:gd name="connsiteY12" fmla="*/ 176782 h 426886"/>
              <a:gd name="connisteX13" fmla="*/ 2444750 w 3721202"/>
              <a:gd name="connsiteY13" fmla="*/ 33907 h 426886"/>
              <a:gd name="connisteX14" fmla="*/ 2698750 w 3721202"/>
              <a:gd name="connsiteY14" fmla="*/ 33907 h 426886"/>
              <a:gd name="connisteX15" fmla="*/ 3095625 w 3721202"/>
              <a:gd name="connsiteY15" fmla="*/ 287907 h 426886"/>
              <a:gd name="connisteX16" fmla="*/ 3651250 w 3721202"/>
              <a:gd name="connsiteY16" fmla="*/ 256157 h 426886"/>
              <a:gd name="connisteX17" fmla="*/ 3698875 w 3721202"/>
              <a:gd name="connsiteY17" fmla="*/ 240282 h 426886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</a:cxnLst>
            <a:rect l="l" t="t" r="r" b="b"/>
            <a:pathLst>
              <a:path w="3721203" h="426886">
                <a:moveTo>
                  <a:pt x="0" y="81533"/>
                </a:moveTo>
                <a:cubicBezTo>
                  <a:pt x="93980" y="124713"/>
                  <a:pt x="333375" y="287908"/>
                  <a:pt x="508000" y="272033"/>
                </a:cubicBezTo>
                <a:cubicBezTo>
                  <a:pt x="682625" y="256158"/>
                  <a:pt x="711200" y="21208"/>
                  <a:pt x="873125" y="2158"/>
                </a:cubicBezTo>
                <a:cubicBezTo>
                  <a:pt x="1035050" y="-16892"/>
                  <a:pt x="1276350" y="94233"/>
                  <a:pt x="1317625" y="176783"/>
                </a:cubicBezTo>
                <a:cubicBezTo>
                  <a:pt x="1358900" y="259333"/>
                  <a:pt x="1149350" y="405383"/>
                  <a:pt x="1079500" y="414908"/>
                </a:cubicBezTo>
                <a:cubicBezTo>
                  <a:pt x="1009650" y="424433"/>
                  <a:pt x="952500" y="278383"/>
                  <a:pt x="968375" y="224408"/>
                </a:cubicBezTo>
                <a:cubicBezTo>
                  <a:pt x="984250" y="170433"/>
                  <a:pt x="996950" y="138683"/>
                  <a:pt x="1158875" y="145033"/>
                </a:cubicBezTo>
                <a:cubicBezTo>
                  <a:pt x="1320800" y="151383"/>
                  <a:pt x="1571625" y="218058"/>
                  <a:pt x="1778000" y="256158"/>
                </a:cubicBezTo>
                <a:cubicBezTo>
                  <a:pt x="1984375" y="294258"/>
                  <a:pt x="2035175" y="354583"/>
                  <a:pt x="2190750" y="335533"/>
                </a:cubicBezTo>
                <a:cubicBezTo>
                  <a:pt x="2346325" y="316483"/>
                  <a:pt x="2444750" y="157733"/>
                  <a:pt x="2555875" y="160908"/>
                </a:cubicBezTo>
                <a:cubicBezTo>
                  <a:pt x="2667000" y="164083"/>
                  <a:pt x="2759075" y="300608"/>
                  <a:pt x="2746375" y="351408"/>
                </a:cubicBezTo>
                <a:cubicBezTo>
                  <a:pt x="2733675" y="402208"/>
                  <a:pt x="2568575" y="449833"/>
                  <a:pt x="2492375" y="414908"/>
                </a:cubicBezTo>
                <a:cubicBezTo>
                  <a:pt x="2416175" y="379983"/>
                  <a:pt x="2374900" y="252983"/>
                  <a:pt x="2365375" y="176783"/>
                </a:cubicBezTo>
                <a:cubicBezTo>
                  <a:pt x="2355850" y="100583"/>
                  <a:pt x="2378075" y="62483"/>
                  <a:pt x="2444750" y="33908"/>
                </a:cubicBezTo>
                <a:cubicBezTo>
                  <a:pt x="2511425" y="5333"/>
                  <a:pt x="2568575" y="-16892"/>
                  <a:pt x="2698750" y="33908"/>
                </a:cubicBezTo>
                <a:cubicBezTo>
                  <a:pt x="2828925" y="84708"/>
                  <a:pt x="2905125" y="243458"/>
                  <a:pt x="3095625" y="287908"/>
                </a:cubicBezTo>
                <a:cubicBezTo>
                  <a:pt x="3286125" y="332358"/>
                  <a:pt x="3530600" y="265683"/>
                  <a:pt x="3651250" y="256158"/>
                </a:cubicBezTo>
                <a:cubicBezTo>
                  <a:pt x="3771900" y="246633"/>
                  <a:pt x="3700145" y="242823"/>
                  <a:pt x="3698875" y="240283"/>
                </a:cubicBezTo>
              </a:path>
            </a:pathLst>
          </a:custGeom>
          <a:noFill/>
          <a:ln w="28575">
            <a:solidFill>
              <a:srgbClr val="403A3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/>
          <p:nvPr/>
        </p:nvGrpSpPr>
        <p:grpSpPr>
          <a:xfrm>
            <a:off x="2036445" y="-1183640"/>
            <a:ext cx="8585200" cy="7172960"/>
            <a:chOff x="4609" y="-339"/>
            <a:chExt cx="9966" cy="9272"/>
          </a:xfrm>
        </p:grpSpPr>
        <p:sp>
          <p:nvSpPr>
            <p:cNvPr id="21" name="矩形 20"/>
            <p:cNvSpPr/>
            <p:nvPr/>
          </p:nvSpPr>
          <p:spPr>
            <a:xfrm>
              <a:off x="5438" y="2868"/>
              <a:ext cx="8520" cy="5500"/>
            </a:xfrm>
            <a:prstGeom prst="rect">
              <a:avLst/>
            </a:prstGeom>
            <a:solidFill>
              <a:srgbClr val="FEEBED"/>
            </a:solidFill>
            <a:ln>
              <a:solidFill>
                <a:srgbClr val="403A3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4" name="图片 13" descr="5"/>
            <p:cNvPicPr>
              <a:picLocks noChangeAspect="1"/>
            </p:cNvPicPr>
            <p:nvPr/>
          </p:nvPicPr>
          <p:blipFill>
            <a:blip r:embed="rId4"/>
            <a:srcRect l="8536" t="9097" r="11061" b="7385"/>
            <a:stretch>
              <a:fillRect/>
            </a:stretch>
          </p:blipFill>
          <p:spPr>
            <a:xfrm>
              <a:off x="4609" y="-339"/>
              <a:ext cx="9966" cy="9273"/>
            </a:xfrm>
            <a:prstGeom prst="rect">
              <a:avLst/>
            </a:prstGeom>
          </p:spPr>
        </p:pic>
      </p:grpSp>
      <p:sp>
        <p:nvSpPr>
          <p:cNvPr id="3" name="文本框 2"/>
          <p:cNvSpPr txBox="1"/>
          <p:nvPr/>
        </p:nvSpPr>
        <p:spPr>
          <a:xfrm>
            <a:off x="2956242" y="2809875"/>
            <a:ext cx="2244725" cy="5791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THÀNH VIÊN</a:t>
            </a:r>
            <a:endParaRPr lang="en-US" altLang="zh-CN" sz="4400" b="1" dirty="0">
              <a:solidFill>
                <a:srgbClr val="403A39"/>
              </a:solidFill>
              <a:latin typeface="Times New Roman" panose="02020603050405020304" pitchFamily="18" charset="0"/>
              <a:ea typeface="Lato"/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579574" y="1851557"/>
            <a:ext cx="4058940" cy="1058948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Hồ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Nhật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Quang </a:t>
            </a:r>
          </a:p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2180602822</a:t>
            </a:r>
          </a:p>
          <a:p>
            <a:pPr algn="l" fontAlgn="auto">
              <a:lnSpc>
                <a:spcPct val="100000"/>
              </a:lnSpc>
            </a:pPr>
            <a:endParaRPr lang="zh-CN" altLang="en-US" sz="1400" dirty="0">
              <a:solidFill>
                <a:srgbClr val="403A39"/>
              </a:solidFill>
              <a:latin typeface="Lato"/>
              <a:ea typeface="Lato"/>
              <a:cs typeface="Lato" panose="020F0502020204030203" charset="0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579574" y="2910505"/>
            <a:ext cx="3394648" cy="105894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 fontAlgn="auto">
              <a:lnSpc>
                <a:spcPct val="100000"/>
              </a:lnSpc>
            </a:pP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Nguyễn Minh </a:t>
            </a:r>
            <a:r>
              <a:rPr lang="en-US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Thắng</a:t>
            </a:r>
            <a:endParaRPr lang="en-US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fontAlgn="auto">
              <a:lnSpc>
                <a:spcPct val="100000"/>
              </a:lnSpc>
            </a:pP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2180601448</a:t>
            </a:r>
            <a:endParaRPr lang="zh-CN" altLang="en-US" sz="2400" b="1" i="1" dirty="0">
              <a:solidFill>
                <a:srgbClr val="403A39"/>
              </a:solidFill>
              <a:latin typeface="Times New Roman" panose="02020603050405020304" pitchFamily="18" charset="0"/>
              <a:ea typeface="Lato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504691" y="4131737"/>
            <a:ext cx="3237881" cy="896663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Nguyễn Phúc Vĩnh 2180606380</a:t>
            </a:r>
          </a:p>
          <a:p>
            <a:pPr algn="l" fontAlgn="auto">
              <a:lnSpc>
                <a:spcPct val="100000"/>
              </a:lnSpc>
            </a:pPr>
            <a:endParaRPr lang="zh-CN" altLang="en-US" sz="2400" dirty="0">
              <a:solidFill>
                <a:srgbClr val="403A39"/>
              </a:solidFill>
              <a:latin typeface="Lato"/>
              <a:ea typeface="Lato"/>
              <a:cs typeface="Lato" panose="020F0502020204030203" charset="0"/>
              <a:sym typeface="+mn-ea"/>
            </a:endParaRPr>
          </a:p>
        </p:txBody>
      </p:sp>
      <p:pic>
        <p:nvPicPr>
          <p:cNvPr id="23" name="图片 22" descr="6"/>
          <p:cNvPicPr>
            <a:picLocks noChangeAspect="1"/>
          </p:cNvPicPr>
          <p:nvPr/>
        </p:nvPicPr>
        <p:blipFill>
          <a:blip r:embed="rId5"/>
          <a:srcRect l="2685" t="27954" r="2870" b="26157"/>
          <a:stretch>
            <a:fillRect/>
          </a:stretch>
        </p:blipFill>
        <p:spPr>
          <a:xfrm>
            <a:off x="5621655" y="2119678"/>
            <a:ext cx="842010" cy="409575"/>
          </a:xfrm>
          <a:prstGeom prst="rect">
            <a:avLst/>
          </a:prstGeom>
        </p:spPr>
      </p:pic>
      <p:pic>
        <p:nvPicPr>
          <p:cNvPr id="15" name="图片 14" descr="6"/>
          <p:cNvPicPr>
            <a:picLocks noChangeAspect="1"/>
          </p:cNvPicPr>
          <p:nvPr/>
        </p:nvPicPr>
        <p:blipFill>
          <a:blip r:embed="rId5"/>
          <a:srcRect l="2685" t="27954" r="2870" b="26157"/>
          <a:stretch>
            <a:fillRect/>
          </a:stretch>
        </p:blipFill>
        <p:spPr>
          <a:xfrm>
            <a:off x="5621655" y="3235192"/>
            <a:ext cx="842010" cy="409575"/>
          </a:xfrm>
          <a:prstGeom prst="rect">
            <a:avLst/>
          </a:prstGeom>
        </p:spPr>
      </p:pic>
      <p:pic>
        <p:nvPicPr>
          <p:cNvPr id="17" name="图片 16" descr="6"/>
          <p:cNvPicPr>
            <a:picLocks noChangeAspect="1"/>
          </p:cNvPicPr>
          <p:nvPr/>
        </p:nvPicPr>
        <p:blipFill>
          <a:blip r:embed="rId5"/>
          <a:srcRect l="2685" t="27954" r="2870" b="26157"/>
          <a:stretch>
            <a:fillRect/>
          </a:stretch>
        </p:blipFill>
        <p:spPr>
          <a:xfrm>
            <a:off x="5621655" y="4393710"/>
            <a:ext cx="842010" cy="4095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/>
          <p:nvPr/>
        </p:nvGrpSpPr>
        <p:grpSpPr>
          <a:xfrm>
            <a:off x="1803400" y="-774065"/>
            <a:ext cx="8585200" cy="7172960"/>
            <a:chOff x="4609" y="-339"/>
            <a:chExt cx="9966" cy="9272"/>
          </a:xfrm>
        </p:grpSpPr>
        <p:sp>
          <p:nvSpPr>
            <p:cNvPr id="21" name="矩形 20"/>
            <p:cNvSpPr/>
            <p:nvPr/>
          </p:nvSpPr>
          <p:spPr>
            <a:xfrm>
              <a:off x="5438" y="2868"/>
              <a:ext cx="8520" cy="5500"/>
            </a:xfrm>
            <a:prstGeom prst="rect">
              <a:avLst/>
            </a:prstGeom>
            <a:solidFill>
              <a:srgbClr val="FEEBED"/>
            </a:solidFill>
            <a:ln>
              <a:solidFill>
                <a:srgbClr val="403A3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5" name="图片 14" descr="5"/>
            <p:cNvPicPr>
              <a:picLocks noChangeAspect="1"/>
            </p:cNvPicPr>
            <p:nvPr/>
          </p:nvPicPr>
          <p:blipFill>
            <a:blip r:embed="rId4"/>
            <a:srcRect l="8536" t="9097" r="11061" b="7385"/>
            <a:stretch>
              <a:fillRect/>
            </a:stretch>
          </p:blipFill>
          <p:spPr>
            <a:xfrm>
              <a:off x="4609" y="-339"/>
              <a:ext cx="9966" cy="9273"/>
            </a:xfrm>
            <a:prstGeom prst="rect">
              <a:avLst/>
            </a:prstGeom>
          </p:spPr>
        </p:pic>
      </p:grpSp>
      <p:sp>
        <p:nvSpPr>
          <p:cNvPr id="9" name="文本框 8"/>
          <p:cNvSpPr txBox="1"/>
          <p:nvPr/>
        </p:nvSpPr>
        <p:spPr>
          <a:xfrm>
            <a:off x="3654764" y="4001629"/>
            <a:ext cx="5400025" cy="5181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 fontAlgn="auto">
              <a:lnSpc>
                <a:spcPct val="100000"/>
              </a:lnSpc>
            </a:pPr>
            <a:r>
              <a:rPr lang="en-US" altLang="en-US" sz="3200" b="1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Giới</a:t>
            </a:r>
            <a:r>
              <a:rPr lang="en-US" altLang="en-US" sz="32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en-US" sz="3200" b="1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thiệu</a:t>
            </a:r>
            <a:r>
              <a:rPr lang="en-US" altLang="en-US" sz="32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en-US" sz="3200" b="1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tổng</a:t>
            </a:r>
            <a:r>
              <a:rPr lang="en-US" altLang="en-US" sz="32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en-US" sz="3200" b="1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quan</a:t>
            </a:r>
            <a:r>
              <a:rPr lang="en-US" altLang="en-US" sz="32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en-US" sz="3200" b="1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về</a:t>
            </a:r>
            <a:r>
              <a:rPr lang="en-US" altLang="en-US" sz="32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en-US" sz="3200" b="1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đồ</a:t>
            </a:r>
            <a:r>
              <a:rPr lang="en-US" altLang="en-US" sz="32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en-US" sz="3200" b="1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án</a:t>
            </a:r>
            <a:endParaRPr lang="zh-CN" altLang="en-US" sz="3200" b="1" i="1" dirty="0">
              <a:solidFill>
                <a:srgbClr val="403A39"/>
              </a:solidFill>
              <a:latin typeface="Times New Roman" panose="02020603050405020304" pitchFamily="18" charset="0"/>
              <a:ea typeface="Lato"/>
              <a:cs typeface="Times New Roman" panose="02020603050405020304" pitchFamily="18" charset="0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5607875" y="2611273"/>
            <a:ext cx="1158875" cy="1158875"/>
          </a:xfrm>
          <a:prstGeom prst="roundRect">
            <a:avLst/>
          </a:prstGeom>
          <a:solidFill>
            <a:srgbClr val="FAC6CA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vi-VN" altLang="vi-VN" sz="5400" b="1">
                <a:latin typeface="Noto Sans"/>
                <a:ea typeface="Noto Sans"/>
                <a:cs typeface="Lato Bold" panose="020F0502020204030203" charset="0"/>
              </a:rPr>
              <a:t>01</a:t>
            </a:r>
            <a:endParaRPr lang="en-US" altLang="zh-CN" sz="5400" b="1">
              <a:latin typeface="Lato Bold" panose="020F0502020204030203" charset="0"/>
              <a:cs typeface="Lato Bold" panose="020F0502020204030203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325880" y="1901190"/>
            <a:ext cx="5647055" cy="3722370"/>
          </a:xfrm>
          <a:prstGeom prst="rect">
            <a:avLst/>
          </a:pr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0" ty="0" sx="44000" sy="44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12" tIns="32506" rIns="65012" bIns="32506" rtlCol="0" anchor="ctr"/>
          <a:lstStyle/>
          <a:p>
            <a:pPr algn="ctr">
              <a:lnSpc>
                <a:spcPct val="150000"/>
              </a:lnSpc>
            </a:pPr>
            <a:endParaRPr lang="zh-CN" altLang="en-US">
              <a:latin typeface="Lato"/>
              <a:ea typeface="Lato"/>
              <a:cs typeface="Lato" panose="020F0502020204030203" charset="0"/>
              <a:sym typeface="Arial" panose="020B060402020202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161405" y="2190115"/>
            <a:ext cx="5155750" cy="1238885"/>
          </a:xfrm>
          <a:prstGeom prst="rect">
            <a:avLst/>
          </a:prstGeom>
          <a:solidFill>
            <a:srgbClr val="FAC6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12" tIns="32506" rIns="65012" bIns="32506" rtlCol="0" anchor="ctr"/>
          <a:lstStyle/>
          <a:p>
            <a:pPr algn="ctr">
              <a:lnSpc>
                <a:spcPct val="150000"/>
              </a:lnSpc>
            </a:pPr>
            <a:endParaRPr lang="zh-CN" altLang="en-US" sz="1400">
              <a:latin typeface="Lato"/>
              <a:ea typeface="Lato"/>
              <a:cs typeface="Lato" panose="020F0502020204030203" charset="0"/>
              <a:sym typeface="Arial" panose="020B0604020202020204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7400621" y="3817619"/>
            <a:ext cx="3303905" cy="354965"/>
          </a:xfrm>
          <a:prstGeom prst="rect">
            <a:avLst/>
          </a:prstGeom>
          <a:solidFill>
            <a:srgbClr val="FAC6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5012" tIns="32506" rIns="65012" bIns="32506" rtlCol="0" anchor="t">
            <a:normAutofit/>
          </a:bodyPr>
          <a:lstStyle/>
          <a:p>
            <a:pPr algn="just"/>
            <a:r>
              <a:rPr lang="" altLang="en-US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</a:t>
            </a:r>
            <a:r>
              <a:rPr lang="en-US" altLang="en-US" b="1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ối</a:t>
            </a:r>
            <a:r>
              <a:rPr lang="en-US" altLang="en-US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" altLang="en-US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altLang="en-US" b="1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ợng</a:t>
            </a:r>
            <a:r>
              <a:rPr lang="en-US" altLang="en-US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altLang="en-US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zh-CN" altLang="en-US" b="1" i="1" dirty="0">
              <a:solidFill>
                <a:schemeClr val="tx1"/>
              </a:solidFill>
              <a:latin typeface="Times New Roman" panose="02020603050405020304" pitchFamily="18" charset="0"/>
              <a:ea typeface="Lato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16" name="Content Placeholder 2"/>
          <p:cNvSpPr txBox="1"/>
          <p:nvPr/>
        </p:nvSpPr>
        <p:spPr>
          <a:xfrm>
            <a:off x="7519909" y="4268190"/>
            <a:ext cx="3906070" cy="1238885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 defTabSz="914400" fontAlgn="auto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</a:t>
            </a:r>
            <a:r>
              <a:rPr lang="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alt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ời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thích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</a:t>
            </a:r>
            <a:r>
              <a:rPr lang="en-US" alt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ọc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trực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tuyến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bao </a:t>
            </a:r>
            <a:r>
              <a:rPr lang="en-US" alt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</a:t>
            </a:r>
            <a:r>
              <a:rPr lang="en-US" alt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ộc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phổ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muốn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mua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nghe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nói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sz="1600" i="1" dirty="0">
              <a:latin typeface="Times New Roman" panose="02020603050405020304" pitchFamily="18" charset="0"/>
              <a:ea typeface="Lato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7" name="Content Placeholder 2"/>
          <p:cNvSpPr txBox="1"/>
          <p:nvPr/>
        </p:nvSpPr>
        <p:spPr>
          <a:xfrm>
            <a:off x="5827966" y="2289809"/>
            <a:ext cx="5489189" cy="1039495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 sz="1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Cung </a:t>
            </a:r>
            <a:r>
              <a:rPr lang="en-US" altLang="en-US" sz="16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altLang="en-US" sz="1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nền</a:t>
            </a:r>
            <a:r>
              <a:rPr lang="en-US" altLang="en-US" sz="1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tảng</a:t>
            </a:r>
            <a:r>
              <a:rPr lang="en-US" altLang="en-US" sz="1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altLang="en-US" sz="1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ng</a:t>
            </a:r>
            <a:r>
              <a:rPr lang="" altLang="en-US" sz="1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altLang="en-US" sz="16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ời</a:t>
            </a:r>
            <a:r>
              <a:rPr lang="en-US" altLang="en-US" sz="1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altLang="en-US" sz="1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" altLang="en-US" sz="1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</a:t>
            </a:r>
            <a:r>
              <a:rPr lang="en-US" altLang="en-US" sz="16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ọc</a:t>
            </a:r>
            <a:r>
              <a:rPr lang="en-US" altLang="en-US" sz="1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altLang="en-US" sz="1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online.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 sz="16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lang="en-US" altLang="en-US" sz="1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altLang="en-US" sz="1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altLang="en-US" sz="1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</a:t>
            </a:r>
            <a:r>
              <a:rPr lang="" altLang="en-US" sz="1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ă</a:t>
            </a:r>
            <a:r>
              <a:rPr lang="en-US" altLang="en-US" sz="1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 </a:t>
            </a:r>
            <a:r>
              <a:rPr lang="en-US" altLang="en-US" sz="16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</a:t>
            </a:r>
            <a:r>
              <a:rPr lang="en-US" altLang="en-US" sz="1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altLang="en-US" sz="1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altLang="en-US" sz="1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trải</a:t>
            </a:r>
            <a:r>
              <a:rPr lang="en-US" altLang="en-US" sz="1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r>
              <a:rPr lang="en-US" altLang="en-US" sz="1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" altLang="en-US" sz="1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</a:t>
            </a:r>
            <a:r>
              <a:rPr lang="en-US" altLang="en-US" sz="16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ọc</a:t>
            </a:r>
            <a:r>
              <a:rPr lang="en-US" altLang="en-US" sz="1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altLang="en-US" sz="1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 sz="16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altLang="en-US" sz="1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altLang="en-US" sz="1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altLang="en-US" sz="1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</a:t>
            </a:r>
            <a:r>
              <a:rPr lang="" altLang="en-US" sz="1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ý</a:t>
            </a:r>
            <a:r>
              <a:rPr lang="en-US" altLang="en-US" sz="1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altLang="en-US" sz="1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altLang="en-US" sz="1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ng</a:t>
            </a:r>
            <a:r>
              <a:rPr lang="" altLang="en-US" sz="1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ư</a:t>
            </a:r>
            <a:r>
              <a:rPr lang="en-US" altLang="en-US" sz="16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ời</a:t>
            </a:r>
            <a:r>
              <a:rPr lang="en-US" altLang="en-US" sz="1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altLang="en-US" sz="1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altLang="en-US" sz="1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altLang="en-US" sz="1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altLang="en-US" sz="1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altLang="en-US" sz="16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defTabSz="914400">
              <a:lnSpc>
                <a:spcPct val="120000"/>
              </a:lnSpc>
            </a:pPr>
            <a:endParaRPr lang="zh-CN" altLang="en-US" sz="1600" b="1" dirty="0">
              <a:solidFill>
                <a:schemeClr val="bg1"/>
              </a:solidFill>
              <a:latin typeface="Lato Bold" panose="020F0502020204030203" charset="0"/>
              <a:ea typeface="Lato"/>
              <a:cs typeface="Lato Bold" panose="020F0502020204030203" charset="0"/>
              <a:sym typeface="+mn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7127889" y="1460500"/>
            <a:ext cx="4077970" cy="535305"/>
            <a:chOff x="360" y="119"/>
            <a:chExt cx="6422" cy="843"/>
          </a:xfrm>
        </p:grpSpPr>
        <p:sp>
          <p:nvSpPr>
            <p:cNvPr id="4" name="文本框 3"/>
            <p:cNvSpPr txBox="1"/>
            <p:nvPr/>
          </p:nvSpPr>
          <p:spPr>
            <a:xfrm>
              <a:off x="1324" y="119"/>
              <a:ext cx="5458" cy="576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l"/>
              <a:r>
                <a:rPr lang="en-US" altLang="zh-CN" sz="3200" b="1" i="1" dirty="0" err="1">
                  <a:solidFill>
                    <a:srgbClr val="403A39"/>
                  </a:solidFill>
                  <a:latin typeface="Times New Roman" panose="02020603050405020304" pitchFamily="18" charset="0"/>
                  <a:ea typeface="Lato"/>
                  <a:cs typeface="Times New Roman" panose="02020603050405020304" pitchFamily="18" charset="0"/>
                </a:rPr>
                <a:t>Mục</a:t>
              </a:r>
              <a:r>
                <a:rPr lang="en-US" altLang="zh-CN" sz="3200" b="1" i="1" dirty="0">
                  <a:solidFill>
                    <a:srgbClr val="403A39"/>
                  </a:solidFill>
                  <a:latin typeface="Times New Roman" panose="02020603050405020304" pitchFamily="18" charset="0"/>
                  <a:ea typeface="Lato"/>
                  <a:cs typeface="Times New Roman" panose="02020603050405020304" pitchFamily="18" charset="0"/>
                </a:rPr>
                <a:t> </a:t>
              </a:r>
              <a:r>
                <a:rPr lang="en-US" altLang="zh-CN" sz="3200" b="1" i="1" dirty="0" err="1">
                  <a:solidFill>
                    <a:srgbClr val="403A39"/>
                  </a:solidFill>
                  <a:latin typeface="Times New Roman" panose="02020603050405020304" pitchFamily="18" charset="0"/>
                  <a:ea typeface="Lato"/>
                  <a:cs typeface="Times New Roman" panose="02020603050405020304" pitchFamily="18" charset="0"/>
                </a:rPr>
                <a:t>tiêu</a:t>
              </a:r>
              <a:endParaRPr lang="zh-CN" altLang="en-US" sz="3200" b="1" i="1" dirty="0">
                <a:solidFill>
                  <a:srgbClr val="403A39"/>
                </a:solidFill>
                <a:latin typeface="Times New Roman" panose="02020603050405020304" pitchFamily="18" charset="0"/>
                <a:ea typeface="Lato"/>
                <a:cs typeface="Times New Roman" panose="02020603050405020304" pitchFamily="18" charset="0"/>
              </a:endParaRPr>
            </a:p>
          </p:txBody>
        </p:sp>
        <p:pic>
          <p:nvPicPr>
            <p:cNvPr id="23" name="图片 22" descr="6"/>
            <p:cNvPicPr>
              <a:picLocks noChangeAspect="1"/>
            </p:cNvPicPr>
            <p:nvPr/>
          </p:nvPicPr>
          <p:blipFill>
            <a:blip r:embed="rId5"/>
            <a:srcRect l="2685" t="27954" r="2870" b="26157"/>
            <a:stretch>
              <a:fillRect/>
            </a:stretch>
          </p:blipFill>
          <p:spPr>
            <a:xfrm rot="19140000">
              <a:off x="360" y="322"/>
              <a:ext cx="859" cy="64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/>
          <p:nvPr/>
        </p:nvGrpSpPr>
        <p:grpSpPr>
          <a:xfrm>
            <a:off x="1803400" y="-1275870"/>
            <a:ext cx="8585200" cy="7172960"/>
            <a:chOff x="4609" y="-339"/>
            <a:chExt cx="9966" cy="9272"/>
          </a:xfrm>
        </p:grpSpPr>
        <p:sp>
          <p:nvSpPr>
            <p:cNvPr id="21" name="矩形 20"/>
            <p:cNvSpPr/>
            <p:nvPr/>
          </p:nvSpPr>
          <p:spPr>
            <a:xfrm>
              <a:off x="5438" y="2868"/>
              <a:ext cx="8520" cy="5500"/>
            </a:xfrm>
            <a:prstGeom prst="rect">
              <a:avLst/>
            </a:prstGeom>
            <a:solidFill>
              <a:srgbClr val="FEEBED"/>
            </a:solidFill>
            <a:ln>
              <a:solidFill>
                <a:srgbClr val="403A3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5" name="图片 14" descr="5"/>
            <p:cNvPicPr>
              <a:picLocks noChangeAspect="1"/>
            </p:cNvPicPr>
            <p:nvPr/>
          </p:nvPicPr>
          <p:blipFill>
            <a:blip r:embed="rId4"/>
            <a:srcRect l="8536" t="9097" r="11061" b="7385"/>
            <a:stretch>
              <a:fillRect/>
            </a:stretch>
          </p:blipFill>
          <p:spPr>
            <a:xfrm>
              <a:off x="4609" y="-339"/>
              <a:ext cx="9966" cy="9273"/>
            </a:xfrm>
            <a:prstGeom prst="rect">
              <a:avLst/>
            </a:prstGeom>
          </p:spPr>
        </p:pic>
      </p:grpSp>
      <p:sp>
        <p:nvSpPr>
          <p:cNvPr id="9" name="文本框 8"/>
          <p:cNvSpPr txBox="1"/>
          <p:nvPr/>
        </p:nvSpPr>
        <p:spPr>
          <a:xfrm>
            <a:off x="4263283" y="3627889"/>
            <a:ext cx="5310815" cy="5181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 fontAlgn="auto">
              <a:lnSpc>
                <a:spcPct val="100000"/>
              </a:lnSpc>
            </a:pPr>
            <a:r>
              <a:rPr lang="en-US" altLang="en-US" sz="3200" b="1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Công</a:t>
            </a:r>
            <a:r>
              <a:rPr lang="en-US" altLang="en-US" sz="32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en-US" sz="3200" b="1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nghệ</a:t>
            </a:r>
            <a:r>
              <a:rPr lang="en-US" altLang="en-US" sz="32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en-US" sz="3200" b="1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sử</a:t>
            </a:r>
            <a:r>
              <a:rPr lang="en-US" altLang="en-US" sz="32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en-US" sz="3200" b="1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dụng</a:t>
            </a:r>
            <a:endParaRPr lang="zh-CN" altLang="en-US" sz="3200" b="1" i="1" dirty="0">
              <a:solidFill>
                <a:srgbClr val="403A39"/>
              </a:solidFill>
              <a:latin typeface="Times New Roman" panose="02020603050405020304" pitchFamily="18" charset="0"/>
              <a:ea typeface="Lato"/>
              <a:cs typeface="Times New Roman" panose="02020603050405020304" pitchFamily="18" charset="0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5516245" y="2191385"/>
            <a:ext cx="1158875" cy="1158875"/>
          </a:xfrm>
          <a:prstGeom prst="roundRect">
            <a:avLst/>
          </a:prstGeom>
          <a:solidFill>
            <a:srgbClr val="FAC6CA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vi-VN" altLang="vi-VN" sz="5400" b="1">
                <a:latin typeface="Noto Sans"/>
                <a:ea typeface="Noto Sans"/>
                <a:cs typeface="Lato Bold" panose="020F0502020204030203" charset="0"/>
              </a:rPr>
              <a:t>02</a:t>
            </a:r>
            <a:endParaRPr lang="en-US" altLang="zh-CN" sz="5400" b="1">
              <a:latin typeface="Lato Bold" panose="020F0502020204030203" charset="0"/>
              <a:cs typeface="Lato Bold" panose="020F0502020204030203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直接连接符 15"/>
          <p:cNvSpPr>
            <a:spLocks noChangeShapeType="1"/>
          </p:cNvSpPr>
          <p:nvPr/>
        </p:nvSpPr>
        <p:spPr bwMode="auto">
          <a:xfrm flipH="1">
            <a:off x="1306244" y="2101467"/>
            <a:ext cx="442962" cy="442913"/>
          </a:xfrm>
          <a:prstGeom prst="line">
            <a:avLst/>
          </a:prstGeom>
          <a:noFill/>
          <a:ln w="9525" cap="flat" cmpd="sng">
            <a:solidFill>
              <a:srgbClr val="FAC6CA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Lato"/>
              <a:ea typeface="Lato"/>
              <a:cs typeface="Lato" panose="020F0502020204030203" charset="0"/>
            </a:endParaRPr>
          </a:p>
        </p:txBody>
      </p:sp>
      <p:sp>
        <p:nvSpPr>
          <p:cNvPr id="78" name="矩形 9"/>
          <p:cNvSpPr>
            <a:spLocks noChangeArrowheads="1"/>
          </p:cNvSpPr>
          <p:nvPr/>
        </p:nvSpPr>
        <p:spPr bwMode="auto">
          <a:xfrm>
            <a:off x="1521748" y="3582616"/>
            <a:ext cx="5658181" cy="314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 lIns="68573" tIns="34287" rIns="68573" bIns="34287">
            <a:noAutofit/>
          </a:bodyPr>
          <a:lstStyle/>
          <a:p>
            <a:pPr marL="342900" indent="-342900" algn="l">
              <a:lnSpc>
                <a:spcPct val="120000"/>
              </a:lnSpc>
              <a:spcBef>
                <a:spcPts val="1500"/>
              </a:spcBef>
              <a:buFont typeface="Arial" panose="020B0604020202020204" pitchFamily="34" charset="0"/>
              <a:buChar char="•"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Front-end: Razor Pages  HTML, CSS, JavaScript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ea typeface="Lato"/>
              <a:cs typeface="Times New Roman" panose="02020603050405020304" pitchFamily="18" charset="0"/>
              <a:sym typeface="+mn-ea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540411" y="489784"/>
            <a:ext cx="7236510" cy="590550"/>
            <a:chOff x="395" y="352"/>
            <a:chExt cx="6386" cy="930"/>
          </a:xfrm>
        </p:grpSpPr>
        <p:sp>
          <p:nvSpPr>
            <p:cNvPr id="7" name="文本框 6"/>
            <p:cNvSpPr txBox="1"/>
            <p:nvPr/>
          </p:nvSpPr>
          <p:spPr>
            <a:xfrm>
              <a:off x="1323" y="352"/>
              <a:ext cx="5458" cy="576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l"/>
              <a:r>
                <a:rPr lang="en-US" altLang="en-US" sz="4400" b="1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Ngôn</a:t>
              </a:r>
              <a:r>
                <a:rPr lang="en-US" altLang="en-US" sz="4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4400" b="1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ngữ</a:t>
              </a:r>
              <a:r>
                <a:rPr lang="en-US" altLang="en-US" sz="4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4400" b="1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lập</a:t>
              </a:r>
              <a:r>
                <a:rPr lang="en-US" altLang="en-US" sz="4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4400" b="1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trình</a:t>
              </a:r>
              <a:endParaRPr lang="zh-CN" altLang="en-US" sz="4400" b="1" i="1" dirty="0">
                <a:solidFill>
                  <a:srgbClr val="403A39"/>
                </a:solidFill>
                <a:latin typeface="Times New Roman" panose="02020603050405020304" pitchFamily="18" charset="0"/>
                <a:ea typeface="Lato"/>
                <a:cs typeface="Times New Roman" panose="02020603050405020304" pitchFamily="18" charset="0"/>
              </a:endParaRPr>
            </a:p>
          </p:txBody>
        </p:sp>
        <p:pic>
          <p:nvPicPr>
            <p:cNvPr id="23" name="图片 22" descr="6"/>
            <p:cNvPicPr>
              <a:picLocks noChangeAspect="1"/>
            </p:cNvPicPr>
            <p:nvPr/>
          </p:nvPicPr>
          <p:blipFill>
            <a:blip r:embed="rId4"/>
            <a:srcRect l="2685" t="27954" r="2870" b="26157"/>
            <a:stretch>
              <a:fillRect/>
            </a:stretch>
          </p:blipFill>
          <p:spPr>
            <a:xfrm rot="19140000">
              <a:off x="395" y="642"/>
              <a:ext cx="859" cy="640"/>
            </a:xfrm>
            <a:prstGeom prst="rect">
              <a:avLst/>
            </a:prstGeom>
          </p:spPr>
        </p:pic>
      </p:grpSp>
      <p:pic>
        <p:nvPicPr>
          <p:cNvPr id="2056" name="Picture 8" descr="Evolución lenguajes de marcas timeline | Timetoast timelines">
            <a:extLst>
              <a:ext uri="{FF2B5EF4-FFF2-40B4-BE49-F238E27FC236}">
                <a16:creationId xmlns:a16="http://schemas.microsoft.com/office/drawing/2014/main" id="{D057B45A-7761-E78A-2DE9-F2B1491FC4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5906" y="1471590"/>
            <a:ext cx="3594534" cy="3594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C258DBF-9994-4DE6-3DBC-F3573EE7B72A}"/>
              </a:ext>
            </a:extLst>
          </p:cNvPr>
          <p:cNvSpPr txBox="1"/>
          <p:nvPr/>
        </p:nvSpPr>
        <p:spPr>
          <a:xfrm>
            <a:off x="1057510" y="2853329"/>
            <a:ext cx="609414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Back-end: ASP.NET Core C#.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SQL Server.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488780" y="4373646"/>
            <a:ext cx="5607220" cy="274722"/>
          </a:xfrm>
          <a:prstGeom prst="rect">
            <a:avLst/>
          </a:prstGeom>
          <a:noFill/>
        </p:spPr>
        <p:txBody>
          <a:bodyPr wrap="square" lIns="63560" tIns="31780" rIns="63560" bIns="31780" rtlCol="0">
            <a:noAutofit/>
          </a:bodyPr>
          <a:lstStyle/>
          <a:p>
            <a:pPr lvl="1"/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Môi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trường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phát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triển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: Visual Studio (VS)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288915" y="3897396"/>
            <a:ext cx="2312670" cy="274722"/>
          </a:xfrm>
          <a:prstGeom prst="rect">
            <a:avLst/>
          </a:prstGeom>
          <a:noFill/>
        </p:spPr>
        <p:txBody>
          <a:bodyPr wrap="square" lIns="63560" tIns="31780" rIns="63560" bIns="31780" rtlCol="0">
            <a:noAutofit/>
          </a:bodyPr>
          <a:lstStyle/>
          <a:p>
            <a:pPr algn="l">
              <a:lnSpc>
                <a:spcPct val="120000"/>
              </a:lnSpc>
            </a:pP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</a:t>
            </a:r>
            <a:r>
              <a:rPr lang="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ý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nguồn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Lato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8143875" y="3459137"/>
            <a:ext cx="2293620" cy="713634"/>
          </a:xfrm>
          <a:prstGeom prst="rect">
            <a:avLst/>
          </a:prstGeom>
          <a:noFill/>
        </p:spPr>
        <p:txBody>
          <a:bodyPr wrap="square" lIns="63560" tIns="31780" rIns="63560" bIns="31780" rtlCol="0">
            <a:normAutofit/>
          </a:bodyPr>
          <a:lstStyle/>
          <a:p>
            <a:pPr algn="l">
              <a:lnSpc>
                <a:spcPct val="12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Hosting: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Vietnix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Lato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2046605" y="2414905"/>
            <a:ext cx="1714500" cy="171450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5000">
                <a:srgbClr val="FEEBED"/>
              </a:gs>
              <a:gs pos="54000">
                <a:srgbClr val="FAC6CA"/>
              </a:gs>
              <a:gs pos="83000">
                <a:srgbClr val="ECBBC0"/>
              </a:gs>
            </a:gsLst>
            <a:lin ang="5400000" scaled="0"/>
          </a:gradFill>
          <a:ln>
            <a:noFill/>
          </a:ln>
          <a:effectLst>
            <a:outerShdw blurRad="457200" dist="177800" dir="8100000" algn="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8158480" y="1494155"/>
            <a:ext cx="1714500" cy="171450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5000">
                <a:srgbClr val="FEEBED"/>
              </a:gs>
              <a:gs pos="54000">
                <a:srgbClr val="FAC6CA"/>
              </a:gs>
              <a:gs pos="83000">
                <a:srgbClr val="ECBBC0"/>
              </a:gs>
            </a:gsLst>
            <a:lin ang="5400000" scaled="0"/>
          </a:gradFill>
          <a:ln>
            <a:noFill/>
          </a:ln>
          <a:effectLst>
            <a:outerShdw blurRad="457200" dist="177800" dir="8100000" algn="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5288915" y="1938655"/>
            <a:ext cx="1714500" cy="171450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5000">
                <a:srgbClr val="FEEBED"/>
              </a:gs>
              <a:gs pos="54000">
                <a:srgbClr val="FAC6CA"/>
              </a:gs>
              <a:gs pos="83000">
                <a:srgbClr val="ECBBC0"/>
              </a:gs>
            </a:gsLst>
            <a:lin ang="5400000" scaled="0"/>
          </a:gradFill>
          <a:ln>
            <a:noFill/>
          </a:ln>
          <a:effectLst>
            <a:outerShdw blurRad="457200" dist="177800" dir="8100000" algn="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3" name="组合 12"/>
          <p:cNvGrpSpPr/>
          <p:nvPr/>
        </p:nvGrpSpPr>
        <p:grpSpPr>
          <a:xfrm>
            <a:off x="228600" y="204470"/>
            <a:ext cx="6339205" cy="406400"/>
            <a:chOff x="360" y="322"/>
            <a:chExt cx="9983" cy="640"/>
          </a:xfrm>
        </p:grpSpPr>
        <p:sp>
          <p:nvSpPr>
            <p:cNvPr id="14" name="文本框 13"/>
            <p:cNvSpPr txBox="1"/>
            <p:nvPr/>
          </p:nvSpPr>
          <p:spPr>
            <a:xfrm>
              <a:off x="1323" y="352"/>
              <a:ext cx="9020" cy="576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l"/>
              <a:r>
                <a:rPr lang="en-US" altLang="en-US" sz="4000" b="1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Công</a:t>
              </a:r>
              <a:r>
                <a:rPr lang="en-US" altLang="en-US" sz="4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4000" b="1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cụ</a:t>
              </a:r>
              <a:r>
                <a:rPr lang="en-US" altLang="en-US" sz="4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4000" b="1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hỗ</a:t>
              </a:r>
              <a:r>
                <a:rPr lang="en-US" altLang="en-US" sz="4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4000" b="1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trợ</a:t>
              </a:r>
              <a:r>
                <a:rPr lang="en-US" altLang="en-US" sz="4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4000" b="1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phát</a:t>
              </a:r>
              <a:r>
                <a:rPr lang="en-US" altLang="en-US" sz="4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4000" b="1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triển</a:t>
              </a:r>
              <a:endParaRPr lang="zh-CN" altLang="en-US" sz="2800" b="1" i="1" dirty="0">
                <a:solidFill>
                  <a:srgbClr val="403A39"/>
                </a:solidFill>
                <a:latin typeface="Times New Roman" panose="02020603050405020304" pitchFamily="18" charset="0"/>
                <a:ea typeface="Lato"/>
                <a:cs typeface="Times New Roman" panose="02020603050405020304" pitchFamily="18" charset="0"/>
              </a:endParaRPr>
            </a:p>
          </p:txBody>
        </p:sp>
        <p:pic>
          <p:nvPicPr>
            <p:cNvPr id="26" name="图片 25" descr="6"/>
            <p:cNvPicPr>
              <a:picLocks noChangeAspect="1"/>
            </p:cNvPicPr>
            <p:nvPr/>
          </p:nvPicPr>
          <p:blipFill>
            <a:blip r:embed="rId4"/>
            <a:srcRect l="2685" t="27954" r="2870" b="26157"/>
            <a:stretch>
              <a:fillRect/>
            </a:stretch>
          </p:blipFill>
          <p:spPr>
            <a:xfrm rot="19140000">
              <a:off x="360" y="322"/>
              <a:ext cx="859" cy="640"/>
            </a:xfrm>
            <a:prstGeom prst="rect">
              <a:avLst/>
            </a:prstGeom>
          </p:spPr>
        </p:pic>
      </p:grpSp>
      <p:pic>
        <p:nvPicPr>
          <p:cNvPr id="1026" name="Picture 2" descr="Visual Studio Code Logo with No Background">
            <a:extLst>
              <a:ext uri="{FF2B5EF4-FFF2-40B4-BE49-F238E27FC236}">
                <a16:creationId xmlns:a16="http://schemas.microsoft.com/office/drawing/2014/main" id="{CA69BEAB-E0F1-48CB-2207-7326BC4C2E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8494" y="2714573"/>
            <a:ext cx="1050721" cy="1050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1. Hướng dẫn Cài đặt Git trên Windows - Chia sẻ và quản lý mã nguồn mở ...">
            <a:extLst>
              <a:ext uri="{FF2B5EF4-FFF2-40B4-BE49-F238E27FC236}">
                <a16:creationId xmlns:a16="http://schemas.microsoft.com/office/drawing/2014/main" id="{1EDEE70F-3E92-2F34-23E4-BB905D8D13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8604" y="2291602"/>
            <a:ext cx="1224000" cy="102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ông ty cổ phần Vietnix tuyển dụng System Admin (Linux)">
            <a:extLst>
              <a:ext uri="{FF2B5EF4-FFF2-40B4-BE49-F238E27FC236}">
                <a16:creationId xmlns:a16="http://schemas.microsoft.com/office/drawing/2014/main" id="{729D9E09-02B5-9999-D809-31AF6C10D3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4566" y="1881793"/>
            <a:ext cx="1271239" cy="953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2"/>
          <p:cNvSpPr txBox="1"/>
          <p:nvPr/>
        </p:nvSpPr>
        <p:spPr>
          <a:xfrm>
            <a:off x="1318260" y="2529205"/>
            <a:ext cx="2708275" cy="949325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 marL="0" indent="0" algn="r" defTabSz="914400" rtl="0" eaLnBrk="1" latinLnBrk="0" hangingPunct="1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None/>
              <a:defRPr sz="1580" b="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 panose="020F0502020204030203"/>
                <a:ea typeface="+mn-ea"/>
                <a:cs typeface="Lato Regular" panose="020F0502020204030203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8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2" algn="l">
              <a:spcBef>
                <a:spcPts val="1000"/>
              </a:spcBef>
              <a:buClrTx/>
              <a:buSzTx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Thanh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toán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tích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hợp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: Momo Payment Gateway.</a:t>
            </a:r>
          </a:p>
        </p:txBody>
      </p:sp>
      <p:sp>
        <p:nvSpPr>
          <p:cNvPr id="23" name="Rounded Rectangle 11"/>
          <p:cNvSpPr>
            <a:spLocks noChangeAspect="1"/>
          </p:cNvSpPr>
          <p:nvPr/>
        </p:nvSpPr>
        <p:spPr>
          <a:xfrm>
            <a:off x="4215105" y="2529252"/>
            <a:ext cx="540022" cy="540651"/>
          </a:xfrm>
          <a:prstGeom prst="roundRect">
            <a:avLst>
              <a:gd name="adj" fmla="val 0"/>
            </a:avLst>
          </a:prstGeom>
          <a:solidFill>
            <a:srgbClr val="FAC6C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3560" tIns="31780" rIns="63560" bIns="31780" rtlCol="0" anchor="ctr"/>
          <a:lstStyle/>
          <a:p>
            <a:pPr algn="ctr">
              <a:lnSpc>
                <a:spcPct val="120000"/>
              </a:lnSpc>
            </a:pPr>
            <a:endParaRPr lang="en-US" sz="2000">
              <a:solidFill>
                <a:schemeClr val="tx1"/>
              </a:solidFill>
              <a:latin typeface="Lato"/>
              <a:ea typeface="Lato"/>
              <a:cs typeface="Lato" panose="020F0502020204030203" charset="0"/>
              <a:sym typeface="Arial" panose="020B0604020202020204" pitchFamily="34" charset="0"/>
            </a:endParaRPr>
          </a:p>
        </p:txBody>
      </p:sp>
      <p:sp>
        <p:nvSpPr>
          <p:cNvPr id="24" name="Text Placeholder 7"/>
          <p:cNvSpPr txBox="1"/>
          <p:nvPr/>
        </p:nvSpPr>
        <p:spPr>
          <a:xfrm>
            <a:off x="4266659" y="2597735"/>
            <a:ext cx="437148" cy="360827"/>
          </a:xfrm>
          <a:prstGeom prst="rect">
            <a:avLst/>
          </a:prstGeom>
        </p:spPr>
        <p:txBody>
          <a:bodyPr vert="horz" lIns="0" tIns="72210" rIns="0" bIns="72210" anchor="ctr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sz="2110" b="1" kern="1200">
                <a:solidFill>
                  <a:schemeClr val="bg1"/>
                </a:solidFill>
                <a:latin typeface="FontAwesome"/>
                <a:ea typeface="+mn-ea"/>
                <a:cs typeface="FontAwesome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8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20000"/>
              </a:lnSpc>
              <a:spcAft>
                <a:spcPct val="0"/>
              </a:spcAft>
            </a:pPr>
            <a:r>
              <a:rPr lang="vi-VN" altLang="vi-VN" sz="2000">
                <a:latin typeface="Noto Sans"/>
                <a:ea typeface="Noto Sans"/>
                <a:cs typeface="Lato" panose="020F0502020204030203" charset="0"/>
                <a:sym typeface="Arial" panose="020B0604020202020204" pitchFamily="34" charset="0"/>
              </a:rPr>
              <a:t>01</a:t>
            </a:r>
            <a:endParaRPr lang="es-ES_tradnl" sz="2000">
              <a:latin typeface="Lato"/>
              <a:ea typeface="Lato"/>
              <a:cs typeface="Lato" panose="020F0502020204030203" charset="0"/>
              <a:sym typeface="Arial" panose="020B0604020202020204" pitchFamily="34" charset="0"/>
            </a:endParaRPr>
          </a:p>
        </p:txBody>
      </p:sp>
      <p:sp>
        <p:nvSpPr>
          <p:cNvPr id="26" name="Text Placeholder 2"/>
          <p:cNvSpPr txBox="1"/>
          <p:nvPr/>
        </p:nvSpPr>
        <p:spPr>
          <a:xfrm>
            <a:off x="8311403" y="2529937"/>
            <a:ext cx="2827655" cy="857250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None/>
              <a:defRPr sz="1580" b="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 panose="020F0502020204030203"/>
                <a:ea typeface="+mn-ea"/>
                <a:cs typeface="Lato Regular" panose="020F0502020204030203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8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lnSpc>
                <a:spcPct val="120000"/>
              </a:lnSpc>
              <a:spcBef>
                <a:spcPts val="1500"/>
              </a:spcBef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Bot Chat: </a:t>
            </a:r>
            <a:r>
              <a:rPr lang="en-US" alt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FChat</a:t>
            </a:r>
            <a:endParaRPr lang="zh-CN" altLang="en-US" sz="2000" dirty="0">
              <a:solidFill>
                <a:schemeClr val="tx1"/>
              </a:solidFill>
              <a:latin typeface="Times New Roman" panose="02020603050405020304" pitchFamily="18" charset="0"/>
              <a:ea typeface="Lato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27" name="Rounded Rectangle 23"/>
          <p:cNvSpPr>
            <a:spLocks noChangeAspect="1"/>
          </p:cNvSpPr>
          <p:nvPr/>
        </p:nvSpPr>
        <p:spPr>
          <a:xfrm>
            <a:off x="7539180" y="2529252"/>
            <a:ext cx="540022" cy="540651"/>
          </a:xfrm>
          <a:prstGeom prst="roundRect">
            <a:avLst>
              <a:gd name="adj" fmla="val 0"/>
            </a:avLst>
          </a:prstGeom>
          <a:solidFill>
            <a:srgbClr val="FAC6C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3560" tIns="31780" rIns="63560" bIns="31780" rtlCol="0" anchor="ctr"/>
          <a:lstStyle/>
          <a:p>
            <a:pPr algn="ctr">
              <a:lnSpc>
                <a:spcPct val="120000"/>
              </a:lnSpc>
            </a:pPr>
            <a:endParaRPr lang="en-US" sz="2000">
              <a:solidFill>
                <a:schemeClr val="tx1"/>
              </a:solidFill>
              <a:latin typeface="Lato"/>
              <a:ea typeface="Lato"/>
              <a:cs typeface="Lato" panose="020F0502020204030203" charset="0"/>
              <a:sym typeface="Arial" panose="020B0604020202020204" pitchFamily="34" charset="0"/>
            </a:endParaRPr>
          </a:p>
        </p:txBody>
      </p:sp>
      <p:sp>
        <p:nvSpPr>
          <p:cNvPr id="28" name="Text Placeholder 7"/>
          <p:cNvSpPr txBox="1"/>
          <p:nvPr/>
        </p:nvSpPr>
        <p:spPr>
          <a:xfrm>
            <a:off x="7582479" y="2597735"/>
            <a:ext cx="437148" cy="360827"/>
          </a:xfrm>
          <a:prstGeom prst="rect">
            <a:avLst/>
          </a:prstGeom>
        </p:spPr>
        <p:txBody>
          <a:bodyPr vert="horz" lIns="0" tIns="72210" rIns="0" bIns="72210" anchor="ctr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sz="2110" b="1" kern="1200">
                <a:solidFill>
                  <a:schemeClr val="bg1"/>
                </a:solidFill>
                <a:latin typeface="FontAwesome"/>
                <a:ea typeface="+mn-ea"/>
                <a:cs typeface="FontAwesome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8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20000"/>
              </a:lnSpc>
              <a:spcAft>
                <a:spcPct val="0"/>
              </a:spcAft>
            </a:pPr>
            <a:r>
              <a:rPr lang="vi-VN" altLang="vi-VN" sz="2000">
                <a:latin typeface="Noto Sans"/>
                <a:ea typeface="Noto Sans"/>
                <a:cs typeface="Lato" panose="020F0502020204030203" charset="0"/>
                <a:sym typeface="Arial" panose="020B0604020202020204" pitchFamily="34" charset="0"/>
              </a:rPr>
              <a:t>02</a:t>
            </a:r>
            <a:endParaRPr lang="es-ES_tradnl" sz="2000">
              <a:latin typeface="Lato"/>
              <a:ea typeface="Lato"/>
              <a:cs typeface="Lato" panose="020F0502020204030203" charset="0"/>
              <a:sym typeface="Arial" panose="020B0604020202020204" pitchFamily="34" charset="0"/>
            </a:endParaRPr>
          </a:p>
        </p:txBody>
      </p:sp>
      <p:sp>
        <p:nvSpPr>
          <p:cNvPr id="30" name="Text Placeholder 2"/>
          <p:cNvSpPr txBox="1"/>
          <p:nvPr/>
        </p:nvSpPr>
        <p:spPr>
          <a:xfrm>
            <a:off x="1295399" y="4717801"/>
            <a:ext cx="2753995" cy="903605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None/>
              <a:defRPr sz="1580" b="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 panose="020F0502020204030203"/>
                <a:ea typeface="+mn-ea"/>
                <a:cs typeface="Lato Regular" panose="020F0502020204030203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8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2" algn="l">
              <a:spcBef>
                <a:spcPts val="1000"/>
              </a:spcBef>
              <a:buClrTx/>
              <a:buSzTx/>
            </a:pP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âm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thanh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VBee.io.</a:t>
            </a:r>
          </a:p>
        </p:txBody>
      </p:sp>
      <p:sp>
        <p:nvSpPr>
          <p:cNvPr id="31" name="Rounded Rectangle 27"/>
          <p:cNvSpPr>
            <a:spLocks noChangeAspect="1"/>
          </p:cNvSpPr>
          <p:nvPr/>
        </p:nvSpPr>
        <p:spPr>
          <a:xfrm>
            <a:off x="4215327" y="4628953"/>
            <a:ext cx="540022" cy="540651"/>
          </a:xfrm>
          <a:prstGeom prst="roundRect">
            <a:avLst>
              <a:gd name="adj" fmla="val 0"/>
            </a:avLst>
          </a:prstGeom>
          <a:solidFill>
            <a:srgbClr val="FAC6C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3560" tIns="31780" rIns="63560" bIns="31780" rtlCol="0" anchor="ctr"/>
          <a:lstStyle/>
          <a:p>
            <a:pPr algn="ctr">
              <a:lnSpc>
                <a:spcPct val="120000"/>
              </a:lnSpc>
            </a:pPr>
            <a:endParaRPr lang="en-US" sz="2000">
              <a:solidFill>
                <a:schemeClr val="tx1"/>
              </a:solidFill>
              <a:latin typeface="Lato"/>
              <a:ea typeface="Lato"/>
              <a:cs typeface="Lato" panose="020F0502020204030203" charset="0"/>
              <a:sym typeface="Arial" panose="020B0604020202020204" pitchFamily="34" charset="0"/>
            </a:endParaRPr>
          </a:p>
        </p:txBody>
      </p:sp>
      <p:sp>
        <p:nvSpPr>
          <p:cNvPr id="32" name="Text Placeholder 7"/>
          <p:cNvSpPr txBox="1"/>
          <p:nvPr/>
        </p:nvSpPr>
        <p:spPr>
          <a:xfrm>
            <a:off x="4266882" y="4697437"/>
            <a:ext cx="437148" cy="360827"/>
          </a:xfrm>
          <a:prstGeom prst="rect">
            <a:avLst/>
          </a:prstGeom>
        </p:spPr>
        <p:txBody>
          <a:bodyPr vert="horz" lIns="0" tIns="72210" rIns="0" bIns="72210" anchor="ctr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sz="2110" b="1" kern="1200">
                <a:solidFill>
                  <a:schemeClr val="bg1"/>
                </a:solidFill>
                <a:latin typeface="FontAwesome"/>
                <a:ea typeface="+mn-ea"/>
                <a:cs typeface="FontAwesome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8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20000"/>
              </a:lnSpc>
              <a:spcAft>
                <a:spcPct val="0"/>
              </a:spcAft>
            </a:pPr>
            <a:r>
              <a:rPr lang="vi-VN" altLang="vi-VN" sz="2000">
                <a:latin typeface="Noto Sans"/>
                <a:ea typeface="Noto Sans"/>
                <a:cs typeface="Lato" panose="020F0502020204030203" charset="0"/>
                <a:sym typeface="Arial" panose="020B0604020202020204" pitchFamily="34" charset="0"/>
              </a:rPr>
              <a:t>03</a:t>
            </a:r>
            <a:endParaRPr lang="es-ES_tradnl" sz="2000">
              <a:latin typeface="Lato"/>
              <a:ea typeface="Lato"/>
              <a:cs typeface="Lato" panose="020F0502020204030203" charset="0"/>
              <a:sym typeface="Arial" panose="020B0604020202020204" pitchFamily="34" charset="0"/>
            </a:endParaRPr>
          </a:p>
        </p:txBody>
      </p:sp>
      <p:sp>
        <p:nvSpPr>
          <p:cNvPr id="34" name="Text Placeholder 2"/>
          <p:cNvSpPr txBox="1"/>
          <p:nvPr/>
        </p:nvSpPr>
        <p:spPr>
          <a:xfrm>
            <a:off x="8062926" y="4720903"/>
            <a:ext cx="2827020" cy="901700"/>
          </a:xfrm>
          <a:prstGeom prst="rect">
            <a:avLst/>
          </a:prstGeom>
        </p:spPr>
        <p:txBody>
          <a:bodyPr vert="horz"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None/>
              <a:defRPr sz="1580" b="0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Lato Regular" panose="020F0502020204030203"/>
                <a:ea typeface="+mn-ea"/>
                <a:cs typeface="Lato Regular" panose="020F0502020204030203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8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2" algn="l">
              <a:spcBef>
                <a:spcPts val="1000"/>
              </a:spcBef>
              <a:buClrTx/>
              <a:buSzTx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APIs &amp; Services Google</a:t>
            </a:r>
          </a:p>
        </p:txBody>
      </p:sp>
      <p:sp>
        <p:nvSpPr>
          <p:cNvPr id="35" name="Rounded Rectangle 16"/>
          <p:cNvSpPr>
            <a:spLocks noChangeAspect="1"/>
          </p:cNvSpPr>
          <p:nvPr/>
        </p:nvSpPr>
        <p:spPr>
          <a:xfrm>
            <a:off x="7539180" y="4628953"/>
            <a:ext cx="540022" cy="540651"/>
          </a:xfrm>
          <a:prstGeom prst="roundRect">
            <a:avLst>
              <a:gd name="adj" fmla="val 0"/>
            </a:avLst>
          </a:prstGeom>
          <a:solidFill>
            <a:srgbClr val="FAC6CA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3560" tIns="31780" rIns="63560" bIns="31780" rtlCol="0" anchor="ctr"/>
          <a:lstStyle/>
          <a:p>
            <a:pPr algn="ctr">
              <a:lnSpc>
                <a:spcPct val="120000"/>
              </a:lnSpc>
            </a:pPr>
            <a:endParaRPr lang="en-US" sz="2000">
              <a:solidFill>
                <a:schemeClr val="tx1"/>
              </a:solidFill>
              <a:latin typeface="Lato"/>
              <a:ea typeface="Lato"/>
              <a:cs typeface="Lato" panose="020F0502020204030203" charset="0"/>
              <a:sym typeface="Arial" panose="020B0604020202020204" pitchFamily="34" charset="0"/>
            </a:endParaRPr>
          </a:p>
        </p:txBody>
      </p:sp>
      <p:sp>
        <p:nvSpPr>
          <p:cNvPr id="36" name="Text Placeholder 7"/>
          <p:cNvSpPr txBox="1"/>
          <p:nvPr/>
        </p:nvSpPr>
        <p:spPr>
          <a:xfrm>
            <a:off x="7582479" y="4697437"/>
            <a:ext cx="437148" cy="360827"/>
          </a:xfrm>
          <a:prstGeom prst="rect">
            <a:avLst/>
          </a:prstGeom>
        </p:spPr>
        <p:txBody>
          <a:bodyPr vert="horz" lIns="0" tIns="72210" rIns="0" bIns="72210" anchor="ctr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sz="2110" b="1" kern="1200">
                <a:solidFill>
                  <a:schemeClr val="bg1"/>
                </a:solidFill>
                <a:latin typeface="FontAwesome"/>
                <a:ea typeface="+mn-ea"/>
                <a:cs typeface="FontAwesome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83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20000"/>
              </a:lnSpc>
              <a:spcAft>
                <a:spcPct val="0"/>
              </a:spcAft>
            </a:pPr>
            <a:r>
              <a:rPr lang="vi-VN" altLang="vi-VN" sz="2000">
                <a:latin typeface="Noto Sans"/>
                <a:ea typeface="Noto Sans"/>
                <a:cs typeface="Lato" panose="020F0502020204030203" charset="0"/>
                <a:sym typeface="Arial" panose="020B0604020202020204" pitchFamily="34" charset="0"/>
              </a:rPr>
              <a:t>04</a:t>
            </a:r>
            <a:endParaRPr lang="es-ES_tradnl" sz="2000">
              <a:latin typeface="Lato"/>
              <a:ea typeface="Lato"/>
              <a:cs typeface="Lato" panose="020F0502020204030203" charset="0"/>
              <a:sym typeface="Arial" panose="020B0604020202020204" pitchFamily="34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89324" y="204470"/>
            <a:ext cx="4077335" cy="406400"/>
            <a:chOff x="360" y="322"/>
            <a:chExt cx="6421" cy="640"/>
          </a:xfrm>
        </p:grpSpPr>
        <p:sp>
          <p:nvSpPr>
            <p:cNvPr id="3" name="文本框 2"/>
            <p:cNvSpPr txBox="1"/>
            <p:nvPr/>
          </p:nvSpPr>
          <p:spPr>
            <a:xfrm>
              <a:off x="1323" y="352"/>
              <a:ext cx="5458" cy="576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l"/>
              <a:r>
                <a:rPr lang="en-US" altLang="en-US" sz="3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API </a:t>
              </a:r>
              <a:r>
                <a:rPr lang="en-US" altLang="en-US" sz="32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hỗ</a:t>
              </a:r>
              <a:r>
                <a:rPr lang="en-US" altLang="en-US" sz="3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sz="32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trợ</a:t>
              </a:r>
              <a:endParaRPr lang="zh-CN" altLang="en-US" sz="3200" b="1" dirty="0">
                <a:solidFill>
                  <a:srgbClr val="403A39"/>
                </a:solidFill>
                <a:latin typeface="Times New Roman" panose="02020603050405020304" pitchFamily="18" charset="0"/>
                <a:ea typeface="Lato"/>
                <a:cs typeface="Times New Roman" panose="02020603050405020304" pitchFamily="18" charset="0"/>
              </a:endParaRPr>
            </a:p>
          </p:txBody>
        </p:sp>
        <p:pic>
          <p:nvPicPr>
            <p:cNvPr id="4" name="图片 3" descr="6"/>
            <p:cNvPicPr>
              <a:picLocks noChangeAspect="1"/>
            </p:cNvPicPr>
            <p:nvPr/>
          </p:nvPicPr>
          <p:blipFill>
            <a:blip r:embed="rId4"/>
            <a:srcRect l="2685" t="27954" r="2870" b="26157"/>
            <a:stretch>
              <a:fillRect/>
            </a:stretch>
          </p:blipFill>
          <p:spPr>
            <a:xfrm rot="19140000">
              <a:off x="360" y="322"/>
              <a:ext cx="859" cy="640"/>
            </a:xfrm>
            <a:prstGeom prst="rect">
              <a:avLst/>
            </a:prstGeom>
          </p:spPr>
        </p:pic>
      </p:grpSp>
      <p:grpSp>
        <p:nvGrpSpPr>
          <p:cNvPr id="72" name="组合 71"/>
          <p:cNvGrpSpPr/>
          <p:nvPr/>
        </p:nvGrpSpPr>
        <p:grpSpPr>
          <a:xfrm>
            <a:off x="4944110" y="2757805"/>
            <a:ext cx="1420495" cy="1984375"/>
            <a:chOff x="6823" y="3101"/>
            <a:chExt cx="2971" cy="4149"/>
          </a:xfrm>
          <a:effectLst>
            <a:outerShdw blurRad="1524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6" name="任意多边形 21"/>
            <p:cNvSpPr/>
            <p:nvPr/>
          </p:nvSpPr>
          <p:spPr>
            <a:xfrm rot="8017352">
              <a:off x="8109" y="4394"/>
              <a:ext cx="1730" cy="1640"/>
            </a:xfrm>
            <a:custGeom>
              <a:avLst/>
              <a:gdLst>
                <a:gd name="connsiteX0" fmla="*/ 1730 w 1730"/>
                <a:gd name="connsiteY0" fmla="*/ 0 h 1640"/>
                <a:gd name="connsiteX1" fmla="*/ 1725 w 1730"/>
                <a:gd name="connsiteY1" fmla="*/ 630 h 1640"/>
                <a:gd name="connsiteX2" fmla="*/ 1575 w 1730"/>
                <a:gd name="connsiteY2" fmla="*/ 645 h 1640"/>
                <a:gd name="connsiteX3" fmla="*/ 592 w 1730"/>
                <a:gd name="connsiteY3" fmla="*/ 1628 h 1640"/>
                <a:gd name="connsiteX4" fmla="*/ 591 w 1730"/>
                <a:gd name="connsiteY4" fmla="*/ 1640 h 1640"/>
                <a:gd name="connsiteX5" fmla="*/ 0 w 1730"/>
                <a:gd name="connsiteY5" fmla="*/ 1605 h 1640"/>
                <a:gd name="connsiteX6" fmla="*/ 1730 w 1730"/>
                <a:gd name="connsiteY6" fmla="*/ 0 h 1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30" h="1640">
                  <a:moveTo>
                    <a:pt x="1730" y="0"/>
                  </a:moveTo>
                  <a:lnTo>
                    <a:pt x="1725" y="630"/>
                  </a:lnTo>
                  <a:lnTo>
                    <a:pt x="1575" y="645"/>
                  </a:lnTo>
                  <a:cubicBezTo>
                    <a:pt x="1082" y="746"/>
                    <a:pt x="693" y="1135"/>
                    <a:pt x="592" y="1628"/>
                  </a:cubicBezTo>
                  <a:lnTo>
                    <a:pt x="591" y="1640"/>
                  </a:lnTo>
                  <a:lnTo>
                    <a:pt x="0" y="1605"/>
                  </a:lnTo>
                  <a:cubicBezTo>
                    <a:pt x="54" y="692"/>
                    <a:pt x="815" y="0"/>
                    <a:pt x="1730" y="0"/>
                  </a:cubicBezTo>
                  <a:close/>
                </a:path>
              </a:pathLst>
            </a:custGeom>
            <a:solidFill>
              <a:srgbClr val="ECBB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80" tIns="60941" rIns="121880" bIns="60941" rtlCol="0" anchor="ctr"/>
            <a:lstStyle/>
            <a:p>
              <a:pPr algn="ctr"/>
              <a:endParaRPr lang="zh-CN" altLang="en-US" sz="2000">
                <a:solidFill>
                  <a:schemeClr val="tx1"/>
                </a:solidFill>
              </a:endParaRPr>
            </a:p>
          </p:txBody>
        </p:sp>
        <p:sp>
          <p:nvSpPr>
            <p:cNvPr id="7" name="任意多边形 22"/>
            <p:cNvSpPr/>
            <p:nvPr/>
          </p:nvSpPr>
          <p:spPr>
            <a:xfrm rot="13330866">
              <a:off x="6823" y="5514"/>
              <a:ext cx="1866" cy="1737"/>
            </a:xfrm>
            <a:custGeom>
              <a:avLst/>
              <a:gdLst>
                <a:gd name="connsiteX0" fmla="*/ 821512 w 821512"/>
                <a:gd name="connsiteY0" fmla="*/ 0 h 790885"/>
                <a:gd name="connsiteX1" fmla="*/ 821512 w 821512"/>
                <a:gd name="connsiteY1" fmla="*/ 309693 h 790885"/>
                <a:gd name="connsiteX2" fmla="*/ 750180 w 821512"/>
                <a:gd name="connsiteY2" fmla="*/ 316884 h 790885"/>
                <a:gd name="connsiteX3" fmla="*/ 282186 w 821512"/>
                <a:gd name="connsiteY3" fmla="*/ 784878 h 790885"/>
                <a:gd name="connsiteX4" fmla="*/ 281580 w 821512"/>
                <a:gd name="connsiteY4" fmla="*/ 790885 h 790885"/>
                <a:gd name="connsiteX5" fmla="*/ 0 w 821512"/>
                <a:gd name="connsiteY5" fmla="*/ 774158 h 790885"/>
                <a:gd name="connsiteX6" fmla="*/ 821512 w 821512"/>
                <a:gd name="connsiteY6" fmla="*/ 0 h 790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1512" h="790885">
                  <a:moveTo>
                    <a:pt x="821512" y="0"/>
                  </a:moveTo>
                  <a:lnTo>
                    <a:pt x="821512" y="309693"/>
                  </a:lnTo>
                  <a:lnTo>
                    <a:pt x="750180" y="316884"/>
                  </a:lnTo>
                  <a:cubicBezTo>
                    <a:pt x="515274" y="364953"/>
                    <a:pt x="330254" y="549972"/>
                    <a:pt x="282186" y="784878"/>
                  </a:cubicBezTo>
                  <a:lnTo>
                    <a:pt x="281580" y="790885"/>
                  </a:lnTo>
                  <a:lnTo>
                    <a:pt x="0" y="774158"/>
                  </a:lnTo>
                  <a:cubicBezTo>
                    <a:pt x="25829" y="339371"/>
                    <a:pt x="385958" y="0"/>
                    <a:pt x="821512" y="0"/>
                  </a:cubicBezTo>
                  <a:close/>
                </a:path>
              </a:pathLst>
            </a:custGeom>
            <a:solidFill>
              <a:srgbClr val="FEEB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80" tIns="60941" rIns="121880" bIns="60941" rtlCol="0" anchor="ctr"/>
            <a:lstStyle/>
            <a:p>
              <a:pPr algn="ctr"/>
              <a:endParaRPr lang="zh-CN" altLang="en-US" sz="2000">
                <a:solidFill>
                  <a:schemeClr val="tx1"/>
                </a:solidFill>
              </a:endParaRPr>
            </a:p>
          </p:txBody>
        </p:sp>
        <p:sp>
          <p:nvSpPr>
            <p:cNvPr id="8" name="任意多边形 23"/>
            <p:cNvSpPr/>
            <p:nvPr/>
          </p:nvSpPr>
          <p:spPr>
            <a:xfrm rot="2853042">
              <a:off x="7008" y="3133"/>
              <a:ext cx="1725" cy="1660"/>
            </a:xfrm>
            <a:custGeom>
              <a:avLst/>
              <a:gdLst>
                <a:gd name="connsiteX0" fmla="*/ 821512 w 821512"/>
                <a:gd name="connsiteY0" fmla="*/ 0 h 790885"/>
                <a:gd name="connsiteX1" fmla="*/ 821512 w 821512"/>
                <a:gd name="connsiteY1" fmla="*/ 309693 h 790885"/>
                <a:gd name="connsiteX2" fmla="*/ 750180 w 821512"/>
                <a:gd name="connsiteY2" fmla="*/ 316884 h 790885"/>
                <a:gd name="connsiteX3" fmla="*/ 282186 w 821512"/>
                <a:gd name="connsiteY3" fmla="*/ 784878 h 790885"/>
                <a:gd name="connsiteX4" fmla="*/ 281580 w 821512"/>
                <a:gd name="connsiteY4" fmla="*/ 790885 h 790885"/>
                <a:gd name="connsiteX5" fmla="*/ 0 w 821512"/>
                <a:gd name="connsiteY5" fmla="*/ 774158 h 790885"/>
                <a:gd name="connsiteX6" fmla="*/ 821512 w 821512"/>
                <a:gd name="connsiteY6" fmla="*/ 0 h 790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1512" h="790885">
                  <a:moveTo>
                    <a:pt x="821512" y="0"/>
                  </a:moveTo>
                  <a:lnTo>
                    <a:pt x="821512" y="309693"/>
                  </a:lnTo>
                  <a:lnTo>
                    <a:pt x="750180" y="316884"/>
                  </a:lnTo>
                  <a:cubicBezTo>
                    <a:pt x="515274" y="364953"/>
                    <a:pt x="330254" y="549972"/>
                    <a:pt x="282186" y="784878"/>
                  </a:cubicBezTo>
                  <a:lnTo>
                    <a:pt x="281580" y="790885"/>
                  </a:lnTo>
                  <a:lnTo>
                    <a:pt x="0" y="774158"/>
                  </a:lnTo>
                  <a:cubicBezTo>
                    <a:pt x="25829" y="339371"/>
                    <a:pt x="385958" y="0"/>
                    <a:pt x="821512" y="0"/>
                  </a:cubicBezTo>
                  <a:close/>
                </a:path>
              </a:pathLst>
            </a:custGeom>
            <a:solidFill>
              <a:srgbClr val="FEEB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80" tIns="60941" rIns="121880" bIns="60941" rtlCol="0" anchor="ctr"/>
            <a:lstStyle/>
            <a:p>
              <a:pPr algn="ctr"/>
              <a:endParaRPr lang="zh-CN" altLang="en-US" sz="2000">
                <a:solidFill>
                  <a:schemeClr val="tx1"/>
                </a:solidFill>
              </a:endParaRPr>
            </a:p>
          </p:txBody>
        </p:sp>
      </p:grpSp>
      <p:grpSp>
        <p:nvGrpSpPr>
          <p:cNvPr id="73" name="组合 72"/>
          <p:cNvGrpSpPr/>
          <p:nvPr/>
        </p:nvGrpSpPr>
        <p:grpSpPr>
          <a:xfrm flipH="1">
            <a:off x="6136005" y="2757805"/>
            <a:ext cx="1420495" cy="1984375"/>
            <a:chOff x="6823" y="3101"/>
            <a:chExt cx="2971" cy="4149"/>
          </a:xfrm>
          <a:effectLst>
            <a:outerShdw blurRad="1524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74" name="任意多边形 21"/>
            <p:cNvSpPr/>
            <p:nvPr/>
          </p:nvSpPr>
          <p:spPr>
            <a:xfrm rot="8017352">
              <a:off x="8109" y="4394"/>
              <a:ext cx="1730" cy="1640"/>
            </a:xfrm>
            <a:custGeom>
              <a:avLst/>
              <a:gdLst>
                <a:gd name="connsiteX0" fmla="*/ 1730 w 1730"/>
                <a:gd name="connsiteY0" fmla="*/ 0 h 1640"/>
                <a:gd name="connsiteX1" fmla="*/ 1725 w 1730"/>
                <a:gd name="connsiteY1" fmla="*/ 630 h 1640"/>
                <a:gd name="connsiteX2" fmla="*/ 1575 w 1730"/>
                <a:gd name="connsiteY2" fmla="*/ 645 h 1640"/>
                <a:gd name="connsiteX3" fmla="*/ 592 w 1730"/>
                <a:gd name="connsiteY3" fmla="*/ 1628 h 1640"/>
                <a:gd name="connsiteX4" fmla="*/ 591 w 1730"/>
                <a:gd name="connsiteY4" fmla="*/ 1640 h 1640"/>
                <a:gd name="connsiteX5" fmla="*/ 0 w 1730"/>
                <a:gd name="connsiteY5" fmla="*/ 1605 h 1640"/>
                <a:gd name="connsiteX6" fmla="*/ 1730 w 1730"/>
                <a:gd name="connsiteY6" fmla="*/ 0 h 1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30" h="1640">
                  <a:moveTo>
                    <a:pt x="1730" y="0"/>
                  </a:moveTo>
                  <a:lnTo>
                    <a:pt x="1725" y="630"/>
                  </a:lnTo>
                  <a:lnTo>
                    <a:pt x="1575" y="645"/>
                  </a:lnTo>
                  <a:cubicBezTo>
                    <a:pt x="1082" y="746"/>
                    <a:pt x="693" y="1135"/>
                    <a:pt x="592" y="1628"/>
                  </a:cubicBezTo>
                  <a:lnTo>
                    <a:pt x="591" y="1640"/>
                  </a:lnTo>
                  <a:lnTo>
                    <a:pt x="0" y="1605"/>
                  </a:lnTo>
                  <a:cubicBezTo>
                    <a:pt x="54" y="692"/>
                    <a:pt x="815" y="0"/>
                    <a:pt x="1730" y="0"/>
                  </a:cubicBezTo>
                  <a:close/>
                </a:path>
              </a:pathLst>
            </a:custGeom>
            <a:solidFill>
              <a:srgbClr val="FEEB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80" tIns="60941" rIns="121880" bIns="60941" rtlCol="0" anchor="ctr"/>
            <a:lstStyle/>
            <a:p>
              <a:pPr algn="ctr"/>
              <a:endParaRPr lang="zh-CN" altLang="en-US" sz="2000">
                <a:solidFill>
                  <a:schemeClr val="tx1"/>
                </a:solidFill>
              </a:endParaRPr>
            </a:p>
          </p:txBody>
        </p:sp>
        <p:sp>
          <p:nvSpPr>
            <p:cNvPr id="75" name="任意多边形 22"/>
            <p:cNvSpPr/>
            <p:nvPr/>
          </p:nvSpPr>
          <p:spPr>
            <a:xfrm rot="13330866">
              <a:off x="6823" y="5514"/>
              <a:ext cx="1866" cy="1737"/>
            </a:xfrm>
            <a:custGeom>
              <a:avLst/>
              <a:gdLst>
                <a:gd name="connsiteX0" fmla="*/ 821512 w 821512"/>
                <a:gd name="connsiteY0" fmla="*/ 0 h 790885"/>
                <a:gd name="connsiteX1" fmla="*/ 821512 w 821512"/>
                <a:gd name="connsiteY1" fmla="*/ 309693 h 790885"/>
                <a:gd name="connsiteX2" fmla="*/ 750180 w 821512"/>
                <a:gd name="connsiteY2" fmla="*/ 316884 h 790885"/>
                <a:gd name="connsiteX3" fmla="*/ 282186 w 821512"/>
                <a:gd name="connsiteY3" fmla="*/ 784878 h 790885"/>
                <a:gd name="connsiteX4" fmla="*/ 281580 w 821512"/>
                <a:gd name="connsiteY4" fmla="*/ 790885 h 790885"/>
                <a:gd name="connsiteX5" fmla="*/ 0 w 821512"/>
                <a:gd name="connsiteY5" fmla="*/ 774158 h 790885"/>
                <a:gd name="connsiteX6" fmla="*/ 821512 w 821512"/>
                <a:gd name="connsiteY6" fmla="*/ 0 h 790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1512" h="790885">
                  <a:moveTo>
                    <a:pt x="821512" y="0"/>
                  </a:moveTo>
                  <a:lnTo>
                    <a:pt x="821512" y="309693"/>
                  </a:lnTo>
                  <a:lnTo>
                    <a:pt x="750180" y="316884"/>
                  </a:lnTo>
                  <a:cubicBezTo>
                    <a:pt x="515274" y="364953"/>
                    <a:pt x="330254" y="549972"/>
                    <a:pt x="282186" y="784878"/>
                  </a:cubicBezTo>
                  <a:lnTo>
                    <a:pt x="281580" y="790885"/>
                  </a:lnTo>
                  <a:lnTo>
                    <a:pt x="0" y="774158"/>
                  </a:lnTo>
                  <a:cubicBezTo>
                    <a:pt x="25829" y="339371"/>
                    <a:pt x="385958" y="0"/>
                    <a:pt x="821512" y="0"/>
                  </a:cubicBezTo>
                  <a:close/>
                </a:path>
              </a:pathLst>
            </a:custGeom>
            <a:solidFill>
              <a:srgbClr val="ECBB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80" tIns="60941" rIns="121880" bIns="60941" rtlCol="0" anchor="ctr"/>
            <a:lstStyle/>
            <a:p>
              <a:pPr algn="ctr"/>
              <a:endParaRPr lang="zh-CN" altLang="en-US" sz="2000">
                <a:solidFill>
                  <a:schemeClr val="tx1"/>
                </a:solidFill>
              </a:endParaRPr>
            </a:p>
          </p:txBody>
        </p:sp>
        <p:sp>
          <p:nvSpPr>
            <p:cNvPr id="76" name="任意多边形 23"/>
            <p:cNvSpPr/>
            <p:nvPr/>
          </p:nvSpPr>
          <p:spPr>
            <a:xfrm rot="2853042">
              <a:off x="7008" y="3133"/>
              <a:ext cx="1725" cy="1660"/>
            </a:xfrm>
            <a:custGeom>
              <a:avLst/>
              <a:gdLst>
                <a:gd name="connsiteX0" fmla="*/ 821512 w 821512"/>
                <a:gd name="connsiteY0" fmla="*/ 0 h 790885"/>
                <a:gd name="connsiteX1" fmla="*/ 821512 w 821512"/>
                <a:gd name="connsiteY1" fmla="*/ 309693 h 790885"/>
                <a:gd name="connsiteX2" fmla="*/ 750180 w 821512"/>
                <a:gd name="connsiteY2" fmla="*/ 316884 h 790885"/>
                <a:gd name="connsiteX3" fmla="*/ 282186 w 821512"/>
                <a:gd name="connsiteY3" fmla="*/ 784878 h 790885"/>
                <a:gd name="connsiteX4" fmla="*/ 281580 w 821512"/>
                <a:gd name="connsiteY4" fmla="*/ 790885 h 790885"/>
                <a:gd name="connsiteX5" fmla="*/ 0 w 821512"/>
                <a:gd name="connsiteY5" fmla="*/ 774158 h 790885"/>
                <a:gd name="connsiteX6" fmla="*/ 821512 w 821512"/>
                <a:gd name="connsiteY6" fmla="*/ 0 h 790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1512" h="790885">
                  <a:moveTo>
                    <a:pt x="821512" y="0"/>
                  </a:moveTo>
                  <a:lnTo>
                    <a:pt x="821512" y="309693"/>
                  </a:lnTo>
                  <a:lnTo>
                    <a:pt x="750180" y="316884"/>
                  </a:lnTo>
                  <a:cubicBezTo>
                    <a:pt x="515274" y="364953"/>
                    <a:pt x="330254" y="549972"/>
                    <a:pt x="282186" y="784878"/>
                  </a:cubicBezTo>
                  <a:lnTo>
                    <a:pt x="281580" y="790885"/>
                  </a:lnTo>
                  <a:lnTo>
                    <a:pt x="0" y="774158"/>
                  </a:lnTo>
                  <a:cubicBezTo>
                    <a:pt x="25829" y="339371"/>
                    <a:pt x="385958" y="0"/>
                    <a:pt x="821512" y="0"/>
                  </a:cubicBezTo>
                  <a:close/>
                </a:path>
              </a:pathLst>
            </a:custGeom>
            <a:solidFill>
              <a:srgbClr val="ECBB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80" tIns="60941" rIns="121880" bIns="60941" rtlCol="0" anchor="ctr"/>
            <a:lstStyle/>
            <a:p>
              <a:pPr algn="ctr"/>
              <a:endParaRPr lang="zh-CN" altLang="en-US" sz="200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/>
          <p:nvPr/>
        </p:nvGrpSpPr>
        <p:grpSpPr>
          <a:xfrm>
            <a:off x="1803400" y="-774065"/>
            <a:ext cx="8585200" cy="7172960"/>
            <a:chOff x="4609" y="-339"/>
            <a:chExt cx="9966" cy="9272"/>
          </a:xfrm>
        </p:grpSpPr>
        <p:sp>
          <p:nvSpPr>
            <p:cNvPr id="21" name="矩形 20"/>
            <p:cNvSpPr/>
            <p:nvPr/>
          </p:nvSpPr>
          <p:spPr>
            <a:xfrm>
              <a:off x="5438" y="2868"/>
              <a:ext cx="8520" cy="5500"/>
            </a:xfrm>
            <a:prstGeom prst="rect">
              <a:avLst/>
            </a:prstGeom>
            <a:solidFill>
              <a:srgbClr val="FEEBED"/>
            </a:solidFill>
            <a:ln>
              <a:solidFill>
                <a:srgbClr val="403A3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5" name="图片 14" descr="5"/>
            <p:cNvPicPr>
              <a:picLocks noChangeAspect="1"/>
            </p:cNvPicPr>
            <p:nvPr/>
          </p:nvPicPr>
          <p:blipFill>
            <a:blip r:embed="rId4"/>
            <a:srcRect l="8536" t="9097" r="11061" b="7385"/>
            <a:stretch>
              <a:fillRect/>
            </a:stretch>
          </p:blipFill>
          <p:spPr>
            <a:xfrm>
              <a:off x="4609" y="-339"/>
              <a:ext cx="9966" cy="9273"/>
            </a:xfrm>
            <a:prstGeom prst="rect">
              <a:avLst/>
            </a:prstGeom>
          </p:spPr>
        </p:pic>
      </p:grpSp>
      <p:sp>
        <p:nvSpPr>
          <p:cNvPr id="9" name="文本框 8"/>
          <p:cNvSpPr txBox="1"/>
          <p:nvPr/>
        </p:nvSpPr>
        <p:spPr>
          <a:xfrm>
            <a:off x="3531510" y="3834361"/>
            <a:ext cx="6325576" cy="5181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 fontAlgn="auto">
              <a:lnSpc>
                <a:spcPct val="100000"/>
              </a:lnSpc>
            </a:pPr>
            <a:r>
              <a:rPr lang="en-US" altLang="en-US" sz="3200" b="1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Chức</a:t>
            </a:r>
            <a:r>
              <a:rPr lang="en-US" altLang="en-US" sz="32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en-US" sz="3200" b="1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năng</a:t>
            </a:r>
            <a:r>
              <a:rPr lang="en-US" altLang="en-US" sz="32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en-US" sz="3200" b="1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chính</a:t>
            </a:r>
            <a:r>
              <a:rPr lang="en-US" altLang="en-US" sz="32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en-US" sz="3200" b="1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của</a:t>
            </a:r>
            <a:r>
              <a:rPr lang="en-US" altLang="en-US" sz="32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en-US" sz="3200" b="1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hệ</a:t>
            </a:r>
            <a:r>
              <a:rPr lang="en-US" altLang="en-US" sz="32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en-US" sz="3200" b="1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thống</a:t>
            </a:r>
            <a:endParaRPr lang="zh-CN" altLang="en-US" sz="3200" b="1" i="1" dirty="0">
              <a:solidFill>
                <a:srgbClr val="403A39"/>
              </a:solidFill>
              <a:latin typeface="Times New Roman" panose="02020603050405020304" pitchFamily="18" charset="0"/>
              <a:ea typeface="Lato"/>
              <a:cs typeface="Times New Roman" panose="02020603050405020304" pitchFamily="18" charset="0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5535423" y="2444201"/>
            <a:ext cx="1158875" cy="1158875"/>
          </a:xfrm>
          <a:prstGeom prst="roundRect">
            <a:avLst/>
          </a:prstGeom>
          <a:solidFill>
            <a:srgbClr val="FAC6CA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vi-VN" altLang="vi-VN" sz="5400" b="1" dirty="0">
                <a:latin typeface="Noto Sans"/>
                <a:ea typeface="Noto Sans"/>
                <a:cs typeface="Lato Bold" panose="020F0502020204030203" charset="0"/>
              </a:rPr>
              <a:t>03</a:t>
            </a:r>
            <a:endParaRPr lang="en-US" altLang="zh-CN" sz="5400" b="1" dirty="0">
              <a:latin typeface="Lato Bold" panose="020F0502020204030203" charset="0"/>
              <a:cs typeface="Lato Bold" panose="020F0502020204030203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>
        <p:random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OS" val="Unix 2.6 unknown"/>
  <p:tag name="AS_RELEASE_DATE" val="2021.11.30"/>
  <p:tag name="AS_TITLE" val="Aspose.Slides for Java"/>
  <p:tag name="AS_VERSION" val="21.11"/>
  <p:tag name="COMMONDATA" val="eyJoZGlkIjoiYjMwNjYwYTMwNTYxODRhNjQwNmYxZGU0MTFiYWI2N2MifQ=="/>
  <p:tag name="ISPRING_PRESENTATION_TITLE" val="PowerPoint 演示文稿"/>
  <p:tag name="KSO_WPP_MARK_KEY" val="16c13360-586a-4719-b7ae-99adb609e96b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Calibri Light"/>
        <a:cs typeface="Arial"/>
        <a:font script="Jpan" typeface="ＭＳ Ｐゴシック"/>
        <a:font script="Hang" typeface="맑은 고딕"/>
        <a:font script="Hans" typeface="Lato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Lato"/>
        <a:ea typeface="Lato"/>
        <a:cs typeface="Arial"/>
        <a:font script="Jpan" typeface="ＭＳ Ｐゴシック"/>
        <a:font script="Hang" typeface="맑은 고딕"/>
        <a:font script="Hans" typeface="Lato"/>
        <a:font script="Hant" typeface="新細明體"/>
        <a:font script="Arab" typeface="Lato"/>
        <a:font script="Hebr" typeface="Lato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Lato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等线 Light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等线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Lato"/>
        <a:font script="Hebr" typeface="Lato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Lato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Calibri Light"/>
        <a:cs typeface="Arial"/>
        <a:font script="Jpan" typeface="ＭＳ Ｐゴシック"/>
        <a:font script="Hang" typeface="맑은 고딕"/>
        <a:font script="Hans" typeface="Lato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Lato"/>
        <a:ea typeface="Lato"/>
        <a:cs typeface="Arial"/>
        <a:font script="Jpan" typeface="ＭＳ Ｐゴシック"/>
        <a:font script="Hang" typeface="맑은 고딕"/>
        <a:font script="Hans" typeface="Lato"/>
        <a:font script="Hant" typeface="新細明體"/>
        <a:font script="Arab" typeface="Lato"/>
        <a:font script="Hebr" typeface="Lato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Lato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361</Words>
  <Application>Microsoft Office PowerPoint</Application>
  <PresentationFormat>Widescreen</PresentationFormat>
  <Paragraphs>62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Lato</vt:lpstr>
      <vt:lpstr>Lato Bold</vt:lpstr>
      <vt:lpstr>Noto Sans</vt:lpstr>
      <vt:lpstr>Times New Roman</vt:lpstr>
      <vt:lpstr>Wingdings</vt:lpstr>
      <vt:lpstr>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</dc:creator>
  <cp:lastModifiedBy>Nguyễn Phúc Vĩnh</cp:lastModifiedBy>
  <cp:revision>15</cp:revision>
  <dcterms:created xsi:type="dcterms:W3CDTF">2022-12-14T03:33:00Z</dcterms:created>
  <dcterms:modified xsi:type="dcterms:W3CDTF">2024-12-21T18:26:13Z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24237F08B4FD834F26449963B0F8E078</vt:lpwstr>
  </property>
  <property fmtid="{D5CDD505-2E9C-101B-9397-08002B2CF9AE}" pid="3" name="KSOProductBuildVer">
    <vt:lpwstr>2052-11.1.0.12980</vt:lpwstr>
  </property>
</Properties>
</file>