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703" r:id="rId1"/>
  </p:sldMasterIdLst>
  <p:notesMasterIdLst>
    <p:notesMasterId r:id="rId26"/>
  </p:notesMasterIdLst>
  <p:sldIdLst>
    <p:sldId id="256" r:id="rId2"/>
    <p:sldId id="363" r:id="rId3"/>
    <p:sldId id="259" r:id="rId4"/>
    <p:sldId id="266" r:id="rId5"/>
    <p:sldId id="260" r:id="rId6"/>
    <p:sldId id="263" r:id="rId7"/>
    <p:sldId id="267" r:id="rId8"/>
    <p:sldId id="261" r:id="rId9"/>
    <p:sldId id="262" r:id="rId10"/>
    <p:sldId id="348" r:id="rId11"/>
    <p:sldId id="349" r:id="rId12"/>
    <p:sldId id="364" r:id="rId13"/>
    <p:sldId id="350" r:id="rId14"/>
    <p:sldId id="351" r:id="rId15"/>
    <p:sldId id="352" r:id="rId16"/>
    <p:sldId id="361" r:id="rId17"/>
    <p:sldId id="356" r:id="rId18"/>
    <p:sldId id="265" r:id="rId19"/>
    <p:sldId id="357" r:id="rId20"/>
    <p:sldId id="302" r:id="rId21"/>
    <p:sldId id="359" r:id="rId22"/>
    <p:sldId id="309" r:id="rId23"/>
    <p:sldId id="274" r:id="rId24"/>
    <p:sldId id="360" r:id="rId25"/>
  </p:sldIdLst>
  <p:sldSz cx="9144000" cy="5143500" type="screen16x9"/>
  <p:notesSz cx="6858000" cy="9144000"/>
  <p:embeddedFontLst>
    <p:embeddedFont>
      <p:font typeface="Crimson Text" panose="020B0604020202020204" charset="0"/>
      <p:regular r:id="rId27"/>
      <p:bold r:id="rId28"/>
      <p:italic r:id="rId29"/>
      <p:boldItalic r:id="rId30"/>
    </p:embeddedFont>
    <p:embeddedFont>
      <p:font typeface="Montserrat" panose="00000500000000000000" pitchFamily="2" charset="0"/>
      <p:regular r:id="rId31"/>
      <p:bold r:id="rId32"/>
      <p:italic r:id="rId33"/>
      <p:boldItalic r:id="rId34"/>
    </p:embeddedFont>
    <p:embeddedFont>
      <p:font typeface="Raleway" pitchFamily="2" charset="0"/>
      <p:regular r:id="rId35"/>
      <p:bold r:id="rId36"/>
    </p:embeddedFont>
    <p:embeddedFont>
      <p:font typeface="Raleway SemiBold" pitchFamily="2" charset="0"/>
      <p:bold r:id="rId37"/>
    </p:embeddedFont>
    <p:embeddedFont>
      <p:font typeface="Vidaloka" panose="020B0604020202020204"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0DDB1B-340C-4ACE-A8B0-5CFEEBD2340D}">
  <a:tblStyle styleId="{A10DDB1B-340C-4ACE-A8B0-5CFEEBD234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snapToGrid="0">
      <p:cViewPr varScale="1">
        <p:scale>
          <a:sx n="103" d="100"/>
          <a:sy n="103" d="100"/>
        </p:scale>
        <p:origin x="98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7a9a8b46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8872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cf7a3c503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cf7a3c503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7800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852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cc7554a049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cc7554a049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688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7a9a8b46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0871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206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7a9a8b46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5496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05aad17dc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05aad17dc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7a9a8b46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190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cc7554a049_0_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cc7554a049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a:p>
        </p:txBody>
      </p:sp>
    </p:spTree>
    <p:extLst>
      <p:ext uri="{BB962C8B-B14F-4D97-AF65-F5344CB8AC3E}">
        <p14:creationId xmlns:p14="http://schemas.microsoft.com/office/powerpoint/2010/main" val="3263401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7a9a8b46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518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1083f33e91c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1083f33e91c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cf7a3c503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cf7a3c503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7a9a8b46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34" name="Google Shape;134;p18"/>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14">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3742850" y="1549875"/>
            <a:ext cx="4545000" cy="12912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a:endParaRPr/>
          </a:p>
        </p:txBody>
      </p:sp>
      <p:sp>
        <p:nvSpPr>
          <p:cNvPr id="139" name="Google Shape;139;p19"/>
          <p:cNvSpPr txBox="1">
            <a:spLocks noGrp="1"/>
          </p:cNvSpPr>
          <p:nvPr>
            <p:ph type="subTitle" idx="1"/>
          </p:nvPr>
        </p:nvSpPr>
        <p:spPr>
          <a:xfrm>
            <a:off x="3742850" y="3039213"/>
            <a:ext cx="4545000" cy="5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cxnSp>
        <p:nvCxnSpPr>
          <p:cNvPr id="140" name="Google Shape;140;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15">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1677925" y="2511803"/>
            <a:ext cx="3714900" cy="8058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8" name="Google Shape;148;p20"/>
          <p:cNvSpPr txBox="1">
            <a:spLocks noGrp="1"/>
          </p:cNvSpPr>
          <p:nvPr>
            <p:ph type="title" idx="2" hasCustomPrompt="1"/>
          </p:nvPr>
        </p:nvSpPr>
        <p:spPr>
          <a:xfrm>
            <a:off x="3741925" y="1484693"/>
            <a:ext cx="1650900" cy="978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49" name="Google Shape;149;p20"/>
          <p:cNvSpPr txBox="1">
            <a:spLocks noGrp="1"/>
          </p:cNvSpPr>
          <p:nvPr>
            <p:ph type="subTitle" idx="1"/>
          </p:nvPr>
        </p:nvSpPr>
        <p:spPr>
          <a:xfrm>
            <a:off x="831625" y="3244000"/>
            <a:ext cx="4561200" cy="393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50" name="Google Shape;150;p20"/>
          <p:cNvCxnSpPr/>
          <p:nvPr/>
        </p:nvCxnSpPr>
        <p:spPr>
          <a:xfrm rot="10800000">
            <a:off x="-30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20"/>
          <p:cNvCxnSpPr/>
          <p:nvPr/>
        </p:nvCxnSpPr>
        <p:spPr>
          <a:xfrm rot="10800000">
            <a:off x="-30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0"/>
          <p:cNvCxnSpPr/>
          <p:nvPr/>
        </p:nvCxnSpPr>
        <p:spPr>
          <a:xfrm>
            <a:off x="-11287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3" name="Google Shape;153;p20"/>
          <p:cNvCxnSpPr/>
          <p:nvPr/>
        </p:nvCxnSpPr>
        <p:spPr>
          <a:xfrm>
            <a:off x="790872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713225" y="1345363"/>
            <a:ext cx="7717500" cy="1644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a:spLocks noGrp="1"/>
          </p:cNvSpPr>
          <p:nvPr>
            <p:ph type="subTitle" idx="1"/>
          </p:nvPr>
        </p:nvSpPr>
        <p:spPr>
          <a:xfrm>
            <a:off x="1514325" y="3188648"/>
            <a:ext cx="6120300" cy="375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endParaRPr/>
          </a:p>
        </p:txBody>
      </p:sp>
      <p:cxnSp>
        <p:nvCxnSpPr>
          <p:cNvPr id="68" name="Google Shape;68;p1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7" r:id="rId5"/>
    <p:sldLayoutId id="2147483658"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96" r:id="rId16"/>
    <p:sldLayoutId id="2147483697" r:id="rId17"/>
    <p:sldLayoutId id="2147483698" r:id="rId18"/>
    <p:sldLayoutId id="2147483699"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979586"/>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Sách Kỳ Diệu</a:t>
            </a:r>
            <a:endParaRPr/>
          </a:p>
        </p:txBody>
      </p:sp>
      <p:sp>
        <p:nvSpPr>
          <p:cNvPr id="483" name="Google Shape;483;p59"/>
          <p:cNvSpPr txBox="1">
            <a:spLocks noGrp="1"/>
          </p:cNvSpPr>
          <p:nvPr>
            <p:ph type="subTitle" idx="1"/>
          </p:nvPr>
        </p:nvSpPr>
        <p:spPr>
          <a:xfrm>
            <a:off x="1039950" y="3032186"/>
            <a:ext cx="7064100" cy="4419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a:t>QUẢN LÝ WEBSITE ĐỌC SÁCH</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0"/>
          <p:cNvSpPr txBox="1">
            <a:spLocks noGrp="1"/>
          </p:cNvSpPr>
          <p:nvPr>
            <p:ph type="title"/>
          </p:nvPr>
        </p:nvSpPr>
        <p:spPr>
          <a:xfrm>
            <a:off x="1552267" y="2470367"/>
            <a:ext cx="6039465" cy="805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a:latin typeface="Times New Roman" panose="02020603050405020304" pitchFamily="18" charset="0"/>
                <a:cs typeface="Times New Roman" panose="02020603050405020304" pitchFamily="18" charset="0"/>
              </a:rPr>
              <a:t>THỜI GIAN DỰ ÁN</a:t>
            </a:r>
            <a:endParaRPr>
              <a:latin typeface="Times New Roman" panose="02020603050405020304" pitchFamily="18" charset="0"/>
              <a:cs typeface="Times New Roman" panose="02020603050405020304" pitchFamily="18" charset="0"/>
            </a:endParaRPr>
          </a:p>
        </p:txBody>
      </p:sp>
      <p:sp>
        <p:nvSpPr>
          <p:cNvPr id="580" name="Google Shape;580;p70"/>
          <p:cNvSpPr txBox="1">
            <a:spLocks noGrp="1"/>
          </p:cNvSpPr>
          <p:nvPr>
            <p:ph type="title" idx="2"/>
          </p:nvPr>
        </p:nvSpPr>
        <p:spPr>
          <a:xfrm>
            <a:off x="3859911" y="1492067"/>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03</a:t>
            </a:r>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55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80"/>
                                        </p:tgtEl>
                                        <p:attrNameLst>
                                          <p:attrName>style.visibility</p:attrName>
                                        </p:attrNameLst>
                                      </p:cBhvr>
                                      <p:to>
                                        <p:strVal val="visible"/>
                                      </p:to>
                                    </p:set>
                                    <p:anim calcmode="lin" valueType="num">
                                      <p:cBhvr additive="base">
                                        <p:cTn id="10" dur="1000"/>
                                        <p:tgtEl>
                                          <p:spTgt spid="58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5" name="Tiêu đề phụ 4">
            <a:extLst>
              <a:ext uri="{FF2B5EF4-FFF2-40B4-BE49-F238E27FC236}">
                <a16:creationId xmlns:a16="http://schemas.microsoft.com/office/drawing/2014/main" id="{8C5E452B-A3B4-755A-5EB4-1EBCAFF2B2A0}"/>
              </a:ext>
            </a:extLst>
          </p:cNvPr>
          <p:cNvSpPr>
            <a:spLocks noGrp="1"/>
          </p:cNvSpPr>
          <p:nvPr>
            <p:ph type="subTitle" idx="1"/>
          </p:nvPr>
        </p:nvSpPr>
        <p:spPr>
          <a:xfrm>
            <a:off x="1511850" y="829960"/>
            <a:ext cx="6120300" cy="375000"/>
          </a:xfrm>
        </p:spPr>
        <p:txBody>
          <a:bodyPr/>
          <a:lstStyle/>
          <a:p>
            <a:r>
              <a:rPr lang="vi-VN" b="1" i="1">
                <a:latin typeface="+mj-lt"/>
              </a:rPr>
              <a:t>Uớc lượng thời gian của từng công việc</a:t>
            </a:r>
          </a:p>
        </p:txBody>
      </p:sp>
      <p:pic>
        <p:nvPicPr>
          <p:cNvPr id="3" name="Hình ảnh 2">
            <a:extLst>
              <a:ext uri="{FF2B5EF4-FFF2-40B4-BE49-F238E27FC236}">
                <a16:creationId xmlns:a16="http://schemas.microsoft.com/office/drawing/2014/main" id="{82811786-5B28-CA6B-BA2F-F0D2FAFDC017}"/>
              </a:ext>
            </a:extLst>
          </p:cNvPr>
          <p:cNvPicPr>
            <a:picLocks noChangeAspect="1"/>
          </p:cNvPicPr>
          <p:nvPr/>
        </p:nvPicPr>
        <p:blipFill>
          <a:blip r:embed="rId3"/>
          <a:stretch>
            <a:fillRect/>
          </a:stretch>
        </p:blipFill>
        <p:spPr>
          <a:xfrm>
            <a:off x="1777371" y="1270274"/>
            <a:ext cx="5763429" cy="3210373"/>
          </a:xfrm>
          <a:prstGeom prst="rect">
            <a:avLst/>
          </a:prstGeom>
        </p:spPr>
      </p:pic>
    </p:spTree>
    <p:extLst>
      <p:ext uri="{BB962C8B-B14F-4D97-AF65-F5344CB8AC3E}">
        <p14:creationId xmlns:p14="http://schemas.microsoft.com/office/powerpoint/2010/main" val="1114043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7" name="Google Shape;547;p65"/>
          <p:cNvSpPr txBox="1">
            <a:spLocks noGrp="1"/>
          </p:cNvSpPr>
          <p:nvPr>
            <p:ph type="title"/>
          </p:nvPr>
        </p:nvSpPr>
        <p:spPr>
          <a:xfrm>
            <a:off x="285553" y="600791"/>
            <a:ext cx="5988867" cy="5568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t>Cấu trúc phân rã công việc– WBS</a:t>
            </a:r>
            <a:endParaRPr sz="280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DD1A4633-B0F9-D49A-6EF8-922890C53EBE}"/>
              </a:ext>
            </a:extLst>
          </p:cNvPr>
          <p:cNvPicPr>
            <a:picLocks noChangeAspect="1"/>
          </p:cNvPicPr>
          <p:nvPr/>
        </p:nvPicPr>
        <p:blipFill rotWithShape="1">
          <a:blip r:embed="rId3"/>
          <a:srcRect r="26722"/>
          <a:stretch/>
        </p:blipFill>
        <p:spPr>
          <a:xfrm>
            <a:off x="1430413" y="1374158"/>
            <a:ext cx="6144984" cy="2997119"/>
          </a:xfrm>
          <a:prstGeom prst="rect">
            <a:avLst/>
          </a:prstGeom>
        </p:spPr>
      </p:pic>
    </p:spTree>
    <p:extLst>
      <p:ext uri="{BB962C8B-B14F-4D97-AF65-F5344CB8AC3E}">
        <p14:creationId xmlns:p14="http://schemas.microsoft.com/office/powerpoint/2010/main" val="1779876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3" name="Tiêu đề 2">
            <a:extLst>
              <a:ext uri="{FF2B5EF4-FFF2-40B4-BE49-F238E27FC236}">
                <a16:creationId xmlns:a16="http://schemas.microsoft.com/office/drawing/2014/main" id="{885BEAB6-0135-2D7E-16BD-4955B4D24729}"/>
              </a:ext>
            </a:extLst>
          </p:cNvPr>
          <p:cNvSpPr>
            <a:spLocks noGrp="1"/>
          </p:cNvSpPr>
          <p:nvPr>
            <p:ph type="title"/>
          </p:nvPr>
        </p:nvSpPr>
        <p:spPr>
          <a:xfrm>
            <a:off x="713250" y="533515"/>
            <a:ext cx="7717500" cy="572700"/>
          </a:xfrm>
        </p:spPr>
        <p:txBody>
          <a:bodyPr/>
          <a:lstStyle/>
          <a:p>
            <a:r>
              <a:rPr lang="en-US" sz="3200" b="1">
                <a:effectLst/>
                <a:latin typeface="Times New Roman" panose="02020603050405020304" pitchFamily="18" charset="0"/>
                <a:ea typeface="Times New Roman" panose="02020603050405020304" pitchFamily="18" charset="0"/>
              </a:rPr>
              <a:t>Sơ đồ PERT</a:t>
            </a:r>
            <a:endParaRPr lang="vi-VN" sz="3200"/>
          </a:p>
        </p:txBody>
      </p:sp>
      <p:sp>
        <p:nvSpPr>
          <p:cNvPr id="8" name="Hộp Văn bản 7">
            <a:extLst>
              <a:ext uri="{FF2B5EF4-FFF2-40B4-BE49-F238E27FC236}">
                <a16:creationId xmlns:a16="http://schemas.microsoft.com/office/drawing/2014/main" id="{B8E95D78-717B-A766-E850-00255E891E02}"/>
              </a:ext>
            </a:extLst>
          </p:cNvPr>
          <p:cNvSpPr txBox="1"/>
          <p:nvPr/>
        </p:nvSpPr>
        <p:spPr>
          <a:xfrm>
            <a:off x="6025455" y="1184981"/>
            <a:ext cx="2784716" cy="2552109"/>
          </a:xfrm>
          <a:prstGeom prst="rect">
            <a:avLst/>
          </a:prstGeom>
          <a:noFill/>
        </p:spPr>
        <p:txBody>
          <a:bodyPr wrap="square">
            <a:spAutoFit/>
          </a:bodyPr>
          <a:lstStyle/>
          <a:p>
            <a:pPr>
              <a:lnSpc>
                <a:spcPct val="150000"/>
              </a:lnSpc>
            </a:pPr>
            <a:r>
              <a:rPr lang="en-US" sz="1200" b="1" i="1">
                <a:effectLst/>
                <a:latin typeface="Times New Roman" panose="02020603050405020304" pitchFamily="18" charset="0"/>
                <a:ea typeface="Times New Roman" panose="02020603050405020304" pitchFamily="18" charset="0"/>
              </a:rPr>
              <a:t>Đường công việc và đường thiết yếu của nhánh công việc lựa chọn:</a:t>
            </a:r>
            <a:endParaRPr lang="vi-VN" sz="1200" b="1">
              <a:effectLst/>
              <a:latin typeface="Times New Roman" panose="02020603050405020304" pitchFamily="18" charset="0"/>
              <a:ea typeface="Times New Roman" panose="02020603050405020304" pitchFamily="18" charset="0"/>
            </a:endParaRPr>
          </a:p>
          <a:p>
            <a:pPr marL="342900" lvl="0" indent="-342900">
              <a:lnSpc>
                <a:spcPct val="150000"/>
              </a:lnSpc>
              <a:buSzPts val="1300"/>
              <a:buFont typeface="Times New Roman" panose="02020603050405020304" pitchFamily="18" charset="0"/>
              <a:buChar char="-"/>
            </a:pPr>
            <a:r>
              <a:rPr lang="en-US" sz="1200">
                <a:effectLst/>
                <a:latin typeface="Times New Roman" panose="02020603050405020304" pitchFamily="18" charset="0"/>
                <a:ea typeface="Times New Roman" panose="02020603050405020304" pitchFamily="18" charset="0"/>
              </a:rPr>
              <a:t>Các đường công việc bắt đầu đến công việc kết thúc:</a:t>
            </a:r>
            <a:endParaRPr lang="vi-VN" sz="1200">
              <a:effectLst/>
              <a:latin typeface="Times New Roman" panose="02020603050405020304" pitchFamily="18" charset="0"/>
              <a:ea typeface="Times New Roman" panose="02020603050405020304" pitchFamily="18" charset="0"/>
            </a:endParaRPr>
          </a:p>
          <a:p>
            <a:pPr>
              <a:lnSpc>
                <a:spcPct val="150000"/>
              </a:lnSpc>
              <a:tabLst>
                <a:tab pos="1206500" algn="l"/>
              </a:tabLst>
            </a:pPr>
            <a:r>
              <a:rPr lang="en-US" sz="1200">
                <a:effectLst/>
                <a:latin typeface="Times New Roman" panose="02020603050405020304" pitchFamily="18" charset="0"/>
                <a:ea typeface="Times New Roman" panose="02020603050405020304" pitchFamily="18" charset="0"/>
              </a:rPr>
              <a:t>Đường 1: A (2) -&gt; B (3) -&gt; C (10) -&gt; D (15) -&gt; E (10) -&gt; F (5)-&gt; G (5): </a:t>
            </a:r>
            <a:r>
              <a:rPr lang="en-US" sz="1200" b="1">
                <a:effectLst/>
                <a:latin typeface="Times New Roman" panose="02020603050405020304" pitchFamily="18" charset="0"/>
                <a:ea typeface="Times New Roman" panose="02020603050405020304" pitchFamily="18" charset="0"/>
              </a:rPr>
              <a:t>50 days</a:t>
            </a:r>
            <a:endParaRPr lang="vi-VN" sz="1200" b="1">
              <a:effectLst/>
              <a:latin typeface="Times New Roman" panose="02020603050405020304" pitchFamily="18" charset="0"/>
              <a:ea typeface="Times New Roman" panose="02020603050405020304" pitchFamily="18" charset="0"/>
            </a:endParaRPr>
          </a:p>
          <a:p>
            <a:pPr marL="342900" lvl="0" indent="-342900">
              <a:lnSpc>
                <a:spcPct val="150000"/>
              </a:lnSpc>
              <a:buSzPts val="1300"/>
              <a:buFont typeface="Times New Roman" panose="02020603050405020304" pitchFamily="18" charset="0"/>
              <a:buChar char="-"/>
            </a:pPr>
            <a:r>
              <a:rPr lang="en-US" sz="1200">
                <a:effectLst/>
                <a:latin typeface="Times New Roman" panose="02020603050405020304" pitchFamily="18" charset="0"/>
                <a:ea typeface="Times New Roman" panose="02020603050405020304" pitchFamily="18" charset="0"/>
              </a:rPr>
              <a:t>Đường Găng (thiết yếu) là:</a:t>
            </a:r>
            <a:endParaRPr lang="vi-VN" sz="1200">
              <a:effectLst/>
              <a:latin typeface="Times New Roman" panose="02020603050405020304" pitchFamily="18" charset="0"/>
              <a:ea typeface="Times New Roman" panose="02020603050405020304" pitchFamily="18" charset="0"/>
            </a:endParaRPr>
          </a:p>
          <a:p>
            <a:pPr>
              <a:lnSpc>
                <a:spcPct val="150000"/>
              </a:lnSpc>
            </a:pPr>
            <a:r>
              <a:rPr lang="en-US" sz="1200">
                <a:effectLst/>
                <a:latin typeface="Times New Roman" panose="02020603050405020304" pitchFamily="18" charset="0"/>
                <a:ea typeface="Times New Roman" panose="02020603050405020304" pitchFamily="18" charset="0"/>
              </a:rPr>
              <a:t>Đường 1: A -&gt; B -&gt; C -&gt; D -&gt; E-&gt; F-&gt; G: </a:t>
            </a:r>
            <a:r>
              <a:rPr lang="en-US" sz="1200" b="1">
                <a:effectLst/>
                <a:latin typeface="Times New Roman" panose="02020603050405020304" pitchFamily="18" charset="0"/>
                <a:ea typeface="Times New Roman" panose="02020603050405020304" pitchFamily="18" charset="0"/>
              </a:rPr>
              <a:t>50 days.</a:t>
            </a:r>
            <a:endParaRPr lang="vi-VN" sz="1200" b="1">
              <a:effectLst/>
              <a:latin typeface="Times New Roman" panose="02020603050405020304" pitchFamily="18" charset="0"/>
              <a:ea typeface="Times New Roman" panose="02020603050405020304" pitchFamily="18" charset="0"/>
            </a:endParaRPr>
          </a:p>
        </p:txBody>
      </p:sp>
      <p:pic>
        <p:nvPicPr>
          <p:cNvPr id="5" name="Hình ảnh 4">
            <a:extLst>
              <a:ext uri="{FF2B5EF4-FFF2-40B4-BE49-F238E27FC236}">
                <a16:creationId xmlns:a16="http://schemas.microsoft.com/office/drawing/2014/main" id="{74FD6F20-A0FA-72A4-BD06-98165C422AB4}"/>
              </a:ext>
            </a:extLst>
          </p:cNvPr>
          <p:cNvPicPr>
            <a:picLocks noChangeAspect="1"/>
          </p:cNvPicPr>
          <p:nvPr/>
        </p:nvPicPr>
        <p:blipFill>
          <a:blip r:embed="rId3"/>
          <a:stretch>
            <a:fillRect/>
          </a:stretch>
        </p:blipFill>
        <p:spPr>
          <a:xfrm>
            <a:off x="424038" y="1322867"/>
            <a:ext cx="5473223" cy="3343475"/>
          </a:xfrm>
          <a:prstGeom prst="rect">
            <a:avLst/>
          </a:prstGeom>
        </p:spPr>
      </p:pic>
    </p:spTree>
    <p:extLst>
      <p:ext uri="{BB962C8B-B14F-4D97-AF65-F5344CB8AC3E}">
        <p14:creationId xmlns:p14="http://schemas.microsoft.com/office/powerpoint/2010/main" val="3623657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0"/>
          <p:cNvSpPr txBox="1">
            <a:spLocks noGrp="1"/>
          </p:cNvSpPr>
          <p:nvPr>
            <p:ph type="title"/>
          </p:nvPr>
        </p:nvSpPr>
        <p:spPr>
          <a:xfrm>
            <a:off x="1213054" y="2470367"/>
            <a:ext cx="6039465" cy="805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a:latin typeface="Times New Roman" panose="02020603050405020304" pitchFamily="18" charset="0"/>
                <a:cs typeface="Times New Roman" panose="02020603050405020304" pitchFamily="18" charset="0"/>
              </a:rPr>
              <a:t>CHI PHÍ DỰ ÁN</a:t>
            </a:r>
            <a:endParaRPr>
              <a:latin typeface="Times New Roman" panose="02020603050405020304" pitchFamily="18" charset="0"/>
              <a:cs typeface="Times New Roman" panose="02020603050405020304" pitchFamily="18" charset="0"/>
            </a:endParaRPr>
          </a:p>
        </p:txBody>
      </p:sp>
      <p:sp>
        <p:nvSpPr>
          <p:cNvPr id="580" name="Google Shape;580;p70"/>
          <p:cNvSpPr txBox="1">
            <a:spLocks noGrp="1"/>
          </p:cNvSpPr>
          <p:nvPr>
            <p:ph type="title" idx="2"/>
          </p:nvPr>
        </p:nvSpPr>
        <p:spPr>
          <a:xfrm>
            <a:off x="3859911" y="1492067"/>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04</a:t>
            </a:r>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902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80"/>
                                        </p:tgtEl>
                                        <p:attrNameLst>
                                          <p:attrName>style.visibility</p:attrName>
                                        </p:attrNameLst>
                                      </p:cBhvr>
                                      <p:to>
                                        <p:strVal val="visible"/>
                                      </p:to>
                                    </p:set>
                                    <p:anim calcmode="lin" valueType="num">
                                      <p:cBhvr additive="base">
                                        <p:cTn id="10" dur="1000"/>
                                        <p:tgtEl>
                                          <p:spTgt spid="58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9" name="Hộp Văn bản 8">
            <a:extLst>
              <a:ext uri="{FF2B5EF4-FFF2-40B4-BE49-F238E27FC236}">
                <a16:creationId xmlns:a16="http://schemas.microsoft.com/office/drawing/2014/main" id="{258DC62D-DF33-24B3-9778-705C253BE812}"/>
              </a:ext>
            </a:extLst>
          </p:cNvPr>
          <p:cNvSpPr txBox="1"/>
          <p:nvPr/>
        </p:nvSpPr>
        <p:spPr>
          <a:xfrm>
            <a:off x="1605694" y="465390"/>
            <a:ext cx="8438192" cy="458074"/>
          </a:xfrm>
          <a:prstGeom prst="rect">
            <a:avLst/>
          </a:prstGeom>
          <a:noFill/>
        </p:spPr>
        <p:txBody>
          <a:bodyPr wrap="square">
            <a:spAutoFit/>
          </a:bodyPr>
          <a:lstStyle/>
          <a:p>
            <a:pPr marL="254000" indent="-254000">
              <a:lnSpc>
                <a:spcPct val="150000"/>
              </a:lnSpc>
              <a:tabLst>
                <a:tab pos="876300" algn="l"/>
              </a:tabLst>
            </a:pPr>
            <a:r>
              <a:rPr lang="vi-VN" sz="1800" b="1" i="1">
                <a:latin typeface="+mj-lt"/>
              </a:rPr>
              <a:t>Tiến hành ước lượng chi phí của từng công việc ở sơ đồWBS</a:t>
            </a:r>
            <a:endParaRPr lang="vi-VN" sz="1800" b="1" i="1">
              <a:effectLst/>
              <a:latin typeface="+mj-lt"/>
              <a:ea typeface="Times New Roman" panose="02020603050405020304" pitchFamily="18" charset="0"/>
            </a:endParaRPr>
          </a:p>
        </p:txBody>
      </p:sp>
      <p:pic>
        <p:nvPicPr>
          <p:cNvPr id="3" name="Hình ảnh 2">
            <a:extLst>
              <a:ext uri="{FF2B5EF4-FFF2-40B4-BE49-F238E27FC236}">
                <a16:creationId xmlns:a16="http://schemas.microsoft.com/office/drawing/2014/main" id="{70FC463C-8D8D-C6CC-1DE6-CC5990555FCC}"/>
              </a:ext>
            </a:extLst>
          </p:cNvPr>
          <p:cNvPicPr>
            <a:picLocks noChangeAspect="1"/>
          </p:cNvPicPr>
          <p:nvPr/>
        </p:nvPicPr>
        <p:blipFill>
          <a:blip r:embed="rId3"/>
          <a:stretch>
            <a:fillRect/>
          </a:stretch>
        </p:blipFill>
        <p:spPr>
          <a:xfrm>
            <a:off x="1750836" y="1061350"/>
            <a:ext cx="5772956" cy="3562847"/>
          </a:xfrm>
          <a:prstGeom prst="rect">
            <a:avLst/>
          </a:prstGeom>
        </p:spPr>
      </p:pic>
    </p:spTree>
    <p:extLst>
      <p:ext uri="{BB962C8B-B14F-4D97-AF65-F5344CB8AC3E}">
        <p14:creationId xmlns:p14="http://schemas.microsoft.com/office/powerpoint/2010/main" val="419084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4" descr="A chart with text and numbers&#10;&#10;Description automatically generated with medium confidence">
            <a:extLst>
              <a:ext uri="{FF2B5EF4-FFF2-40B4-BE49-F238E27FC236}">
                <a16:creationId xmlns:a16="http://schemas.microsoft.com/office/drawing/2014/main" id="{15C5A885-097A-499D-8319-EC7274368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2" y="2921317"/>
            <a:ext cx="4974590" cy="1773555"/>
          </a:xfrm>
          <a:prstGeom prst="rect">
            <a:avLst/>
          </a:prstGeom>
        </p:spPr>
      </p:pic>
      <p:sp>
        <p:nvSpPr>
          <p:cNvPr id="7" name="Hộp Văn bản 6">
            <a:extLst>
              <a:ext uri="{FF2B5EF4-FFF2-40B4-BE49-F238E27FC236}">
                <a16:creationId xmlns:a16="http://schemas.microsoft.com/office/drawing/2014/main" id="{DA5C8736-D9D3-2095-4A34-C488A2EEFAD5}"/>
              </a:ext>
            </a:extLst>
          </p:cNvPr>
          <p:cNvSpPr txBox="1"/>
          <p:nvPr/>
        </p:nvSpPr>
        <p:spPr>
          <a:xfrm>
            <a:off x="2340428" y="544814"/>
            <a:ext cx="4651828" cy="400110"/>
          </a:xfrm>
          <a:prstGeom prst="rect">
            <a:avLst/>
          </a:prstGeom>
          <a:noFill/>
        </p:spPr>
        <p:txBody>
          <a:bodyPr wrap="square">
            <a:spAutoFit/>
          </a:bodyPr>
          <a:lstStyle/>
          <a:p>
            <a:r>
              <a:rPr lang="vi-VN" sz="2000" b="1" i="1">
                <a:latin typeface="+mj-lt"/>
              </a:rPr>
              <a:t>Các công việc cấp 3 ở WBS</a:t>
            </a:r>
          </a:p>
        </p:txBody>
      </p:sp>
    </p:spTree>
    <p:extLst>
      <p:ext uri="{BB962C8B-B14F-4D97-AF65-F5344CB8AC3E}">
        <p14:creationId xmlns:p14="http://schemas.microsoft.com/office/powerpoint/2010/main" val="3973193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0"/>
          <p:cNvSpPr txBox="1">
            <a:spLocks noGrp="1"/>
          </p:cNvSpPr>
          <p:nvPr>
            <p:ph type="title"/>
          </p:nvPr>
        </p:nvSpPr>
        <p:spPr>
          <a:xfrm>
            <a:off x="421693" y="2470367"/>
            <a:ext cx="6876436" cy="805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a:latin typeface="Times New Roman" panose="02020603050405020304" pitchFamily="18" charset="0"/>
                <a:cs typeface="Times New Roman" panose="02020603050405020304" pitchFamily="18" charset="0"/>
              </a:rPr>
              <a:t> NHÂN SỰ DỰ ÁN</a:t>
            </a:r>
            <a:endParaRPr>
              <a:latin typeface="Times New Roman" panose="02020603050405020304" pitchFamily="18" charset="0"/>
              <a:cs typeface="Times New Roman" panose="02020603050405020304" pitchFamily="18" charset="0"/>
            </a:endParaRPr>
          </a:p>
        </p:txBody>
      </p:sp>
      <p:sp>
        <p:nvSpPr>
          <p:cNvPr id="580" name="Google Shape;580;p70"/>
          <p:cNvSpPr txBox="1">
            <a:spLocks noGrp="1"/>
          </p:cNvSpPr>
          <p:nvPr>
            <p:ph type="title" idx="2"/>
          </p:nvPr>
        </p:nvSpPr>
        <p:spPr>
          <a:xfrm>
            <a:off x="3579692" y="1492067"/>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05</a:t>
            </a:r>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18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80"/>
                                        </p:tgtEl>
                                        <p:attrNameLst>
                                          <p:attrName>style.visibility</p:attrName>
                                        </p:attrNameLst>
                                      </p:cBhvr>
                                      <p:to>
                                        <p:strVal val="visible"/>
                                      </p:to>
                                    </p:set>
                                    <p:anim calcmode="lin" valueType="num">
                                      <p:cBhvr additive="base">
                                        <p:cTn id="10" dur="1000"/>
                                        <p:tgtEl>
                                          <p:spTgt spid="58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pic>
        <p:nvPicPr>
          <p:cNvPr id="8" name="Picture 122876814" descr="A diagram with text and images&#10;&#10;Description automatically generated with medium confidence">
            <a:extLst>
              <a:ext uri="{FF2B5EF4-FFF2-40B4-BE49-F238E27FC236}">
                <a16:creationId xmlns:a16="http://schemas.microsoft.com/office/drawing/2014/main" id="{33BC5880-64EA-944A-2629-D6B7E0E5B2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632956"/>
            <a:ext cx="6727312" cy="3877588"/>
          </a:xfrm>
          <a:prstGeom prst="rect">
            <a:avLst/>
          </a:prstGeom>
          <a:noFill/>
          <a:ln>
            <a:noFill/>
          </a:ln>
        </p:spPr>
      </p:pic>
      <p:sp>
        <p:nvSpPr>
          <p:cNvPr id="10" name="Hộp Văn bản 9">
            <a:extLst>
              <a:ext uri="{FF2B5EF4-FFF2-40B4-BE49-F238E27FC236}">
                <a16:creationId xmlns:a16="http://schemas.microsoft.com/office/drawing/2014/main" id="{B50802F1-5E8E-8F2A-D3A1-475430B3926F}"/>
              </a:ext>
            </a:extLst>
          </p:cNvPr>
          <p:cNvSpPr txBox="1"/>
          <p:nvPr/>
        </p:nvSpPr>
        <p:spPr>
          <a:xfrm>
            <a:off x="3309170" y="4356655"/>
            <a:ext cx="4819034" cy="307777"/>
          </a:xfrm>
          <a:prstGeom prst="rect">
            <a:avLst/>
          </a:prstGeom>
          <a:noFill/>
        </p:spPr>
        <p:txBody>
          <a:bodyPr wrap="square">
            <a:spAutoFit/>
          </a:bodyPr>
          <a:lstStyle/>
          <a:p>
            <a:r>
              <a:rPr lang="vi-VN" b="1" i="1">
                <a:latin typeface="+mj-lt"/>
              </a:rPr>
              <a:t>Sơ đồ tổ chức nhân sự cho dự án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0"/>
          <p:cNvSpPr txBox="1">
            <a:spLocks noGrp="1"/>
          </p:cNvSpPr>
          <p:nvPr>
            <p:ph type="title"/>
          </p:nvPr>
        </p:nvSpPr>
        <p:spPr>
          <a:xfrm>
            <a:off x="421693" y="2470367"/>
            <a:ext cx="7925894" cy="805800"/>
          </a:xfrm>
          <a:prstGeom prst="rect">
            <a:avLst/>
          </a:prstGeom>
        </p:spPr>
        <p:txBody>
          <a:bodyPr spcFirstLastPara="1" wrap="square" lIns="91425" tIns="91425" rIns="91425" bIns="91425" anchor="t" anchorCtr="0">
            <a:noAutofit/>
          </a:bodyPr>
          <a:lstStyle/>
          <a:p>
            <a:pPr lvl="0">
              <a:buClr>
                <a:schemeClr val="dk1"/>
              </a:buClr>
              <a:buSzPts val="1100"/>
            </a:pPr>
            <a:r>
              <a:rPr lang="en-US">
                <a:latin typeface="Times New Roman" panose="02020603050405020304" pitchFamily="18" charset="0"/>
                <a:cs typeface="Times New Roman" panose="02020603050405020304" pitchFamily="18" charset="0"/>
              </a:rPr>
              <a:t>QUẢN LÝ RỦI RO DỰ ÁN</a:t>
            </a:r>
            <a:endParaRPr>
              <a:latin typeface="Times New Roman" panose="02020603050405020304" pitchFamily="18" charset="0"/>
              <a:cs typeface="Times New Roman" panose="02020603050405020304" pitchFamily="18" charset="0"/>
            </a:endParaRPr>
          </a:p>
        </p:txBody>
      </p:sp>
      <p:sp>
        <p:nvSpPr>
          <p:cNvPr id="580" name="Google Shape;580;p70"/>
          <p:cNvSpPr txBox="1">
            <a:spLocks noGrp="1"/>
          </p:cNvSpPr>
          <p:nvPr>
            <p:ph type="title" idx="2"/>
          </p:nvPr>
        </p:nvSpPr>
        <p:spPr>
          <a:xfrm>
            <a:off x="3746550" y="1492067"/>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06</a:t>
            </a:r>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20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80"/>
                                        </p:tgtEl>
                                        <p:attrNameLst>
                                          <p:attrName>style.visibility</p:attrName>
                                        </p:attrNameLst>
                                      </p:cBhvr>
                                      <p:to>
                                        <p:strVal val="visible"/>
                                      </p:to>
                                    </p:set>
                                    <p:anim calcmode="lin" valueType="num">
                                      <p:cBhvr additive="base">
                                        <p:cTn id="10" dur="1000"/>
                                        <p:tgtEl>
                                          <p:spTgt spid="58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Google Shape;2955;p91">
            <a:extLst>
              <a:ext uri="{FF2B5EF4-FFF2-40B4-BE49-F238E27FC236}">
                <a16:creationId xmlns:a16="http://schemas.microsoft.com/office/drawing/2014/main" id="{68891694-EAE0-AE93-760D-4858A55EEF29}"/>
              </a:ext>
            </a:extLst>
          </p:cNvPr>
          <p:cNvGraphicFramePr/>
          <p:nvPr>
            <p:extLst>
              <p:ext uri="{D42A27DB-BD31-4B8C-83A1-F6EECF244321}">
                <p14:modId xmlns:p14="http://schemas.microsoft.com/office/powerpoint/2010/main" val="1316543790"/>
              </p:ext>
            </p:extLst>
          </p:nvPr>
        </p:nvGraphicFramePr>
        <p:xfrm>
          <a:off x="1515430" y="1378434"/>
          <a:ext cx="6335068" cy="2619230"/>
        </p:xfrm>
        <a:graphic>
          <a:graphicData uri="http://schemas.openxmlformats.org/drawingml/2006/table">
            <a:tbl>
              <a:tblPr>
                <a:noFill/>
              </a:tblPr>
              <a:tblGrid>
                <a:gridCol w="3167534">
                  <a:extLst>
                    <a:ext uri="{9D8B030D-6E8A-4147-A177-3AD203B41FA5}">
                      <a16:colId xmlns:a16="http://schemas.microsoft.com/office/drawing/2014/main" val="20000"/>
                    </a:ext>
                  </a:extLst>
                </a:gridCol>
                <a:gridCol w="3167534">
                  <a:extLst>
                    <a:ext uri="{9D8B030D-6E8A-4147-A177-3AD203B41FA5}">
                      <a16:colId xmlns:a16="http://schemas.microsoft.com/office/drawing/2014/main" val="20001"/>
                    </a:ext>
                  </a:extLst>
                </a:gridCol>
              </a:tblGrid>
              <a:tr h="489940">
                <a:tc>
                  <a:txBody>
                    <a:bodyPr/>
                    <a:lstStyle/>
                    <a:p>
                      <a:pPr marL="0" lvl="0" indent="0" algn="ctr" rtl="0">
                        <a:spcBef>
                          <a:spcPts val="0"/>
                        </a:spcBef>
                        <a:spcAft>
                          <a:spcPts val="0"/>
                        </a:spcAft>
                        <a:buNone/>
                      </a:pPr>
                      <a:r>
                        <a:rPr lang="en" sz="1800">
                          <a:solidFill>
                            <a:schemeClr val="dk1"/>
                          </a:solidFill>
                          <a:latin typeface="Times New Roman" panose="02020603050405020304" pitchFamily="18" charset="0"/>
                          <a:ea typeface="Gloria Hallelujah"/>
                          <a:cs typeface="Times New Roman" panose="02020603050405020304" pitchFamily="18" charset="0"/>
                          <a:sym typeface="Gloria Hallelujah"/>
                        </a:rPr>
                        <a:t>Họ Tên</a:t>
                      </a:r>
                      <a:endParaRPr sz="1800">
                        <a:solidFill>
                          <a:schemeClr val="dk1"/>
                        </a:solidFill>
                        <a:latin typeface="Times New Roman" panose="02020603050405020304" pitchFamily="18" charset="0"/>
                        <a:ea typeface="Gloria Hallelujah"/>
                        <a:cs typeface="Times New Roman" panose="02020603050405020304" pitchFamily="18" charset="0"/>
                        <a:sym typeface="Gloria Hallelujah"/>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800">
                          <a:solidFill>
                            <a:schemeClr val="dk1"/>
                          </a:solidFill>
                          <a:latin typeface="Times New Roman" panose="02020603050405020304" pitchFamily="18" charset="0"/>
                          <a:ea typeface="Gloria Hallelujah"/>
                          <a:cs typeface="Times New Roman" panose="02020603050405020304" pitchFamily="18" charset="0"/>
                          <a:sym typeface="Gloria Hallelujah"/>
                        </a:rPr>
                        <a:t>MSSV</a:t>
                      </a:r>
                      <a:endParaRPr sz="1800">
                        <a:solidFill>
                          <a:schemeClr val="dk1"/>
                        </a:solidFill>
                        <a:latin typeface="Times New Roman" panose="02020603050405020304" pitchFamily="18" charset="0"/>
                        <a:ea typeface="Gloria Hallelujah"/>
                        <a:cs typeface="Times New Roman" panose="02020603050405020304" pitchFamily="18" charset="0"/>
                        <a:sym typeface="Gloria Hallelujah"/>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24610">
                <a:tc>
                  <a:txBody>
                    <a:bodyPr/>
                    <a:lstStyle/>
                    <a:p>
                      <a:pPr marL="0" lvl="0" indent="0" algn="ctr" rtl="0">
                        <a:spcBef>
                          <a:spcPts val="0"/>
                        </a:spcBef>
                        <a:spcAft>
                          <a:spcPts val="0"/>
                        </a:spcAft>
                        <a:buNone/>
                      </a:pPr>
                      <a:r>
                        <a:rPr lang="en-US" sz="16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Hà Thanh Tài</a:t>
                      </a:r>
                      <a:endParaRPr sz="1600">
                        <a:solidFill>
                          <a:schemeClr val="dk1"/>
                        </a:solidFill>
                        <a:latin typeface="Times New Roman" panose="02020603050405020304" pitchFamily="18" charset="0"/>
                        <a:ea typeface="Raleway SemiBold"/>
                        <a:cs typeface="Times New Roman" panose="02020603050405020304" pitchFamily="18" charset="0"/>
                        <a:sym typeface="Raleway SemiBold"/>
                      </a:endParaRPr>
                    </a:p>
                  </a:txBody>
                  <a:tcPr marL="91425" marR="91425" marT="91425" marB="91425" anchor="ctr">
                    <a:lnL w="19050" cap="flat" cmpd="sng">
                      <a:solidFill>
                        <a:srgbClr val="FFE652">
                          <a:alpha val="0"/>
                        </a:srgbClr>
                      </a:solidFill>
                      <a:prstDash val="solid"/>
                      <a:round/>
                      <a:headEnd type="none" w="sm" len="sm"/>
                      <a:tailEnd type="none" w="sm" len="sm"/>
                    </a:lnL>
                    <a:lnR w="19050" cap="flat" cmpd="sng">
                      <a:solidFill>
                        <a:srgbClr val="FFE652">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accen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16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2180604408</a:t>
                      </a:r>
                      <a:endParaRPr sz="1600" b="1">
                        <a:solidFill>
                          <a:schemeClr val="dk2"/>
                        </a:solidFill>
                        <a:latin typeface="Times New Roman" panose="02020603050405020304" pitchFamily="18" charset="0"/>
                        <a:ea typeface="Raleway"/>
                        <a:cs typeface="Times New Roman" panose="02020603050405020304" pitchFamily="18" charset="0"/>
                        <a:sym typeface="Raleway"/>
                      </a:endParaRPr>
                    </a:p>
                  </a:txBody>
                  <a:tcPr marL="91425" marR="91425" marT="91425" marB="91425" anchor="ctr">
                    <a:lnL w="19050" cap="flat" cmpd="sng">
                      <a:solidFill>
                        <a:srgbClr val="FFE652">
                          <a:alpha val="0"/>
                        </a:srgbClr>
                      </a:solidFill>
                      <a:prstDash val="solid"/>
                      <a:round/>
                      <a:headEnd type="none" w="sm" len="sm"/>
                      <a:tailEnd type="none" w="sm" len="sm"/>
                    </a:lnL>
                    <a:lnR w="19050" cap="flat" cmpd="sng">
                      <a:solidFill>
                        <a:srgbClr val="FFE652">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accent2">
                          <a:alpha val="0"/>
                        </a:schemeClr>
                      </a:solidFill>
                      <a:prstDash val="solid"/>
                      <a:round/>
                      <a:headEnd type="none" w="sm" len="sm"/>
                      <a:tailEnd type="none" w="sm" len="sm"/>
                    </a:lnB>
                  </a:tcPr>
                </a:tc>
                <a:extLst>
                  <a:ext uri="{0D108BD9-81ED-4DB2-BD59-A6C34878D82A}">
                    <a16:rowId xmlns:a16="http://schemas.microsoft.com/office/drawing/2014/main" val="10001"/>
                  </a:ext>
                </a:extLst>
              </a:tr>
              <a:tr h="424610">
                <a:tc>
                  <a:txBody>
                    <a:bodyPr/>
                    <a:lstStyle/>
                    <a:p>
                      <a:pPr marL="0" lvl="0" indent="0" algn="ctr" rtl="0">
                        <a:spcBef>
                          <a:spcPts val="0"/>
                        </a:spcBef>
                        <a:spcAft>
                          <a:spcPts val="0"/>
                        </a:spcAft>
                        <a:buNone/>
                      </a:pPr>
                      <a:r>
                        <a:rPr lang="en-US" sz="16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Nguyễn Minh Thắng</a:t>
                      </a:r>
                      <a:endParaRPr sz="1600" b="1">
                        <a:solidFill>
                          <a:schemeClr val="dk2"/>
                        </a:solidFill>
                        <a:latin typeface="Times New Roman" panose="02020603050405020304" pitchFamily="18" charset="0"/>
                        <a:ea typeface="Raleway"/>
                        <a:cs typeface="Times New Roman" panose="02020603050405020304" pitchFamily="18" charset="0"/>
                        <a:sym typeface="Raleway"/>
                      </a:endParaRPr>
                    </a:p>
                  </a:txBody>
                  <a:tcPr marL="91425" marR="91425" marT="91425" marB="91425" anchor="ctr">
                    <a:lnL w="19050" cap="flat" cmpd="sng">
                      <a:solidFill>
                        <a:schemeClr val="accent2">
                          <a:alpha val="0"/>
                        </a:schemeClr>
                      </a:solidFill>
                      <a:prstDash val="solid"/>
                      <a:round/>
                      <a:headEnd type="none" w="sm" len="sm"/>
                      <a:tailEnd type="none" w="sm" len="sm"/>
                    </a:lnL>
                    <a:lnR w="19050" cap="flat" cmpd="sng">
                      <a:solidFill>
                        <a:schemeClr val="accent2">
                          <a:alpha val="0"/>
                        </a:schemeClr>
                      </a:solidFill>
                      <a:prstDash val="solid"/>
                      <a:round/>
                      <a:headEnd type="none" w="sm" len="sm"/>
                      <a:tailEnd type="none" w="sm" len="sm"/>
                    </a:lnR>
                    <a:lnT w="19050" cap="flat" cmpd="sng">
                      <a:solidFill>
                        <a:schemeClr val="accent2">
                          <a:alpha val="0"/>
                        </a:schemeClr>
                      </a:solidFill>
                      <a:prstDash val="solid"/>
                      <a:round/>
                      <a:headEnd type="none" w="sm" len="sm"/>
                      <a:tailEnd type="none" w="sm" len="sm"/>
                    </a:lnT>
                    <a:lnB w="19050" cap="flat" cmpd="sng">
                      <a:solidFill>
                        <a:schemeClr val="accen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16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2180601448</a:t>
                      </a:r>
                      <a:endParaRPr sz="1600">
                        <a:solidFill>
                          <a:schemeClr val="dk1"/>
                        </a:solidFill>
                        <a:latin typeface="Times New Roman" panose="02020603050405020304" pitchFamily="18" charset="0"/>
                        <a:ea typeface="Raleway SemiBold"/>
                        <a:cs typeface="Times New Roman" panose="02020603050405020304" pitchFamily="18" charset="0"/>
                        <a:sym typeface="Raleway SemiBold"/>
                      </a:endParaRPr>
                    </a:p>
                  </a:txBody>
                  <a:tcPr marL="91425" marR="91425" marT="91425" marB="91425" anchor="ctr">
                    <a:lnL w="19050" cap="flat" cmpd="sng">
                      <a:solidFill>
                        <a:schemeClr val="accent2">
                          <a:alpha val="0"/>
                        </a:schemeClr>
                      </a:solidFill>
                      <a:prstDash val="solid"/>
                      <a:round/>
                      <a:headEnd type="none" w="sm" len="sm"/>
                      <a:tailEnd type="none" w="sm" len="sm"/>
                    </a:lnL>
                    <a:lnR w="19050" cap="flat" cmpd="sng">
                      <a:solidFill>
                        <a:schemeClr val="accent2">
                          <a:alpha val="0"/>
                        </a:schemeClr>
                      </a:solidFill>
                      <a:prstDash val="solid"/>
                      <a:round/>
                      <a:headEnd type="none" w="sm" len="sm"/>
                      <a:tailEnd type="none" w="sm" len="sm"/>
                    </a:lnR>
                    <a:lnT w="19050" cap="flat" cmpd="sng">
                      <a:solidFill>
                        <a:schemeClr val="accent2">
                          <a:alpha val="0"/>
                        </a:schemeClr>
                      </a:solidFill>
                      <a:prstDash val="solid"/>
                      <a:round/>
                      <a:headEnd type="none" w="sm" len="sm"/>
                      <a:tailEnd type="none" w="sm" len="sm"/>
                    </a:lnT>
                    <a:lnB w="19050" cap="flat" cmpd="sng">
                      <a:solidFill>
                        <a:schemeClr val="accent2">
                          <a:alpha val="0"/>
                        </a:schemeClr>
                      </a:solidFill>
                      <a:prstDash val="solid"/>
                      <a:round/>
                      <a:headEnd type="none" w="sm" len="sm"/>
                      <a:tailEnd type="none" w="sm" len="sm"/>
                    </a:lnB>
                  </a:tcPr>
                </a:tc>
                <a:extLst>
                  <a:ext uri="{0D108BD9-81ED-4DB2-BD59-A6C34878D82A}">
                    <a16:rowId xmlns:a16="http://schemas.microsoft.com/office/drawing/2014/main" val="10002"/>
                  </a:ext>
                </a:extLst>
              </a:tr>
              <a:tr h="424610">
                <a:tc>
                  <a:txBody>
                    <a:bodyPr/>
                    <a:lstStyle/>
                    <a:p>
                      <a:pPr marL="0" lvl="0" indent="0" algn="ctr" rtl="0">
                        <a:spcBef>
                          <a:spcPts val="0"/>
                        </a:spcBef>
                        <a:spcAft>
                          <a:spcPts val="0"/>
                        </a:spcAft>
                        <a:buNone/>
                      </a:pPr>
                      <a:r>
                        <a:rPr lang="en-US" sz="16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Huỳnh Đức Trung</a:t>
                      </a:r>
                      <a:endParaRPr sz="1600" b="1">
                        <a:solidFill>
                          <a:schemeClr val="dk2"/>
                        </a:solidFill>
                        <a:latin typeface="Times New Roman" panose="02020603050405020304" pitchFamily="18" charset="0"/>
                        <a:ea typeface="Raleway"/>
                        <a:cs typeface="Times New Roman" panose="02020603050405020304" pitchFamily="18" charset="0"/>
                        <a:sym typeface="Raleway"/>
                      </a:endParaRPr>
                    </a:p>
                  </a:txBody>
                  <a:tcPr marL="91425" marR="91425" marT="91425" marB="91425" anchor="ctr">
                    <a:lnL w="19050" cap="flat" cmpd="sng">
                      <a:solidFill>
                        <a:schemeClr val="accent2">
                          <a:alpha val="0"/>
                        </a:schemeClr>
                      </a:solidFill>
                      <a:prstDash val="solid"/>
                      <a:round/>
                      <a:headEnd type="none" w="sm" len="sm"/>
                      <a:tailEnd type="none" w="sm" len="sm"/>
                    </a:lnL>
                    <a:lnR w="19050" cap="flat" cmpd="sng">
                      <a:solidFill>
                        <a:schemeClr val="accent2">
                          <a:alpha val="0"/>
                        </a:schemeClr>
                      </a:solidFill>
                      <a:prstDash val="solid"/>
                      <a:round/>
                      <a:headEnd type="none" w="sm" len="sm"/>
                      <a:tailEnd type="none" w="sm" len="sm"/>
                    </a:lnR>
                    <a:lnT w="19050" cap="flat" cmpd="sng">
                      <a:solidFill>
                        <a:schemeClr val="accent2">
                          <a:alpha val="0"/>
                        </a:schemeClr>
                      </a:solidFill>
                      <a:prstDash val="solid"/>
                      <a:round/>
                      <a:headEnd type="none" w="sm" len="sm"/>
                      <a:tailEnd type="none" w="sm" len="sm"/>
                    </a:lnT>
                    <a:lnB w="19050" cap="flat" cmpd="sng" algn="ctr">
                      <a:solidFill>
                        <a:schemeClr val="accen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16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2180606357</a:t>
                      </a:r>
                      <a:endParaRPr sz="1600">
                        <a:solidFill>
                          <a:schemeClr val="dk1"/>
                        </a:solidFill>
                        <a:latin typeface="Times New Roman" panose="02020603050405020304" pitchFamily="18" charset="0"/>
                        <a:ea typeface="Raleway SemiBold"/>
                        <a:cs typeface="Times New Roman" panose="02020603050405020304" pitchFamily="18" charset="0"/>
                        <a:sym typeface="Raleway SemiBold"/>
                      </a:endParaRPr>
                    </a:p>
                  </a:txBody>
                  <a:tcPr marL="91425" marR="91425" marT="91425" marB="91425" anchor="ctr">
                    <a:lnL w="19050" cap="flat" cmpd="sng">
                      <a:solidFill>
                        <a:schemeClr val="accent2">
                          <a:alpha val="0"/>
                        </a:schemeClr>
                      </a:solidFill>
                      <a:prstDash val="solid"/>
                      <a:round/>
                      <a:headEnd type="none" w="sm" len="sm"/>
                      <a:tailEnd type="none" w="sm" len="sm"/>
                    </a:lnL>
                    <a:lnR w="19050" cap="flat" cmpd="sng">
                      <a:solidFill>
                        <a:schemeClr val="accent2">
                          <a:alpha val="0"/>
                        </a:schemeClr>
                      </a:solidFill>
                      <a:prstDash val="solid"/>
                      <a:round/>
                      <a:headEnd type="none" w="sm" len="sm"/>
                      <a:tailEnd type="none" w="sm" len="sm"/>
                    </a:lnR>
                    <a:lnT w="19050" cap="flat" cmpd="sng">
                      <a:solidFill>
                        <a:schemeClr val="accent2">
                          <a:alpha val="0"/>
                        </a:schemeClr>
                      </a:solidFill>
                      <a:prstDash val="solid"/>
                      <a:round/>
                      <a:headEnd type="none" w="sm" len="sm"/>
                      <a:tailEnd type="none" w="sm" len="sm"/>
                    </a:lnT>
                    <a:lnB w="19050" cap="flat" cmpd="sng" algn="ctr">
                      <a:solidFill>
                        <a:schemeClr val="accent2">
                          <a:alpha val="0"/>
                        </a:schemeClr>
                      </a:solidFill>
                      <a:prstDash val="solid"/>
                      <a:round/>
                      <a:headEnd type="none" w="sm" len="sm"/>
                      <a:tailEnd type="none" w="sm" len="sm"/>
                    </a:lnB>
                  </a:tcPr>
                </a:tc>
                <a:extLst>
                  <a:ext uri="{0D108BD9-81ED-4DB2-BD59-A6C34878D82A}">
                    <a16:rowId xmlns:a16="http://schemas.microsoft.com/office/drawing/2014/main" val="10003"/>
                  </a:ext>
                </a:extLst>
              </a:tr>
              <a:tr h="424610">
                <a:tc>
                  <a:txBody>
                    <a:bodyPr/>
                    <a:lstStyle/>
                    <a:p>
                      <a:pPr marL="50800" algn="ctr">
                        <a:lnSpc>
                          <a:spcPct val="150000"/>
                        </a:lnSpc>
                      </a:pPr>
                      <a:r>
                        <a:rPr lang="en-US" sz="1600">
                          <a:effectLst/>
                          <a:latin typeface="Times New Roman" panose="02020603050405020304" pitchFamily="18" charset="0"/>
                          <a:ea typeface="Times New Roman" panose="02020603050405020304" pitchFamily="18" charset="0"/>
                        </a:rPr>
                        <a:t>Nguyễn Phúc Vĩnh</a:t>
                      </a:r>
                      <a:endParaRPr lang="vi-VN" sz="1600">
                        <a:effectLst/>
                        <a:latin typeface="Times New Roman" panose="02020603050405020304" pitchFamily="18" charset="0"/>
                        <a:ea typeface="Times New Roman" panose="02020603050405020304" pitchFamily="18" charset="0"/>
                      </a:endParaRPr>
                    </a:p>
                  </a:txBody>
                  <a:tcPr marL="0" marR="0" marT="0" marB="0" anchor="ctr">
                    <a:lnL w="19050" cap="flat" cmpd="sng">
                      <a:solidFill>
                        <a:schemeClr val="accent2">
                          <a:alpha val="0"/>
                        </a:schemeClr>
                      </a:solidFill>
                      <a:prstDash val="solid"/>
                      <a:round/>
                      <a:headEnd type="none" w="sm" len="sm"/>
                      <a:tailEnd type="none" w="sm" len="sm"/>
                    </a:lnL>
                    <a:lnR w="19050" cap="flat" cmpd="sng">
                      <a:solidFill>
                        <a:schemeClr val="accent2">
                          <a:alpha val="0"/>
                        </a:schemeClr>
                      </a:solidFill>
                      <a:prstDash val="solid"/>
                      <a:round/>
                      <a:headEnd type="none" w="sm" len="sm"/>
                      <a:tailEnd type="none" w="sm" len="sm"/>
                    </a:lnR>
                    <a:lnT w="19050" cap="flat" cmpd="sng">
                      <a:solidFill>
                        <a:schemeClr val="accent2">
                          <a:alpha val="0"/>
                        </a:schemeClr>
                      </a:solidFill>
                      <a:prstDash val="solid"/>
                      <a:round/>
                      <a:headEnd type="none" w="sm" len="sm"/>
                      <a:tailEnd type="none" w="sm" len="sm"/>
                    </a:lnT>
                    <a:lnB w="19050" cap="flat" cmpd="sng">
                      <a:solidFill>
                        <a:schemeClr val="accent2">
                          <a:alpha val="0"/>
                        </a:schemeClr>
                      </a:solidFill>
                      <a:prstDash val="solid"/>
                      <a:round/>
                      <a:headEnd type="none" w="sm" len="sm"/>
                      <a:tailEnd type="none" w="sm" len="sm"/>
                    </a:lnB>
                  </a:tcPr>
                </a:tc>
                <a:tc>
                  <a:txBody>
                    <a:bodyPr/>
                    <a:lstStyle/>
                    <a:p>
                      <a:pPr algn="ctr">
                        <a:lnSpc>
                          <a:spcPct val="150000"/>
                        </a:lnSpc>
                      </a:pPr>
                      <a:r>
                        <a:rPr lang="en-US" sz="1600">
                          <a:effectLst/>
                          <a:latin typeface="Times New Roman" panose="02020603050405020304" pitchFamily="18" charset="0"/>
                          <a:ea typeface="Times New Roman" panose="02020603050405020304" pitchFamily="18" charset="0"/>
                        </a:rPr>
                        <a:t>2180606380</a:t>
                      </a:r>
                      <a:endParaRPr lang="vi-VN" sz="1600">
                        <a:effectLst/>
                        <a:latin typeface="Times New Roman" panose="02020603050405020304" pitchFamily="18" charset="0"/>
                        <a:ea typeface="Times New Roman" panose="02020603050405020304" pitchFamily="18" charset="0"/>
                      </a:endParaRPr>
                    </a:p>
                  </a:txBody>
                  <a:tcPr marL="0" marR="0" marT="0" marB="0" anchor="ctr">
                    <a:lnL w="19050" cap="flat" cmpd="sng">
                      <a:solidFill>
                        <a:schemeClr val="accent2">
                          <a:alpha val="0"/>
                        </a:schemeClr>
                      </a:solidFill>
                      <a:prstDash val="solid"/>
                      <a:round/>
                      <a:headEnd type="none" w="sm" len="sm"/>
                      <a:tailEnd type="none" w="sm" len="sm"/>
                    </a:lnL>
                    <a:lnR w="19050" cap="flat" cmpd="sng">
                      <a:solidFill>
                        <a:schemeClr val="accent2">
                          <a:alpha val="0"/>
                        </a:schemeClr>
                      </a:solidFill>
                      <a:prstDash val="solid"/>
                      <a:round/>
                      <a:headEnd type="none" w="sm" len="sm"/>
                      <a:tailEnd type="none" w="sm" len="sm"/>
                    </a:lnR>
                    <a:lnT w="19050" cap="flat" cmpd="sng">
                      <a:solidFill>
                        <a:schemeClr val="accent2">
                          <a:alpha val="0"/>
                        </a:schemeClr>
                      </a:solidFill>
                      <a:prstDash val="solid"/>
                      <a:round/>
                      <a:headEnd type="none" w="sm" len="sm"/>
                      <a:tailEnd type="none" w="sm" len="sm"/>
                    </a:lnT>
                    <a:lnB w="19050" cap="flat" cmpd="sng">
                      <a:solidFill>
                        <a:schemeClr val="accent2">
                          <a:alpha val="0"/>
                        </a:schemeClr>
                      </a:solidFill>
                      <a:prstDash val="solid"/>
                      <a:round/>
                      <a:headEnd type="none" w="sm" len="sm"/>
                      <a:tailEnd type="none" w="sm" len="sm"/>
                    </a:lnB>
                  </a:tcPr>
                </a:tc>
                <a:extLst>
                  <a:ext uri="{0D108BD9-81ED-4DB2-BD59-A6C34878D82A}">
                    <a16:rowId xmlns:a16="http://schemas.microsoft.com/office/drawing/2014/main" val="10004"/>
                  </a:ext>
                </a:extLst>
              </a:tr>
              <a:tr h="424610">
                <a:tc>
                  <a:txBody>
                    <a:bodyPr/>
                    <a:lstStyle/>
                    <a:p>
                      <a:pPr marL="0" lvl="0" indent="0" algn="ctr" rtl="0">
                        <a:spcBef>
                          <a:spcPts val="0"/>
                        </a:spcBef>
                        <a:spcAft>
                          <a:spcPts val="0"/>
                        </a:spcAft>
                        <a:buNone/>
                      </a:pPr>
                      <a:endParaRPr b="1">
                        <a:solidFill>
                          <a:schemeClr val="dk2"/>
                        </a:solidFill>
                        <a:latin typeface="Raleway"/>
                        <a:ea typeface="Raleway"/>
                        <a:cs typeface="Raleway"/>
                        <a:sym typeface="Raleway"/>
                      </a:endParaRPr>
                    </a:p>
                  </a:txBody>
                  <a:tcPr marL="91425" marR="91425" marT="91425" marB="91425" anchor="ctr">
                    <a:lnL w="19050" cap="flat" cmpd="sng">
                      <a:solidFill>
                        <a:schemeClr val="accent2">
                          <a:alpha val="0"/>
                        </a:schemeClr>
                      </a:solidFill>
                      <a:prstDash val="solid"/>
                      <a:round/>
                      <a:headEnd type="none" w="sm" len="sm"/>
                      <a:tailEnd type="none" w="sm" len="sm"/>
                    </a:lnL>
                    <a:lnR w="19050" cap="flat" cmpd="sng">
                      <a:solidFill>
                        <a:schemeClr val="accent2">
                          <a:alpha val="0"/>
                        </a:schemeClr>
                      </a:solidFill>
                      <a:prstDash val="solid"/>
                      <a:round/>
                      <a:headEnd type="none" w="sm" len="sm"/>
                      <a:tailEnd type="none" w="sm" len="sm"/>
                    </a:lnR>
                    <a:lnT w="19050" cap="flat" cmpd="sng" algn="ctr">
                      <a:solidFill>
                        <a:schemeClr val="accent2">
                          <a:alpha val="0"/>
                        </a:schemeClr>
                      </a:solidFill>
                      <a:prstDash val="solid"/>
                      <a:round/>
                      <a:headEnd type="none" w="sm" len="sm"/>
                      <a:tailEnd type="none" w="sm" len="sm"/>
                    </a:lnT>
                    <a:lnB w="19050" cap="flat" cmpd="sng">
                      <a:solidFill>
                        <a:schemeClr val="accent2">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Raleway SemiBold"/>
                        <a:ea typeface="Raleway SemiBold"/>
                        <a:cs typeface="Raleway SemiBold"/>
                        <a:sym typeface="Raleway SemiBold"/>
                      </a:endParaRPr>
                    </a:p>
                  </a:txBody>
                  <a:tcPr marL="91425" marR="91425" marT="91425" marB="91425" anchor="ctr">
                    <a:lnL w="19050" cap="flat" cmpd="sng">
                      <a:solidFill>
                        <a:schemeClr val="accent2">
                          <a:alpha val="0"/>
                        </a:schemeClr>
                      </a:solidFill>
                      <a:prstDash val="solid"/>
                      <a:round/>
                      <a:headEnd type="none" w="sm" len="sm"/>
                      <a:tailEnd type="none" w="sm" len="sm"/>
                    </a:lnL>
                    <a:lnR w="19050" cap="flat" cmpd="sng">
                      <a:solidFill>
                        <a:schemeClr val="accent2">
                          <a:alpha val="0"/>
                        </a:schemeClr>
                      </a:solidFill>
                      <a:prstDash val="solid"/>
                      <a:round/>
                      <a:headEnd type="none" w="sm" len="sm"/>
                      <a:tailEnd type="none" w="sm" len="sm"/>
                    </a:lnR>
                    <a:lnT w="19050" cap="flat" cmpd="sng" algn="ctr">
                      <a:solidFill>
                        <a:schemeClr val="accent2">
                          <a:alpha val="0"/>
                        </a:schemeClr>
                      </a:solidFill>
                      <a:prstDash val="solid"/>
                      <a:round/>
                      <a:headEnd type="none" w="sm" len="sm"/>
                      <a:tailEnd type="none" w="sm" len="sm"/>
                    </a:lnT>
                    <a:lnB w="19050" cap="flat" cmpd="sng">
                      <a:solidFill>
                        <a:schemeClr val="accent2">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1" name="Google Shape;2956;p91">
            <a:extLst>
              <a:ext uri="{FF2B5EF4-FFF2-40B4-BE49-F238E27FC236}">
                <a16:creationId xmlns:a16="http://schemas.microsoft.com/office/drawing/2014/main" id="{9FBEA3FF-6B51-6756-73B0-79FD7B9FB4AE}"/>
              </a:ext>
            </a:extLst>
          </p:cNvPr>
          <p:cNvSpPr/>
          <p:nvPr/>
        </p:nvSpPr>
        <p:spPr>
          <a:xfrm>
            <a:off x="4530669" y="1594831"/>
            <a:ext cx="45719" cy="1910370"/>
          </a:xfrm>
          <a:custGeom>
            <a:avLst/>
            <a:gdLst/>
            <a:ahLst/>
            <a:cxnLst/>
            <a:rect l="l" t="t" r="r" b="b"/>
            <a:pathLst>
              <a:path w="1778" h="87547" extrusionOk="0">
                <a:moveTo>
                  <a:pt x="717" y="0"/>
                </a:moveTo>
                <a:cubicBezTo>
                  <a:pt x="717" y="21489"/>
                  <a:pt x="-812" y="43032"/>
                  <a:pt x="717" y="64466"/>
                </a:cubicBezTo>
                <a:cubicBezTo>
                  <a:pt x="1265" y="72148"/>
                  <a:pt x="-87" y="80074"/>
                  <a:pt x="1778" y="87547"/>
                </a:cubicBezTo>
              </a:path>
            </a:pathLst>
          </a:custGeom>
          <a:noFill/>
          <a:ln w="19050" cap="rnd" cmpd="sng">
            <a:solidFill>
              <a:schemeClr val="dk1"/>
            </a:solidFill>
            <a:prstDash val="solid"/>
            <a:round/>
            <a:headEnd type="none" w="med" len="med"/>
            <a:tailEnd type="none" w="med" len="med"/>
          </a:ln>
        </p:spPr>
        <p:txBody>
          <a:bodyPr/>
          <a:lstStyle/>
          <a:p>
            <a:endParaRPr lang="en-US"/>
          </a:p>
        </p:txBody>
      </p:sp>
      <p:sp>
        <p:nvSpPr>
          <p:cNvPr id="32" name="Google Shape;2957;p91">
            <a:extLst>
              <a:ext uri="{FF2B5EF4-FFF2-40B4-BE49-F238E27FC236}">
                <a16:creationId xmlns:a16="http://schemas.microsoft.com/office/drawing/2014/main" id="{A11EFBCC-DBD2-4C8B-B5F4-382E20F8DB9A}"/>
              </a:ext>
            </a:extLst>
          </p:cNvPr>
          <p:cNvSpPr/>
          <p:nvPr/>
        </p:nvSpPr>
        <p:spPr>
          <a:xfrm>
            <a:off x="1605852" y="2268200"/>
            <a:ext cx="6335067" cy="45719"/>
          </a:xfrm>
          <a:custGeom>
            <a:avLst/>
            <a:gdLst/>
            <a:ahLst/>
            <a:cxnLst/>
            <a:rect l="l" t="t" r="r" b="b"/>
            <a:pathLst>
              <a:path w="102311" h="3657" extrusionOk="0">
                <a:moveTo>
                  <a:pt x="0" y="1329"/>
                </a:moveTo>
                <a:cubicBezTo>
                  <a:pt x="24611" y="4408"/>
                  <a:pt x="49757" y="4337"/>
                  <a:pt x="74408" y="1595"/>
                </a:cubicBezTo>
                <a:cubicBezTo>
                  <a:pt x="83667" y="565"/>
                  <a:pt x="93474" y="2949"/>
                  <a:pt x="102311" y="0"/>
                </a:cubicBezTo>
              </a:path>
            </a:pathLst>
          </a:custGeom>
          <a:noFill/>
          <a:ln w="19050" cap="rnd" cmpd="sng">
            <a:solidFill>
              <a:schemeClr val="dk1"/>
            </a:solidFill>
            <a:prstDash val="solid"/>
            <a:round/>
            <a:headEnd type="none" w="med" len="med"/>
            <a:tailEnd type="none" w="med" len="med"/>
          </a:ln>
        </p:spPr>
        <p:txBody>
          <a:bodyPr/>
          <a:lstStyle/>
          <a:p>
            <a:endParaRPr lang="en-US"/>
          </a:p>
        </p:txBody>
      </p:sp>
      <p:sp>
        <p:nvSpPr>
          <p:cNvPr id="33" name="Google Shape;2958;p91">
            <a:extLst>
              <a:ext uri="{FF2B5EF4-FFF2-40B4-BE49-F238E27FC236}">
                <a16:creationId xmlns:a16="http://schemas.microsoft.com/office/drawing/2014/main" id="{8B7B0D29-1F36-7956-6C26-C35E1846EA31}"/>
              </a:ext>
            </a:extLst>
          </p:cNvPr>
          <p:cNvSpPr/>
          <p:nvPr/>
        </p:nvSpPr>
        <p:spPr>
          <a:xfrm>
            <a:off x="1605850" y="2685422"/>
            <a:ext cx="6335067" cy="45719"/>
          </a:xfrm>
          <a:custGeom>
            <a:avLst/>
            <a:gdLst/>
            <a:ahLst/>
            <a:cxnLst/>
            <a:rect l="l" t="t" r="r" b="b"/>
            <a:pathLst>
              <a:path w="102311" h="3657" extrusionOk="0">
                <a:moveTo>
                  <a:pt x="0" y="1329"/>
                </a:moveTo>
                <a:cubicBezTo>
                  <a:pt x="24611" y="4408"/>
                  <a:pt x="49757" y="4337"/>
                  <a:pt x="74408" y="1595"/>
                </a:cubicBezTo>
                <a:cubicBezTo>
                  <a:pt x="83667" y="565"/>
                  <a:pt x="93474" y="2949"/>
                  <a:pt x="102311" y="0"/>
                </a:cubicBezTo>
              </a:path>
            </a:pathLst>
          </a:custGeom>
          <a:noFill/>
          <a:ln w="19050" cap="rnd" cmpd="sng">
            <a:solidFill>
              <a:schemeClr val="dk1"/>
            </a:solidFill>
            <a:prstDash val="solid"/>
            <a:round/>
            <a:headEnd type="none" w="med" len="med"/>
            <a:tailEnd type="none" w="med" len="med"/>
          </a:ln>
        </p:spPr>
        <p:txBody>
          <a:bodyPr/>
          <a:lstStyle/>
          <a:p>
            <a:endParaRPr lang="en-US"/>
          </a:p>
        </p:txBody>
      </p:sp>
      <p:sp>
        <p:nvSpPr>
          <p:cNvPr id="34" name="Google Shape;2959;p91">
            <a:extLst>
              <a:ext uri="{FF2B5EF4-FFF2-40B4-BE49-F238E27FC236}">
                <a16:creationId xmlns:a16="http://schemas.microsoft.com/office/drawing/2014/main" id="{C8C46308-7A77-51C5-DF02-88C9D7F0D3BB}"/>
              </a:ext>
            </a:extLst>
          </p:cNvPr>
          <p:cNvSpPr/>
          <p:nvPr/>
        </p:nvSpPr>
        <p:spPr>
          <a:xfrm>
            <a:off x="1605850" y="3113769"/>
            <a:ext cx="6335067" cy="45719"/>
          </a:xfrm>
          <a:custGeom>
            <a:avLst/>
            <a:gdLst/>
            <a:ahLst/>
            <a:cxnLst/>
            <a:rect l="l" t="t" r="r" b="b"/>
            <a:pathLst>
              <a:path w="102311" h="3657" extrusionOk="0">
                <a:moveTo>
                  <a:pt x="0" y="1329"/>
                </a:moveTo>
                <a:cubicBezTo>
                  <a:pt x="24611" y="4408"/>
                  <a:pt x="49757" y="4337"/>
                  <a:pt x="74408" y="1595"/>
                </a:cubicBezTo>
                <a:cubicBezTo>
                  <a:pt x="83667" y="565"/>
                  <a:pt x="93474" y="2949"/>
                  <a:pt x="102311" y="0"/>
                </a:cubicBezTo>
              </a:path>
            </a:pathLst>
          </a:custGeom>
          <a:noFill/>
          <a:ln w="19050" cap="rnd" cmpd="sng">
            <a:solidFill>
              <a:schemeClr val="dk1"/>
            </a:solidFill>
            <a:prstDash val="solid"/>
            <a:round/>
            <a:headEnd type="none" w="med" len="med"/>
            <a:tailEnd type="none" w="med" len="med"/>
          </a:ln>
        </p:spPr>
        <p:txBody>
          <a:bodyPr/>
          <a:lstStyle/>
          <a:p>
            <a:endParaRPr lang="en-US"/>
          </a:p>
        </p:txBody>
      </p:sp>
      <p:sp>
        <p:nvSpPr>
          <p:cNvPr id="37" name="Google Shape;2963;p91">
            <a:extLst>
              <a:ext uri="{FF2B5EF4-FFF2-40B4-BE49-F238E27FC236}">
                <a16:creationId xmlns:a16="http://schemas.microsoft.com/office/drawing/2014/main" id="{C33B81BD-122A-4255-57CA-6BF8403F29CD}"/>
              </a:ext>
            </a:extLst>
          </p:cNvPr>
          <p:cNvSpPr/>
          <p:nvPr/>
        </p:nvSpPr>
        <p:spPr>
          <a:xfrm rot="1270274">
            <a:off x="6746811" y="1891603"/>
            <a:ext cx="617996" cy="247017"/>
          </a:xfrm>
          <a:custGeom>
            <a:avLst/>
            <a:gdLst/>
            <a:ahLst/>
            <a:cxnLst/>
            <a:rect l="l" t="t" r="r" b="b"/>
            <a:pathLst>
              <a:path w="6656" h="5357" extrusionOk="0">
                <a:moveTo>
                  <a:pt x="4447" y="336"/>
                </a:moveTo>
                <a:cubicBezTo>
                  <a:pt x="5208" y="336"/>
                  <a:pt x="6002" y="434"/>
                  <a:pt x="6109" y="784"/>
                </a:cubicBezTo>
                <a:cubicBezTo>
                  <a:pt x="6226" y="1145"/>
                  <a:pt x="6109" y="1799"/>
                  <a:pt x="6119" y="2179"/>
                </a:cubicBezTo>
                <a:cubicBezTo>
                  <a:pt x="6119" y="2647"/>
                  <a:pt x="6109" y="3116"/>
                  <a:pt x="6100" y="3584"/>
                </a:cubicBezTo>
                <a:cubicBezTo>
                  <a:pt x="6090" y="4247"/>
                  <a:pt x="5885" y="4920"/>
                  <a:pt x="5105" y="4959"/>
                </a:cubicBezTo>
                <a:cubicBezTo>
                  <a:pt x="5089" y="4960"/>
                  <a:pt x="5074" y="4960"/>
                  <a:pt x="5059" y="4960"/>
                </a:cubicBezTo>
                <a:cubicBezTo>
                  <a:pt x="4523" y="4960"/>
                  <a:pt x="4250" y="4623"/>
                  <a:pt x="4392" y="4121"/>
                </a:cubicBezTo>
                <a:cubicBezTo>
                  <a:pt x="4500" y="3760"/>
                  <a:pt x="4792" y="3564"/>
                  <a:pt x="5134" y="3428"/>
                </a:cubicBezTo>
                <a:cubicBezTo>
                  <a:pt x="5212" y="3399"/>
                  <a:pt x="5270" y="3330"/>
                  <a:pt x="5270" y="3243"/>
                </a:cubicBezTo>
                <a:cubicBezTo>
                  <a:pt x="5290" y="2784"/>
                  <a:pt x="5397" y="2238"/>
                  <a:pt x="5290" y="1779"/>
                </a:cubicBezTo>
                <a:cubicBezTo>
                  <a:pt x="5280" y="1721"/>
                  <a:pt x="5231" y="1672"/>
                  <a:pt x="5163" y="1652"/>
                </a:cubicBezTo>
                <a:cubicBezTo>
                  <a:pt x="4870" y="1565"/>
                  <a:pt x="4534" y="1545"/>
                  <a:pt x="4195" y="1545"/>
                </a:cubicBezTo>
                <a:cubicBezTo>
                  <a:pt x="3924" y="1545"/>
                  <a:pt x="3651" y="1558"/>
                  <a:pt x="3398" y="1558"/>
                </a:cubicBezTo>
                <a:cubicBezTo>
                  <a:pt x="3334" y="1558"/>
                  <a:pt x="3272" y="1557"/>
                  <a:pt x="3212" y="1555"/>
                </a:cubicBezTo>
                <a:cubicBezTo>
                  <a:pt x="3105" y="1555"/>
                  <a:pt x="3027" y="1643"/>
                  <a:pt x="3027" y="1750"/>
                </a:cubicBezTo>
                <a:cubicBezTo>
                  <a:pt x="2978" y="2569"/>
                  <a:pt x="3173" y="4052"/>
                  <a:pt x="2480" y="4599"/>
                </a:cubicBezTo>
                <a:cubicBezTo>
                  <a:pt x="2296" y="4745"/>
                  <a:pt x="2049" y="4823"/>
                  <a:pt x="1805" y="4823"/>
                </a:cubicBezTo>
                <a:cubicBezTo>
                  <a:pt x="1432" y="4823"/>
                  <a:pt x="1067" y="4639"/>
                  <a:pt x="949" y="4238"/>
                </a:cubicBezTo>
                <a:cubicBezTo>
                  <a:pt x="787" y="3671"/>
                  <a:pt x="1238" y="3263"/>
                  <a:pt x="1744" y="3263"/>
                </a:cubicBezTo>
                <a:cubicBezTo>
                  <a:pt x="1788" y="3263"/>
                  <a:pt x="1832" y="3266"/>
                  <a:pt x="1875" y="3272"/>
                </a:cubicBezTo>
                <a:cubicBezTo>
                  <a:pt x="1893" y="3354"/>
                  <a:pt x="1964" y="3394"/>
                  <a:pt x="2039" y="3394"/>
                </a:cubicBezTo>
                <a:cubicBezTo>
                  <a:pt x="2133" y="3394"/>
                  <a:pt x="2231" y="3332"/>
                  <a:pt x="2236" y="3213"/>
                </a:cubicBezTo>
                <a:lnTo>
                  <a:pt x="2334" y="1730"/>
                </a:lnTo>
                <a:cubicBezTo>
                  <a:pt x="2353" y="1516"/>
                  <a:pt x="2314" y="1223"/>
                  <a:pt x="2383" y="999"/>
                </a:cubicBezTo>
                <a:cubicBezTo>
                  <a:pt x="2334" y="696"/>
                  <a:pt x="2490" y="511"/>
                  <a:pt x="2871" y="462"/>
                </a:cubicBezTo>
                <a:lnTo>
                  <a:pt x="3114" y="433"/>
                </a:lnTo>
                <a:cubicBezTo>
                  <a:pt x="3357" y="388"/>
                  <a:pt x="3893" y="336"/>
                  <a:pt x="4447" y="336"/>
                </a:cubicBezTo>
                <a:close/>
                <a:moveTo>
                  <a:pt x="4249" y="1"/>
                </a:moveTo>
                <a:cubicBezTo>
                  <a:pt x="3711" y="1"/>
                  <a:pt x="3172" y="37"/>
                  <a:pt x="2636" y="111"/>
                </a:cubicBezTo>
                <a:cubicBezTo>
                  <a:pt x="2412" y="140"/>
                  <a:pt x="2197" y="150"/>
                  <a:pt x="2080" y="345"/>
                </a:cubicBezTo>
                <a:cubicBezTo>
                  <a:pt x="1905" y="599"/>
                  <a:pt x="1993" y="1184"/>
                  <a:pt x="1973" y="1496"/>
                </a:cubicBezTo>
                <a:cubicBezTo>
                  <a:pt x="1944" y="1955"/>
                  <a:pt x="1914" y="2423"/>
                  <a:pt x="1885" y="2891"/>
                </a:cubicBezTo>
                <a:cubicBezTo>
                  <a:pt x="1838" y="2886"/>
                  <a:pt x="1791" y="2884"/>
                  <a:pt x="1746" y="2884"/>
                </a:cubicBezTo>
                <a:cubicBezTo>
                  <a:pt x="596" y="2884"/>
                  <a:pt x="1" y="4485"/>
                  <a:pt x="1183" y="5077"/>
                </a:cubicBezTo>
                <a:cubicBezTo>
                  <a:pt x="1381" y="5172"/>
                  <a:pt x="1606" y="5220"/>
                  <a:pt x="1832" y="5220"/>
                </a:cubicBezTo>
                <a:cubicBezTo>
                  <a:pt x="2274" y="5220"/>
                  <a:pt x="2720" y="5038"/>
                  <a:pt x="2978" y="4677"/>
                </a:cubicBezTo>
                <a:cubicBezTo>
                  <a:pt x="3485" y="3974"/>
                  <a:pt x="3368" y="2804"/>
                  <a:pt x="3388" y="1935"/>
                </a:cubicBezTo>
                <a:cubicBezTo>
                  <a:pt x="3608" y="1930"/>
                  <a:pt x="3860" y="1911"/>
                  <a:pt x="4101" y="1911"/>
                </a:cubicBezTo>
                <a:cubicBezTo>
                  <a:pt x="4306" y="1911"/>
                  <a:pt x="4504" y="1925"/>
                  <a:pt x="4666" y="1974"/>
                </a:cubicBezTo>
                <a:cubicBezTo>
                  <a:pt x="5056" y="2101"/>
                  <a:pt x="4939" y="2716"/>
                  <a:pt x="4900" y="3125"/>
                </a:cubicBezTo>
                <a:cubicBezTo>
                  <a:pt x="4461" y="3321"/>
                  <a:pt x="4061" y="3642"/>
                  <a:pt x="3973" y="4150"/>
                </a:cubicBezTo>
                <a:cubicBezTo>
                  <a:pt x="3856" y="4686"/>
                  <a:pt x="4197" y="5213"/>
                  <a:pt x="4734" y="5330"/>
                </a:cubicBezTo>
                <a:cubicBezTo>
                  <a:pt x="4820" y="5348"/>
                  <a:pt x="4910" y="5357"/>
                  <a:pt x="5002" y="5357"/>
                </a:cubicBezTo>
                <a:cubicBezTo>
                  <a:pt x="5462" y="5357"/>
                  <a:pt x="5966" y="5140"/>
                  <a:pt x="6226" y="4774"/>
                </a:cubicBezTo>
                <a:cubicBezTo>
                  <a:pt x="6656" y="4169"/>
                  <a:pt x="6480" y="3116"/>
                  <a:pt x="6490" y="2423"/>
                </a:cubicBezTo>
                <a:lnTo>
                  <a:pt x="6490" y="901"/>
                </a:lnTo>
                <a:cubicBezTo>
                  <a:pt x="6490" y="706"/>
                  <a:pt x="6578" y="413"/>
                  <a:pt x="6422" y="248"/>
                </a:cubicBezTo>
                <a:cubicBezTo>
                  <a:pt x="6265" y="82"/>
                  <a:pt x="5836" y="101"/>
                  <a:pt x="5631" y="82"/>
                </a:cubicBezTo>
                <a:cubicBezTo>
                  <a:pt x="5172" y="28"/>
                  <a:pt x="4711" y="1"/>
                  <a:pt x="4249"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j-lt"/>
            </a:endParaRPr>
          </a:p>
        </p:txBody>
      </p:sp>
      <p:sp>
        <p:nvSpPr>
          <p:cNvPr id="2" name="Google Shape;483;p59">
            <a:extLst>
              <a:ext uri="{FF2B5EF4-FFF2-40B4-BE49-F238E27FC236}">
                <a16:creationId xmlns:a16="http://schemas.microsoft.com/office/drawing/2014/main" id="{F8F27000-EF35-0AFE-9E4A-27304542E762}"/>
              </a:ext>
            </a:extLst>
          </p:cNvPr>
          <p:cNvSpPr txBox="1">
            <a:spLocks noGrp="1"/>
          </p:cNvSpPr>
          <p:nvPr>
            <p:ph type="subTitle" idx="1"/>
          </p:nvPr>
        </p:nvSpPr>
        <p:spPr>
          <a:xfrm>
            <a:off x="868835" y="910215"/>
            <a:ext cx="7064100" cy="4419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a:t>NHÓM 3TV (15)</a:t>
            </a:r>
            <a:endParaRPr/>
          </a:p>
        </p:txBody>
      </p:sp>
    </p:spTree>
    <p:extLst>
      <p:ext uri="{BB962C8B-B14F-4D97-AF65-F5344CB8AC3E}">
        <p14:creationId xmlns:p14="http://schemas.microsoft.com/office/powerpoint/2010/main" val="388229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sp>
        <p:nvSpPr>
          <p:cNvPr id="1294" name="Google Shape;1294;p105"/>
          <p:cNvSpPr txBox="1"/>
          <p:nvPr/>
        </p:nvSpPr>
        <p:spPr>
          <a:xfrm>
            <a:off x="697288" y="3061578"/>
            <a:ext cx="1828200"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effectLst/>
                <a:latin typeface="Times New Roman" panose="02020603050405020304" pitchFamily="18" charset="0"/>
                <a:ea typeface="Times New Roman" panose="02020603050405020304" pitchFamily="18" charset="0"/>
              </a:rPr>
              <a:t>Rủi ro về bảo mật dữ liệu</a:t>
            </a:r>
            <a:endParaRPr sz="2400">
              <a:solidFill>
                <a:schemeClr val="accent1"/>
              </a:solidFill>
              <a:latin typeface="Vidaloka"/>
              <a:ea typeface="Vidaloka"/>
              <a:cs typeface="Vidaloka"/>
              <a:sym typeface="Vidaloka"/>
            </a:endParaRPr>
          </a:p>
        </p:txBody>
      </p:sp>
      <p:sp>
        <p:nvSpPr>
          <p:cNvPr id="1296" name="Google Shape;1296;p105"/>
          <p:cNvSpPr txBox="1"/>
          <p:nvPr/>
        </p:nvSpPr>
        <p:spPr>
          <a:xfrm>
            <a:off x="697288" y="1390794"/>
            <a:ext cx="2365877" cy="61618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effectLst/>
                <a:latin typeface="Times New Roman" panose="02020603050405020304" pitchFamily="18" charset="0"/>
                <a:ea typeface="Times New Roman" panose="02020603050405020304" pitchFamily="18" charset="0"/>
              </a:rPr>
              <a:t>Xung đột giữa các thành viên trong nhóm</a:t>
            </a:r>
            <a:endParaRPr sz="2400">
              <a:solidFill>
                <a:schemeClr val="accent1"/>
              </a:solidFill>
              <a:latin typeface="Vidaloka"/>
              <a:ea typeface="Vidaloka"/>
              <a:cs typeface="Vidaloka"/>
              <a:sym typeface="Vidaloka"/>
            </a:endParaRPr>
          </a:p>
        </p:txBody>
      </p:sp>
      <p:sp>
        <p:nvSpPr>
          <p:cNvPr id="1298" name="Google Shape;1298;p105"/>
          <p:cNvSpPr txBox="1"/>
          <p:nvPr/>
        </p:nvSpPr>
        <p:spPr>
          <a:xfrm>
            <a:off x="6045093" y="3055491"/>
            <a:ext cx="2401619" cy="35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a:effectLst/>
                <a:latin typeface="Times New Roman" panose="02020603050405020304" pitchFamily="18" charset="0"/>
                <a:ea typeface="Times New Roman" panose="02020603050405020304" pitchFamily="18" charset="0"/>
              </a:rPr>
              <a:t>Rủi ro về bên cung cấp thiết bị phần cứng và các thiết bị liên quan</a:t>
            </a:r>
            <a:endParaRPr sz="2400">
              <a:solidFill>
                <a:schemeClr val="accent1"/>
              </a:solidFill>
              <a:latin typeface="Vidaloka"/>
              <a:ea typeface="Vidaloka"/>
              <a:cs typeface="Vidaloka"/>
              <a:sym typeface="Vidaloka"/>
            </a:endParaRPr>
          </a:p>
        </p:txBody>
      </p:sp>
      <p:sp>
        <p:nvSpPr>
          <p:cNvPr id="1300" name="Google Shape;1300;p105"/>
          <p:cNvSpPr txBox="1"/>
          <p:nvPr/>
        </p:nvSpPr>
        <p:spPr>
          <a:xfrm>
            <a:off x="6329065" y="1437487"/>
            <a:ext cx="2075148" cy="35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a:effectLst/>
                <a:latin typeface="Times New Roman" panose="02020603050405020304" pitchFamily="18" charset="0"/>
                <a:ea typeface="Times New Roman" panose="02020603050405020304" pitchFamily="18" charset="0"/>
              </a:rPr>
              <a:t>Rủi ro về cạnh tranh và thị trường</a:t>
            </a:r>
            <a:endParaRPr sz="2400">
              <a:solidFill>
                <a:schemeClr val="accent1"/>
              </a:solidFill>
              <a:latin typeface="Vidaloka"/>
              <a:ea typeface="Vidaloka"/>
              <a:cs typeface="Vidaloka"/>
              <a:sym typeface="Vidaloka"/>
            </a:endParaRPr>
          </a:p>
        </p:txBody>
      </p:sp>
      <p:grpSp>
        <p:nvGrpSpPr>
          <p:cNvPr id="1302" name="Google Shape;1302;p105"/>
          <p:cNvGrpSpPr/>
          <p:nvPr/>
        </p:nvGrpSpPr>
        <p:grpSpPr>
          <a:xfrm>
            <a:off x="3240164" y="1208233"/>
            <a:ext cx="2958275" cy="2496845"/>
            <a:chOff x="3254913" y="1739175"/>
            <a:chExt cx="2958275" cy="2496845"/>
          </a:xfrm>
        </p:grpSpPr>
        <p:grpSp>
          <p:nvGrpSpPr>
            <p:cNvPr id="1303" name="Google Shape;1303;p105"/>
            <p:cNvGrpSpPr/>
            <p:nvPr/>
          </p:nvGrpSpPr>
          <p:grpSpPr>
            <a:xfrm>
              <a:off x="3730408" y="1973899"/>
              <a:ext cx="2007300" cy="2007300"/>
              <a:chOff x="3730408" y="1973899"/>
              <a:chExt cx="2007300" cy="2007300"/>
            </a:xfrm>
          </p:grpSpPr>
          <p:sp>
            <p:nvSpPr>
              <p:cNvPr id="1304" name="Google Shape;1304;p105"/>
              <p:cNvSpPr/>
              <p:nvPr/>
            </p:nvSpPr>
            <p:spPr>
              <a:xfrm>
                <a:off x="3730408" y="1973899"/>
                <a:ext cx="2007300" cy="200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5" name="Google Shape;1305;p105"/>
              <p:cNvGrpSpPr/>
              <p:nvPr/>
            </p:nvGrpSpPr>
            <p:grpSpPr>
              <a:xfrm>
                <a:off x="4383980" y="2628191"/>
                <a:ext cx="700534" cy="698647"/>
                <a:chOff x="6553275" y="3604550"/>
                <a:chExt cx="296975" cy="296175"/>
              </a:xfrm>
            </p:grpSpPr>
            <p:sp>
              <p:nvSpPr>
                <p:cNvPr id="1306" name="Google Shape;1306;p105"/>
                <p:cNvSpPr/>
                <p:nvPr/>
              </p:nvSpPr>
              <p:spPr>
                <a:xfrm>
                  <a:off x="6657250" y="3604550"/>
                  <a:ext cx="86650" cy="86650"/>
                </a:xfrm>
                <a:custGeom>
                  <a:avLst/>
                  <a:gdLst/>
                  <a:ahLst/>
                  <a:cxnLst/>
                  <a:rect l="l" t="t" r="r" b="b"/>
                  <a:pathLst>
                    <a:path w="3466" h="3466" extrusionOk="0">
                      <a:moveTo>
                        <a:pt x="1733" y="0"/>
                      </a:moveTo>
                      <a:cubicBezTo>
                        <a:pt x="788" y="0"/>
                        <a:pt x="0" y="788"/>
                        <a:pt x="0" y="1733"/>
                      </a:cubicBezTo>
                      <a:cubicBezTo>
                        <a:pt x="0" y="2678"/>
                        <a:pt x="788" y="3466"/>
                        <a:pt x="1733" y="3466"/>
                      </a:cubicBezTo>
                      <a:cubicBezTo>
                        <a:pt x="2678" y="3466"/>
                        <a:pt x="3466" y="2678"/>
                        <a:pt x="3466" y="1733"/>
                      </a:cubicBezTo>
                      <a:cubicBezTo>
                        <a:pt x="3466" y="788"/>
                        <a:pt x="2678" y="0"/>
                        <a:pt x="1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05"/>
                <p:cNvSpPr/>
                <p:nvPr/>
              </p:nvSpPr>
              <p:spPr>
                <a:xfrm>
                  <a:off x="6553275" y="3777825"/>
                  <a:ext cx="296975" cy="122900"/>
                </a:xfrm>
                <a:custGeom>
                  <a:avLst/>
                  <a:gdLst/>
                  <a:ahLst/>
                  <a:cxnLst/>
                  <a:rect l="l" t="t" r="r" b="b"/>
                  <a:pathLst>
                    <a:path w="11879" h="4916" extrusionOk="0">
                      <a:moveTo>
                        <a:pt x="694" y="0"/>
                      </a:moveTo>
                      <a:cubicBezTo>
                        <a:pt x="316" y="0"/>
                        <a:pt x="1" y="315"/>
                        <a:pt x="1" y="693"/>
                      </a:cubicBezTo>
                      <a:cubicBezTo>
                        <a:pt x="1" y="1103"/>
                        <a:pt x="316" y="1418"/>
                        <a:pt x="694" y="1418"/>
                      </a:cubicBezTo>
                      <a:lnTo>
                        <a:pt x="694" y="4569"/>
                      </a:lnTo>
                      <a:cubicBezTo>
                        <a:pt x="694" y="4758"/>
                        <a:pt x="851" y="4915"/>
                        <a:pt x="1040" y="4915"/>
                      </a:cubicBezTo>
                      <a:lnTo>
                        <a:pt x="10807" y="4915"/>
                      </a:lnTo>
                      <a:cubicBezTo>
                        <a:pt x="11028" y="4915"/>
                        <a:pt x="11185" y="4758"/>
                        <a:pt x="11185" y="4569"/>
                      </a:cubicBezTo>
                      <a:lnTo>
                        <a:pt x="11185" y="1418"/>
                      </a:lnTo>
                      <a:cubicBezTo>
                        <a:pt x="11563" y="1418"/>
                        <a:pt x="11878" y="1103"/>
                        <a:pt x="11878" y="693"/>
                      </a:cubicBezTo>
                      <a:cubicBezTo>
                        <a:pt x="11815" y="315"/>
                        <a:pt x="11500" y="0"/>
                        <a:pt x="11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05"/>
                <p:cNvSpPr/>
                <p:nvPr/>
              </p:nvSpPr>
              <p:spPr>
                <a:xfrm>
                  <a:off x="6755700" y="3640000"/>
                  <a:ext cx="74850" cy="121300"/>
                </a:xfrm>
                <a:custGeom>
                  <a:avLst/>
                  <a:gdLst/>
                  <a:ahLst/>
                  <a:cxnLst/>
                  <a:rect l="l" t="t" r="r" b="b"/>
                  <a:pathLst>
                    <a:path w="2994" h="4852" extrusionOk="0">
                      <a:moveTo>
                        <a:pt x="190" y="0"/>
                      </a:moveTo>
                      <a:cubicBezTo>
                        <a:pt x="190" y="126"/>
                        <a:pt x="253" y="221"/>
                        <a:pt x="253" y="347"/>
                      </a:cubicBezTo>
                      <a:cubicBezTo>
                        <a:pt x="253" y="693"/>
                        <a:pt x="158" y="1071"/>
                        <a:pt x="1" y="1386"/>
                      </a:cubicBezTo>
                      <a:cubicBezTo>
                        <a:pt x="977" y="2079"/>
                        <a:pt x="1607" y="3182"/>
                        <a:pt x="1607" y="4474"/>
                      </a:cubicBezTo>
                      <a:lnTo>
                        <a:pt x="1607" y="4852"/>
                      </a:lnTo>
                      <a:lnTo>
                        <a:pt x="2994" y="4852"/>
                      </a:lnTo>
                      <a:lnTo>
                        <a:pt x="2489" y="756"/>
                      </a:lnTo>
                      <a:cubicBezTo>
                        <a:pt x="2363" y="315"/>
                        <a:pt x="1922" y="0"/>
                        <a:pt x="1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05"/>
                <p:cNvSpPr/>
                <p:nvPr/>
              </p:nvSpPr>
              <p:spPr>
                <a:xfrm>
                  <a:off x="6570600" y="3640000"/>
                  <a:ext cx="74850" cy="121300"/>
                </a:xfrm>
                <a:custGeom>
                  <a:avLst/>
                  <a:gdLst/>
                  <a:ahLst/>
                  <a:cxnLst/>
                  <a:rect l="l" t="t" r="r" b="b"/>
                  <a:pathLst>
                    <a:path w="2994" h="4852" extrusionOk="0">
                      <a:moveTo>
                        <a:pt x="1545" y="0"/>
                      </a:moveTo>
                      <a:cubicBezTo>
                        <a:pt x="1072" y="0"/>
                        <a:pt x="663" y="315"/>
                        <a:pt x="505" y="788"/>
                      </a:cubicBezTo>
                      <a:lnTo>
                        <a:pt x="1" y="4852"/>
                      </a:lnTo>
                      <a:lnTo>
                        <a:pt x="1356" y="4852"/>
                      </a:lnTo>
                      <a:lnTo>
                        <a:pt x="1356" y="4474"/>
                      </a:lnTo>
                      <a:lnTo>
                        <a:pt x="1387" y="4474"/>
                      </a:lnTo>
                      <a:cubicBezTo>
                        <a:pt x="1387" y="3182"/>
                        <a:pt x="2017" y="2048"/>
                        <a:pt x="2994" y="1386"/>
                      </a:cubicBezTo>
                      <a:cubicBezTo>
                        <a:pt x="2836" y="1071"/>
                        <a:pt x="2773" y="693"/>
                        <a:pt x="2773" y="347"/>
                      </a:cubicBezTo>
                      <a:cubicBezTo>
                        <a:pt x="2773" y="221"/>
                        <a:pt x="2773" y="95"/>
                        <a:pt x="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05"/>
                <p:cNvSpPr/>
                <p:nvPr/>
              </p:nvSpPr>
              <p:spPr>
                <a:xfrm>
                  <a:off x="6707650" y="3688025"/>
                  <a:ext cx="70925" cy="70925"/>
                </a:xfrm>
                <a:custGeom>
                  <a:avLst/>
                  <a:gdLst/>
                  <a:ahLst/>
                  <a:cxnLst/>
                  <a:rect l="l" t="t" r="r" b="b"/>
                  <a:pathLst>
                    <a:path w="2837" h="2837" extrusionOk="0">
                      <a:moveTo>
                        <a:pt x="1482" y="1"/>
                      </a:moveTo>
                      <a:cubicBezTo>
                        <a:pt x="1450" y="32"/>
                        <a:pt x="1418" y="64"/>
                        <a:pt x="1324" y="127"/>
                      </a:cubicBezTo>
                      <a:cubicBezTo>
                        <a:pt x="1324" y="190"/>
                        <a:pt x="1292" y="253"/>
                        <a:pt x="1261" y="284"/>
                      </a:cubicBezTo>
                      <a:lnTo>
                        <a:pt x="1" y="1923"/>
                      </a:lnTo>
                      <a:lnTo>
                        <a:pt x="1" y="2836"/>
                      </a:lnTo>
                      <a:lnTo>
                        <a:pt x="2742" y="2836"/>
                      </a:lnTo>
                      <a:lnTo>
                        <a:pt x="2742" y="2553"/>
                      </a:lnTo>
                      <a:lnTo>
                        <a:pt x="2836" y="2553"/>
                      </a:lnTo>
                      <a:cubicBezTo>
                        <a:pt x="2836" y="1513"/>
                        <a:pt x="2332" y="599"/>
                        <a:pt x="1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05"/>
                <p:cNvSpPr/>
                <p:nvPr/>
              </p:nvSpPr>
              <p:spPr>
                <a:xfrm>
                  <a:off x="6621025" y="3688825"/>
                  <a:ext cx="70900" cy="73275"/>
                </a:xfrm>
                <a:custGeom>
                  <a:avLst/>
                  <a:gdLst/>
                  <a:ahLst/>
                  <a:cxnLst/>
                  <a:rect l="l" t="t" r="r" b="b"/>
                  <a:pathLst>
                    <a:path w="2836" h="2931" extrusionOk="0">
                      <a:moveTo>
                        <a:pt x="1323" y="0"/>
                      </a:moveTo>
                      <a:cubicBezTo>
                        <a:pt x="536" y="567"/>
                        <a:pt x="0" y="1513"/>
                        <a:pt x="0" y="2584"/>
                      </a:cubicBezTo>
                      <a:lnTo>
                        <a:pt x="0" y="2930"/>
                      </a:lnTo>
                      <a:lnTo>
                        <a:pt x="2741" y="2930"/>
                      </a:lnTo>
                      <a:lnTo>
                        <a:pt x="2741" y="1922"/>
                      </a:lnTo>
                      <a:lnTo>
                        <a:pt x="2836" y="1922"/>
                      </a:lnTo>
                      <a:lnTo>
                        <a:pt x="1575" y="284"/>
                      </a:lnTo>
                      <a:cubicBezTo>
                        <a:pt x="1512" y="252"/>
                        <a:pt x="1512" y="158"/>
                        <a:pt x="1481" y="126"/>
                      </a:cubicBezTo>
                      <a:cubicBezTo>
                        <a:pt x="1449" y="95"/>
                        <a:pt x="1355" y="63"/>
                        <a:pt x="13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12" name="Google Shape;1312;p105"/>
            <p:cNvGrpSpPr/>
            <p:nvPr/>
          </p:nvGrpSpPr>
          <p:grpSpPr>
            <a:xfrm>
              <a:off x="3254913" y="1739175"/>
              <a:ext cx="1011000" cy="930000"/>
              <a:chOff x="3173876" y="1739175"/>
              <a:chExt cx="1011000" cy="930000"/>
            </a:xfrm>
          </p:grpSpPr>
          <p:sp>
            <p:nvSpPr>
              <p:cNvPr id="1313" name="Google Shape;1313;p105"/>
              <p:cNvSpPr/>
              <p:nvPr/>
            </p:nvSpPr>
            <p:spPr>
              <a:xfrm>
                <a:off x="3214375" y="1739175"/>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05"/>
              <p:cNvSpPr txBox="1"/>
              <p:nvPr/>
            </p:nvSpPr>
            <p:spPr>
              <a:xfrm>
                <a:off x="3173876" y="187042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Vidaloka"/>
                    <a:ea typeface="Vidaloka"/>
                    <a:cs typeface="Vidaloka"/>
                    <a:sym typeface="Vidaloka"/>
                  </a:rPr>
                  <a:t>01</a:t>
                </a:r>
                <a:endParaRPr sz="3500">
                  <a:solidFill>
                    <a:schemeClr val="accent1"/>
                  </a:solidFill>
                  <a:latin typeface="Vidaloka"/>
                  <a:ea typeface="Vidaloka"/>
                  <a:cs typeface="Vidaloka"/>
                  <a:sym typeface="Vidaloka"/>
                </a:endParaRPr>
              </a:p>
            </p:txBody>
          </p:sp>
        </p:grpSp>
        <p:grpSp>
          <p:nvGrpSpPr>
            <p:cNvPr id="1315" name="Google Shape;1315;p105"/>
            <p:cNvGrpSpPr/>
            <p:nvPr/>
          </p:nvGrpSpPr>
          <p:grpSpPr>
            <a:xfrm>
              <a:off x="5202188" y="1739175"/>
              <a:ext cx="1011000" cy="930000"/>
              <a:chOff x="5121151" y="1739175"/>
              <a:chExt cx="1011000" cy="930000"/>
            </a:xfrm>
          </p:grpSpPr>
          <p:sp>
            <p:nvSpPr>
              <p:cNvPr id="1316" name="Google Shape;1316;p105"/>
              <p:cNvSpPr/>
              <p:nvPr/>
            </p:nvSpPr>
            <p:spPr>
              <a:xfrm>
                <a:off x="5161644" y="1739175"/>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05"/>
              <p:cNvSpPr txBox="1"/>
              <p:nvPr/>
            </p:nvSpPr>
            <p:spPr>
              <a:xfrm>
                <a:off x="5121151" y="187042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Vidaloka"/>
                    <a:ea typeface="Vidaloka"/>
                    <a:cs typeface="Vidaloka"/>
                    <a:sym typeface="Vidaloka"/>
                  </a:rPr>
                  <a:t>02</a:t>
                </a:r>
                <a:endParaRPr sz="3500">
                  <a:solidFill>
                    <a:schemeClr val="accent1"/>
                  </a:solidFill>
                  <a:latin typeface="Vidaloka"/>
                  <a:ea typeface="Vidaloka"/>
                  <a:cs typeface="Vidaloka"/>
                  <a:sym typeface="Vidaloka"/>
                </a:endParaRPr>
              </a:p>
            </p:txBody>
          </p:sp>
        </p:grpSp>
        <p:grpSp>
          <p:nvGrpSpPr>
            <p:cNvPr id="1318" name="Google Shape;1318;p105"/>
            <p:cNvGrpSpPr/>
            <p:nvPr/>
          </p:nvGrpSpPr>
          <p:grpSpPr>
            <a:xfrm>
              <a:off x="3254913" y="3306020"/>
              <a:ext cx="1011000" cy="930000"/>
              <a:chOff x="3173876" y="3306020"/>
              <a:chExt cx="1011000" cy="930000"/>
            </a:xfrm>
          </p:grpSpPr>
          <p:sp>
            <p:nvSpPr>
              <p:cNvPr id="1319" name="Google Shape;1319;p105"/>
              <p:cNvSpPr/>
              <p:nvPr/>
            </p:nvSpPr>
            <p:spPr>
              <a:xfrm>
                <a:off x="3214375" y="3306020"/>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05"/>
              <p:cNvSpPr txBox="1"/>
              <p:nvPr/>
            </p:nvSpPr>
            <p:spPr>
              <a:xfrm>
                <a:off x="3173876" y="343727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Vidaloka"/>
                    <a:ea typeface="Vidaloka"/>
                    <a:cs typeface="Vidaloka"/>
                    <a:sym typeface="Vidaloka"/>
                  </a:rPr>
                  <a:t>03</a:t>
                </a:r>
                <a:endParaRPr sz="3500">
                  <a:solidFill>
                    <a:schemeClr val="accent1"/>
                  </a:solidFill>
                  <a:latin typeface="Vidaloka"/>
                  <a:ea typeface="Vidaloka"/>
                  <a:cs typeface="Vidaloka"/>
                  <a:sym typeface="Vidaloka"/>
                </a:endParaRPr>
              </a:p>
            </p:txBody>
          </p:sp>
        </p:grpSp>
        <p:grpSp>
          <p:nvGrpSpPr>
            <p:cNvPr id="1321" name="Google Shape;1321;p105"/>
            <p:cNvGrpSpPr/>
            <p:nvPr/>
          </p:nvGrpSpPr>
          <p:grpSpPr>
            <a:xfrm>
              <a:off x="5202188" y="3306020"/>
              <a:ext cx="1011000" cy="930000"/>
              <a:chOff x="5121151" y="3306020"/>
              <a:chExt cx="1011000" cy="930000"/>
            </a:xfrm>
          </p:grpSpPr>
          <p:sp>
            <p:nvSpPr>
              <p:cNvPr id="1322" name="Google Shape;1322;p105"/>
              <p:cNvSpPr/>
              <p:nvPr/>
            </p:nvSpPr>
            <p:spPr>
              <a:xfrm>
                <a:off x="5161644" y="3306020"/>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05"/>
              <p:cNvSpPr txBox="1"/>
              <p:nvPr/>
            </p:nvSpPr>
            <p:spPr>
              <a:xfrm>
                <a:off x="5121151" y="343727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Vidaloka"/>
                    <a:ea typeface="Vidaloka"/>
                    <a:cs typeface="Vidaloka"/>
                    <a:sym typeface="Vidaloka"/>
                  </a:rPr>
                  <a:t>04</a:t>
                </a:r>
                <a:endParaRPr sz="3500">
                  <a:solidFill>
                    <a:schemeClr val="accent1"/>
                  </a:solidFill>
                  <a:latin typeface="Vidaloka"/>
                  <a:ea typeface="Vidaloka"/>
                  <a:cs typeface="Vidaloka"/>
                  <a:sym typeface="Vidaloka"/>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0"/>
          <p:cNvSpPr txBox="1">
            <a:spLocks noGrp="1"/>
          </p:cNvSpPr>
          <p:nvPr>
            <p:ph type="title"/>
          </p:nvPr>
        </p:nvSpPr>
        <p:spPr>
          <a:xfrm>
            <a:off x="-588571" y="2470367"/>
            <a:ext cx="7925894" cy="805800"/>
          </a:xfrm>
          <a:prstGeom prst="rect">
            <a:avLst/>
          </a:prstGeom>
        </p:spPr>
        <p:txBody>
          <a:bodyPr spcFirstLastPara="1" wrap="square" lIns="91425" tIns="91425" rIns="91425" bIns="91425" anchor="t" anchorCtr="0">
            <a:noAutofit/>
          </a:bodyPr>
          <a:lstStyle/>
          <a:p>
            <a:pPr lvl="0">
              <a:buClr>
                <a:schemeClr val="dk1"/>
              </a:buClr>
              <a:buSzPts val="1100"/>
            </a:pPr>
            <a:r>
              <a:rPr lang="en-US">
                <a:latin typeface="Times New Roman" panose="02020603050405020304" pitchFamily="18" charset="0"/>
                <a:cs typeface="Times New Roman" panose="02020603050405020304" pitchFamily="18" charset="0"/>
              </a:rPr>
              <a:t>MUA SẮM DỰ ÁN</a:t>
            </a:r>
            <a:endParaRPr>
              <a:latin typeface="Times New Roman" panose="02020603050405020304" pitchFamily="18" charset="0"/>
              <a:cs typeface="Times New Roman" panose="02020603050405020304" pitchFamily="18" charset="0"/>
            </a:endParaRPr>
          </a:p>
        </p:txBody>
      </p:sp>
      <p:sp>
        <p:nvSpPr>
          <p:cNvPr id="580" name="Google Shape;580;p70"/>
          <p:cNvSpPr txBox="1">
            <a:spLocks noGrp="1"/>
          </p:cNvSpPr>
          <p:nvPr>
            <p:ph type="title" idx="2"/>
          </p:nvPr>
        </p:nvSpPr>
        <p:spPr>
          <a:xfrm>
            <a:off x="3746550" y="1492067"/>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07</a:t>
            </a:r>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25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80"/>
                                        </p:tgtEl>
                                        <p:attrNameLst>
                                          <p:attrName>style.visibility</p:attrName>
                                        </p:attrNameLst>
                                      </p:cBhvr>
                                      <p:to>
                                        <p:strVal val="visible"/>
                                      </p:to>
                                    </p:set>
                                    <p:anim calcmode="lin" valueType="num">
                                      <p:cBhvr additive="base">
                                        <p:cTn id="10" dur="1000"/>
                                        <p:tgtEl>
                                          <p:spTgt spid="58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112"/>
          <p:cNvSpPr txBox="1">
            <a:spLocks noGrp="1"/>
          </p:cNvSpPr>
          <p:nvPr>
            <p:ph type="title"/>
          </p:nvPr>
        </p:nvSpPr>
        <p:spPr>
          <a:xfrm>
            <a:off x="-870588" y="445025"/>
            <a:ext cx="7717500" cy="572700"/>
          </a:xfrm>
          <a:prstGeom prst="rect">
            <a:avLst/>
          </a:prstGeom>
        </p:spPr>
        <p:txBody>
          <a:bodyPr spcFirstLastPara="1" wrap="square" lIns="91425" tIns="91425" rIns="91425" bIns="91425" anchor="t" anchorCtr="0">
            <a:noAutofit/>
          </a:bodyPr>
          <a:lstStyle/>
          <a:p>
            <a:pPr lvl="0"/>
            <a:r>
              <a:rPr lang="en-US" b="1"/>
              <a:t>Máy chủ( Server)</a:t>
            </a:r>
            <a:endParaRPr/>
          </a:p>
        </p:txBody>
      </p:sp>
      <p:pic>
        <p:nvPicPr>
          <p:cNvPr id="4" name="Hình ảnh 3">
            <a:extLst>
              <a:ext uri="{FF2B5EF4-FFF2-40B4-BE49-F238E27FC236}">
                <a16:creationId xmlns:a16="http://schemas.microsoft.com/office/drawing/2014/main" id="{C0EFDA00-2836-8A3E-A6AA-93924072C7F8}"/>
              </a:ext>
            </a:extLst>
          </p:cNvPr>
          <p:cNvPicPr>
            <a:picLocks noChangeAspect="1"/>
          </p:cNvPicPr>
          <p:nvPr/>
        </p:nvPicPr>
        <p:blipFill>
          <a:blip r:embed="rId3"/>
          <a:stretch>
            <a:fillRect/>
          </a:stretch>
        </p:blipFill>
        <p:spPr>
          <a:xfrm>
            <a:off x="1155393" y="1174225"/>
            <a:ext cx="3817938" cy="3524250"/>
          </a:xfrm>
          <a:prstGeom prst="rect">
            <a:avLst/>
          </a:prstGeom>
        </p:spPr>
      </p:pic>
      <p:pic>
        <p:nvPicPr>
          <p:cNvPr id="7" name="Hình ảnh 6">
            <a:extLst>
              <a:ext uri="{FF2B5EF4-FFF2-40B4-BE49-F238E27FC236}">
                <a16:creationId xmlns:a16="http://schemas.microsoft.com/office/drawing/2014/main" id="{6C0B1FAC-C66E-F70C-2A4B-B30A1BB91CFE}"/>
              </a:ext>
            </a:extLst>
          </p:cNvPr>
          <p:cNvPicPr>
            <a:picLocks noChangeAspect="1"/>
          </p:cNvPicPr>
          <p:nvPr/>
        </p:nvPicPr>
        <p:blipFill>
          <a:blip r:embed="rId4"/>
          <a:stretch>
            <a:fillRect/>
          </a:stretch>
        </p:blipFill>
        <p:spPr>
          <a:xfrm>
            <a:off x="5493033" y="742950"/>
            <a:ext cx="3466232" cy="1587500"/>
          </a:xfrm>
          <a:prstGeom prst="rect">
            <a:avLst/>
          </a:prstGeom>
        </p:spPr>
      </p:pic>
      <p:sp>
        <p:nvSpPr>
          <p:cNvPr id="8" name="AutoShape 2">
            <a:extLst>
              <a:ext uri="{FF2B5EF4-FFF2-40B4-BE49-F238E27FC236}">
                <a16:creationId xmlns:a16="http://schemas.microsoft.com/office/drawing/2014/main" id="{01EE230A-92D8-9BB4-EF34-D0D2F4C1136E}"/>
              </a:ext>
            </a:extLst>
          </p:cNvPr>
          <p:cNvSpPr>
            <a:spLocks noChangeAspect="1" noChangeArrowheads="1"/>
          </p:cNvSpPr>
          <p:nvPr/>
        </p:nvSpPr>
        <p:spPr bwMode="auto">
          <a:xfrm>
            <a:off x="4419600" y="2419350"/>
            <a:ext cx="2673350" cy="2673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 name="Hình ảnh 9">
            <a:extLst>
              <a:ext uri="{FF2B5EF4-FFF2-40B4-BE49-F238E27FC236}">
                <a16:creationId xmlns:a16="http://schemas.microsoft.com/office/drawing/2014/main" id="{F78EC3A9-5592-FE2E-49BC-F8E40170A11D}"/>
              </a:ext>
            </a:extLst>
          </p:cNvPr>
          <p:cNvPicPr>
            <a:picLocks noChangeAspect="1"/>
          </p:cNvPicPr>
          <p:nvPr/>
        </p:nvPicPr>
        <p:blipFill>
          <a:blip r:embed="rId5"/>
          <a:stretch>
            <a:fillRect/>
          </a:stretch>
        </p:blipFill>
        <p:spPr>
          <a:xfrm>
            <a:off x="5542155" y="2742527"/>
            <a:ext cx="3417110" cy="19559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52"/>
                                        </p:tgtEl>
                                        <p:attrNameLst>
                                          <p:attrName>style.visibility</p:attrName>
                                        </p:attrNameLst>
                                      </p:cBhvr>
                                      <p:to>
                                        <p:strVal val="visible"/>
                                      </p:to>
                                    </p:set>
                                    <p:anim calcmode="lin" valueType="num">
                                      <p:cBhvr additive="base">
                                        <p:cTn id="7" dur="1000"/>
                                        <p:tgtEl>
                                          <p:spTgt spid="14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9" name="Hộp Văn bản 8">
            <a:extLst>
              <a:ext uri="{FF2B5EF4-FFF2-40B4-BE49-F238E27FC236}">
                <a16:creationId xmlns:a16="http://schemas.microsoft.com/office/drawing/2014/main" id="{3E70FEAB-0AB0-582D-D895-D52EB4D47826}"/>
              </a:ext>
            </a:extLst>
          </p:cNvPr>
          <p:cNvSpPr txBox="1"/>
          <p:nvPr/>
        </p:nvSpPr>
        <p:spPr>
          <a:xfrm>
            <a:off x="2494320" y="484330"/>
            <a:ext cx="4811660" cy="461665"/>
          </a:xfrm>
          <a:prstGeom prst="rect">
            <a:avLst/>
          </a:prstGeom>
          <a:noFill/>
        </p:spPr>
        <p:txBody>
          <a:bodyPr wrap="square">
            <a:spAutoFit/>
          </a:bodyPr>
          <a:lstStyle/>
          <a:p>
            <a:r>
              <a:rPr lang="vi-VN" sz="2400" b="1">
                <a:latin typeface="+mj-lt"/>
              </a:rPr>
              <a:t>Lập kế hoạch đấu thầu</a:t>
            </a:r>
          </a:p>
        </p:txBody>
      </p:sp>
      <p:sp>
        <p:nvSpPr>
          <p:cNvPr id="13" name="Hộp Văn bản 12">
            <a:extLst>
              <a:ext uri="{FF2B5EF4-FFF2-40B4-BE49-F238E27FC236}">
                <a16:creationId xmlns:a16="http://schemas.microsoft.com/office/drawing/2014/main" id="{BC78CE3A-A285-5700-39C9-89BC34A10D7F}"/>
              </a:ext>
            </a:extLst>
          </p:cNvPr>
          <p:cNvSpPr txBox="1"/>
          <p:nvPr/>
        </p:nvSpPr>
        <p:spPr>
          <a:xfrm>
            <a:off x="2223524" y="2856487"/>
            <a:ext cx="4811660" cy="830997"/>
          </a:xfrm>
          <a:prstGeom prst="rect">
            <a:avLst/>
          </a:prstGeom>
          <a:noFill/>
        </p:spPr>
        <p:txBody>
          <a:bodyPr wrap="square">
            <a:spAutoFit/>
          </a:bodyPr>
          <a:lstStyle/>
          <a:p>
            <a:endParaRPr lang="en-US" sz="2400" b="1">
              <a:latin typeface="+mj-lt"/>
            </a:endParaRPr>
          </a:p>
          <a:p>
            <a:r>
              <a:rPr lang="vi-VN" sz="2400" b="1">
                <a:latin typeface="+mj-lt"/>
              </a:rPr>
              <a:t>Tổ Chức Hỗ Trợ Doanh Nghiệp</a:t>
            </a:r>
          </a:p>
        </p:txBody>
      </p:sp>
      <p:pic>
        <p:nvPicPr>
          <p:cNvPr id="5" name="Hình ảnh 4">
            <a:extLst>
              <a:ext uri="{FF2B5EF4-FFF2-40B4-BE49-F238E27FC236}">
                <a16:creationId xmlns:a16="http://schemas.microsoft.com/office/drawing/2014/main" id="{00B31D35-7BA9-C145-3DCB-599ED1EE37F0}"/>
              </a:ext>
            </a:extLst>
          </p:cNvPr>
          <p:cNvPicPr>
            <a:picLocks noChangeAspect="1"/>
          </p:cNvPicPr>
          <p:nvPr/>
        </p:nvPicPr>
        <p:blipFill>
          <a:blip r:embed="rId3"/>
          <a:stretch>
            <a:fillRect/>
          </a:stretch>
        </p:blipFill>
        <p:spPr>
          <a:xfrm>
            <a:off x="1523498" y="945995"/>
            <a:ext cx="5782482" cy="2257740"/>
          </a:xfrm>
          <a:prstGeom prst="rect">
            <a:avLst/>
          </a:prstGeom>
        </p:spPr>
      </p:pic>
      <p:pic>
        <p:nvPicPr>
          <p:cNvPr id="8" name="Hình ảnh 7">
            <a:extLst>
              <a:ext uri="{FF2B5EF4-FFF2-40B4-BE49-F238E27FC236}">
                <a16:creationId xmlns:a16="http://schemas.microsoft.com/office/drawing/2014/main" id="{44820D6B-92FB-4AD9-772D-2AE8E4409B73}"/>
              </a:ext>
            </a:extLst>
          </p:cNvPr>
          <p:cNvPicPr>
            <a:picLocks noChangeAspect="1"/>
          </p:cNvPicPr>
          <p:nvPr/>
        </p:nvPicPr>
        <p:blipFill>
          <a:blip r:embed="rId4"/>
          <a:stretch>
            <a:fillRect/>
          </a:stretch>
        </p:blipFill>
        <p:spPr>
          <a:xfrm>
            <a:off x="1796548" y="3687484"/>
            <a:ext cx="5363323" cy="97168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568;p123">
            <a:extLst>
              <a:ext uri="{FF2B5EF4-FFF2-40B4-BE49-F238E27FC236}">
                <a16:creationId xmlns:a16="http://schemas.microsoft.com/office/drawing/2014/main" id="{82346B0E-86D3-ADC6-3197-C2D59319C181}"/>
              </a:ext>
            </a:extLst>
          </p:cNvPr>
          <p:cNvSpPr txBox="1">
            <a:spLocks/>
          </p:cNvSpPr>
          <p:nvPr/>
        </p:nvSpPr>
        <p:spPr>
          <a:xfrm>
            <a:off x="2375700" y="1595750"/>
            <a:ext cx="4216829" cy="1952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vi-VN" sz="6600"/>
              <a:t>Thanks</a:t>
            </a:r>
          </a:p>
        </p:txBody>
      </p:sp>
    </p:spTree>
    <p:extLst>
      <p:ext uri="{BB962C8B-B14F-4D97-AF65-F5344CB8AC3E}">
        <p14:creationId xmlns:p14="http://schemas.microsoft.com/office/powerpoint/2010/main" val="3151896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2"/>
          <p:cNvSpPr txBox="1">
            <a:spLocks noGrp="1"/>
          </p:cNvSpPr>
          <p:nvPr>
            <p:ph type="title"/>
          </p:nvPr>
        </p:nvSpPr>
        <p:spPr>
          <a:xfrm>
            <a:off x="844664" y="1183072"/>
            <a:ext cx="3727336" cy="4141100"/>
          </a:xfrm>
          <a:prstGeom prst="rect">
            <a:avLst/>
          </a:prstGeom>
        </p:spPr>
        <p:txBody>
          <a:bodyPr spcFirstLastPara="1" wrap="square" lIns="91425" tIns="91425" rIns="91425" bIns="91425" anchor="t" anchorCtr="0">
            <a:noAutofit/>
          </a:bodyPr>
          <a:lstStyle/>
          <a:p>
            <a:pPr algn="l">
              <a:buSzPts val="1100"/>
            </a:pPr>
            <a:r>
              <a:rPr lang="en">
                <a:latin typeface="Times New Roman" panose="02020603050405020304" pitchFamily="18" charset="0"/>
                <a:cs typeface="Times New Roman" panose="02020603050405020304" pitchFamily="18" charset="0"/>
              </a:rPr>
              <a:t>01. Tổng quan</a:t>
            </a:r>
            <a:br>
              <a:rPr lang="en">
                <a:latin typeface="Times New Roman" panose="02020603050405020304" pitchFamily="18" charset="0"/>
                <a:cs typeface="Times New Roman" panose="02020603050405020304" pitchFamily="18" charset="0"/>
              </a:rPr>
            </a:br>
            <a:br>
              <a:rPr lang="en">
                <a:latin typeface="Times New Roman" panose="02020603050405020304" pitchFamily="18" charset="0"/>
                <a:cs typeface="Times New Roman" panose="02020603050405020304" pitchFamily="18" charset="0"/>
              </a:rPr>
            </a:br>
            <a:r>
              <a:rPr lang="vi-VN">
                <a:latin typeface="Times New Roman" panose="02020603050405020304" pitchFamily="18" charset="0"/>
                <a:cs typeface="Times New Roman" panose="02020603050405020304" pitchFamily="18" charset="0"/>
              </a:rPr>
              <a:t>02. Phạm vi dự án</a:t>
            </a: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vi-VN">
                <a:latin typeface="Times New Roman" panose="02020603050405020304" pitchFamily="18" charset="0"/>
                <a:cs typeface="Times New Roman" panose="02020603050405020304" pitchFamily="18" charset="0"/>
              </a:rPr>
              <a:t>03. Thời gian dự án</a:t>
            </a: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it-IT">
                <a:latin typeface="Times New Roman" panose="02020603050405020304" pitchFamily="18" charset="0"/>
                <a:cs typeface="Times New Roman" panose="02020603050405020304" pitchFamily="18" charset="0"/>
              </a:rPr>
              <a:t>04. Chi phí dự án</a:t>
            </a:r>
            <a:br>
              <a:rPr lang="it-IT">
                <a:latin typeface="Times New Roman" panose="02020603050405020304" pitchFamily="18" charset="0"/>
                <a:cs typeface="Times New Roman" panose="02020603050405020304" pitchFamily="18" charset="0"/>
              </a:rPr>
            </a:br>
            <a:br>
              <a:rPr lang="it-IT">
                <a:latin typeface="Times New Roman" panose="02020603050405020304" pitchFamily="18" charset="0"/>
                <a:cs typeface="Times New Roman" panose="02020603050405020304" pitchFamily="18" charset="0"/>
              </a:rPr>
            </a:br>
            <a:br>
              <a:rPr lang="vi-VN" sz="2000">
                <a:latin typeface="Times New Roman" panose="02020603050405020304" pitchFamily="18" charset="0"/>
                <a:cs typeface="Times New Roman" panose="02020603050405020304" pitchFamily="18" charset="0"/>
              </a:rPr>
            </a:br>
            <a:endParaRPr sz="2000">
              <a:latin typeface="Times New Roman" panose="02020603050405020304" pitchFamily="18" charset="0"/>
              <a:cs typeface="Times New Roman" panose="02020603050405020304" pitchFamily="18" charset="0"/>
            </a:endParaRPr>
          </a:p>
        </p:txBody>
      </p:sp>
      <p:sp>
        <p:nvSpPr>
          <p:cNvPr id="526" name="Google Shape;526;p62"/>
          <p:cNvSpPr txBox="1">
            <a:spLocks noGrp="1"/>
          </p:cNvSpPr>
          <p:nvPr>
            <p:ph type="title" idx="18"/>
          </p:nvPr>
        </p:nvSpPr>
        <p:spPr>
          <a:xfrm>
            <a:off x="5188657" y="1675803"/>
            <a:ext cx="4014687" cy="3779755"/>
          </a:xfrm>
          <a:prstGeom prst="rect">
            <a:avLst/>
          </a:prstGeom>
        </p:spPr>
        <p:txBody>
          <a:bodyPr spcFirstLastPara="1" wrap="square" lIns="91425" tIns="91425" rIns="91425" bIns="91425" anchor="t" anchorCtr="0">
            <a:noAutofit/>
          </a:bodyPr>
          <a:lstStyle/>
          <a:p>
            <a:pPr algn="l"/>
            <a:r>
              <a:rPr lang="en">
                <a:latin typeface="Times New Roman" panose="02020603050405020304" pitchFamily="18" charset="0"/>
                <a:cs typeface="Times New Roman" panose="02020603050405020304" pitchFamily="18" charset="0"/>
              </a:rPr>
              <a:t>05. Nhân sự dự án</a:t>
            </a:r>
            <a:br>
              <a:rPr lang="en-US">
                <a:latin typeface="Times New Roman" panose="02020603050405020304" pitchFamily="18" charset="0"/>
                <a:cs typeface="Times New Roman" panose="02020603050405020304" pitchFamily="18" charset="0"/>
              </a:rPr>
            </a:br>
            <a:br>
              <a:rPr lang="vi-VN">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06. Rủi ro dự án</a:t>
            </a: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07. Mua sắm dự án</a:t>
            </a:r>
            <a:br>
              <a:rPr lang="en-US">
                <a:latin typeface="Times New Roman" panose="02020603050405020304" pitchFamily="18" charset="0"/>
                <a:cs typeface="Times New Roman" panose="02020603050405020304" pitchFamily="18" charset="0"/>
              </a:rPr>
            </a:br>
            <a:br>
              <a:rPr lang="vi-VN" sz="2000">
                <a:latin typeface="Times New Roman" panose="02020603050405020304" pitchFamily="18" charset="0"/>
                <a:cs typeface="Times New Roman" panose="02020603050405020304" pitchFamily="18" charset="0"/>
              </a:rPr>
            </a:br>
            <a:endParaRPr sz="2000">
              <a:latin typeface="Times New Roman" panose="02020603050405020304" pitchFamily="18" charset="0"/>
              <a:cs typeface="Times New Roman" panose="02020603050405020304" pitchFamily="18" charset="0"/>
            </a:endParaRPr>
          </a:p>
        </p:txBody>
      </p:sp>
      <p:sp>
        <p:nvSpPr>
          <p:cNvPr id="529" name="Google Shape;529;p62"/>
          <p:cNvSpPr txBox="1">
            <a:spLocks noGrp="1"/>
          </p:cNvSpPr>
          <p:nvPr>
            <p:ph type="title" idx="21"/>
          </p:nvPr>
        </p:nvSpPr>
        <p:spPr>
          <a:xfrm>
            <a:off x="1770234" y="338723"/>
            <a:ext cx="447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800">
                <a:latin typeface="Times New Roman" panose="02020603050405020304" pitchFamily="18" charset="0"/>
                <a:cs typeface="Times New Roman" panose="02020603050405020304" pitchFamily="18" charset="0"/>
              </a:rPr>
              <a:t>Mục lục</a:t>
            </a:r>
            <a:endParaRPr sz="48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1000"/>
                                        <p:tgtEl>
                                          <p:spTgt spid="52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11"/>
                                        </p:tgtEl>
                                        <p:attrNameLst>
                                          <p:attrName>style.visibility</p:attrName>
                                        </p:attrNameLst>
                                      </p:cBhvr>
                                      <p:to>
                                        <p:strVal val="visible"/>
                                      </p:to>
                                    </p:set>
                                    <p:anim calcmode="lin" valueType="num">
                                      <p:cBhvr additive="base">
                                        <p:cTn id="12" dur="1000"/>
                                        <p:tgtEl>
                                          <p:spTgt spid="511"/>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526"/>
                                        </p:tgtEl>
                                        <p:attrNameLst>
                                          <p:attrName>style.visibility</p:attrName>
                                        </p:attrNameLst>
                                      </p:cBhvr>
                                      <p:to>
                                        <p:strVal val="visible"/>
                                      </p:to>
                                    </p:set>
                                    <p:anim calcmode="lin" valueType="num">
                                      <p:cBhvr additive="base">
                                        <p:cTn id="17" dur="1000"/>
                                        <p:tgtEl>
                                          <p:spTgt spid="52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714550" y="2366272"/>
            <a:ext cx="3973844"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TỔNG QUAN</a:t>
            </a:r>
            <a:endParaRPr>
              <a:latin typeface="Times New Roman" panose="02020603050405020304" pitchFamily="18" charset="0"/>
              <a:cs typeface="Times New Roman" panose="02020603050405020304" pitchFamily="18" charset="0"/>
            </a:endParaRPr>
          </a:p>
        </p:txBody>
      </p:sp>
      <p:sp>
        <p:nvSpPr>
          <p:cNvPr id="573" name="Google Shape;573;p69"/>
          <p:cNvSpPr txBox="1">
            <a:spLocks noGrp="1"/>
          </p:cNvSpPr>
          <p:nvPr>
            <p:ph type="title" idx="2"/>
          </p:nvPr>
        </p:nvSpPr>
        <p:spPr>
          <a:xfrm>
            <a:off x="4093136" y="1308022"/>
            <a:ext cx="1765975"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01</a:t>
            </a:r>
            <a:endParaRPr>
              <a:latin typeface="Times New Roman" panose="02020603050405020304" pitchFamily="18" charset="0"/>
              <a:cs typeface="Times New Roman" panose="02020603050405020304" pitchFamily="18" charset="0"/>
            </a:endParaRPr>
          </a:p>
        </p:txBody>
      </p:sp>
      <p:sp>
        <p:nvSpPr>
          <p:cNvPr id="574" name="Google Shape;574;p69"/>
          <p:cNvSpPr txBox="1">
            <a:spLocks noGrp="1"/>
          </p:cNvSpPr>
          <p:nvPr>
            <p:ph type="subTitle" idx="1"/>
          </p:nvPr>
        </p:nvSpPr>
        <p:spPr>
          <a:xfrm>
            <a:off x="2291399" y="3184672"/>
            <a:ext cx="4879135" cy="3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solidFill>
                  <a:schemeClr val="dk1"/>
                </a:solidFill>
                <a:latin typeface="Times New Roman" panose="02020603050405020304" pitchFamily="18" charset="0"/>
                <a:cs typeface="Times New Roman" panose="02020603050405020304" pitchFamily="18" charset="0"/>
              </a:rPr>
              <a:t>Quản lý website đọc sách</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3"/>
          <p:cNvSpPr txBox="1">
            <a:spLocks noGrp="1"/>
          </p:cNvSpPr>
          <p:nvPr>
            <p:ph type="title"/>
          </p:nvPr>
        </p:nvSpPr>
        <p:spPr>
          <a:xfrm>
            <a:off x="2285139" y="1053195"/>
            <a:ext cx="4323000" cy="49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Mục tiêu</a:t>
            </a:r>
            <a:endParaRPr>
              <a:latin typeface="Times New Roman" panose="02020603050405020304" pitchFamily="18" charset="0"/>
              <a:cs typeface="Times New Roman" panose="02020603050405020304" pitchFamily="18" charset="0"/>
            </a:endParaRPr>
          </a:p>
        </p:txBody>
      </p:sp>
      <p:sp>
        <p:nvSpPr>
          <p:cNvPr id="535" name="Google Shape;535;p63"/>
          <p:cNvSpPr txBox="1">
            <a:spLocks noGrp="1"/>
          </p:cNvSpPr>
          <p:nvPr>
            <p:ph type="subTitle" idx="1"/>
          </p:nvPr>
        </p:nvSpPr>
        <p:spPr>
          <a:xfrm>
            <a:off x="1724913" y="1661963"/>
            <a:ext cx="5546042" cy="1930643"/>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US">
                <a:latin typeface="Times New Roman" panose="02020603050405020304" pitchFamily="18" charset="0"/>
                <a:cs typeface="Times New Roman" panose="02020603050405020304" pitchFamily="18" charset="0"/>
              </a:rPr>
              <a:t>G</a:t>
            </a:r>
            <a:r>
              <a:rPr lang="vi-VN">
                <a:latin typeface="Times New Roman" panose="02020603050405020304" pitchFamily="18" charset="0"/>
                <a:cs typeface="Times New Roman" panose="02020603050405020304" pitchFamily="18" charset="0"/>
              </a:rPr>
              <a:t>iúp những người có hoàn cảnh khó khăn có thể tiếp cận tri thức dễ dàng hơn</a:t>
            </a:r>
            <a:r>
              <a:rPr lang="en-US">
                <a:latin typeface="Times New Roman" panose="02020603050405020304" pitchFamily="18" charset="0"/>
                <a:cs typeface="Times New Roman" panose="02020603050405020304" pitchFamily="18" charset="0"/>
              </a:rPr>
              <a:t>. Giúp những người không được may mắn có thể tiếp cận với nhiều thứ thú vị hơn trong cuộc sống này. Chia sẽ kiến thức đến nhiều người hơn.</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765262" y="1239578"/>
            <a:ext cx="5679900" cy="2379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a:solidFill>
                  <a:schemeClr val="dk1"/>
                </a:solidFill>
                <a:latin typeface="Times New Roman" panose="02020603050405020304" pitchFamily="18" charset="0"/>
                <a:cs typeface="Times New Roman" panose="02020603050405020304" pitchFamily="18" charset="0"/>
              </a:rPr>
              <a:t>  - Chức năng: </a:t>
            </a:r>
          </a:p>
          <a:p>
            <a:pPr marL="457200" lvl="1" indent="0" algn="just">
              <a:buSzPts val="1100"/>
              <a:buFont typeface="Arial"/>
              <a:buNone/>
            </a:pPr>
            <a:r>
              <a:rPr lang="en">
                <a:solidFill>
                  <a:schemeClr val="dk1"/>
                </a:solidFill>
                <a:latin typeface="Times New Roman" panose="02020603050405020304" pitchFamily="18" charset="0"/>
                <a:cs typeface="Times New Roman" panose="02020603050405020304" pitchFamily="18" charset="0"/>
              </a:rPr>
              <a:t>+ Đăng ký/Đăng nhập</a:t>
            </a:r>
          </a:p>
          <a:p>
            <a:pPr marL="457200" lvl="1" indent="0" algn="just">
              <a:buSzPts val="1100"/>
              <a:buFont typeface="Arial"/>
              <a:buNone/>
            </a:pPr>
            <a:r>
              <a:rPr lang="en">
                <a:solidFill>
                  <a:schemeClr val="dk1"/>
                </a:solidFill>
                <a:latin typeface="Times New Roman" panose="02020603050405020304" pitchFamily="18" charset="0"/>
                <a:cs typeface="Times New Roman" panose="02020603050405020304" pitchFamily="18" charset="0"/>
              </a:rPr>
              <a:t>+ Thư viện Sách(danh mục, tìm kiếm, lọc và sắp xếp)</a:t>
            </a:r>
          </a:p>
          <a:p>
            <a:pPr marL="457200" lvl="1" indent="0" algn="just">
              <a:buSzPts val="1100"/>
              <a:buFont typeface="Arial"/>
              <a:buNone/>
            </a:pP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Tính Năng Đọc(Text-to-Speech</a:t>
            </a:r>
            <a:r>
              <a:rPr lang="en-US">
                <a:latin typeface="Times New Roman" panose="02020603050405020304" pitchFamily="18" charset="0"/>
                <a:cs typeface="Times New Roman" panose="02020603050405020304" pitchFamily="18" charset="0"/>
              </a:rPr>
              <a:t>)</a:t>
            </a:r>
          </a:p>
          <a:p>
            <a:pPr marL="457200" lvl="1" indent="0" algn="just">
              <a:buSzPts val="1100"/>
              <a:buFont typeface="Arial"/>
              <a:buNone/>
            </a:pP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Đánh giá và Bình luận</a:t>
            </a:r>
            <a:endParaRPr lang="en-US">
              <a:latin typeface="Times New Roman" panose="02020603050405020304" pitchFamily="18" charset="0"/>
              <a:cs typeface="Times New Roman" panose="02020603050405020304" pitchFamily="18" charset="0"/>
            </a:endParaRPr>
          </a:p>
          <a:p>
            <a:pPr algn="just">
              <a:buFontTx/>
              <a:buChar char="-"/>
            </a:pPr>
            <a:r>
              <a:rPr lang="en-US">
                <a:latin typeface="Times New Roman" panose="02020603050405020304" pitchFamily="18" charset="0"/>
                <a:cs typeface="Times New Roman" panose="02020603050405020304" pitchFamily="18" charset="0"/>
              </a:rPr>
              <a:t>Bảo mật: Bảo vệ dữ liệu, xác thực người dung.</a:t>
            </a:r>
          </a:p>
          <a:p>
            <a:pPr algn="just">
              <a:buFontTx/>
              <a:buChar char="-"/>
            </a:pPr>
            <a:r>
              <a:rPr lang="en-US">
                <a:latin typeface="Times New Roman" panose="02020603050405020304" pitchFamily="18" charset="0"/>
                <a:cs typeface="Times New Roman" panose="02020603050405020304" pitchFamily="18" charset="0"/>
              </a:rPr>
              <a:t>Mở rộng: Đối mặt với khá nhiều dữ liệu và người dùng.</a:t>
            </a:r>
          </a:p>
          <a:p>
            <a:pPr marL="114300" indent="0" algn="just">
              <a:buNone/>
            </a:pPr>
            <a:endParaRPr lang="en-US">
              <a:latin typeface="Times New Roman" panose="02020603050405020304" pitchFamily="18" charset="0"/>
              <a:cs typeface="Times New Roman" panose="02020603050405020304" pitchFamily="18" charset="0"/>
            </a:endParaRPr>
          </a:p>
          <a:p>
            <a:pPr marL="114300" indent="0" algn="just">
              <a:buNone/>
            </a:pPr>
            <a:r>
              <a:rPr lang="en-US">
                <a:latin typeface="Times New Roman" panose="02020603050405020304" pitchFamily="18" charset="0"/>
                <a:cs typeface="Times New Roman" panose="02020603050405020304" pitchFamily="18" charset="0"/>
              </a:rPr>
              <a:t>	Xây dựng một trang web thú vị, hiệu quả và đáp ứng được nhu cầu của mọi người.</a:t>
            </a:r>
          </a:p>
        </p:txBody>
      </p:sp>
      <p:grpSp>
        <p:nvGrpSpPr>
          <p:cNvPr id="2" name="Google Shape;1727;p124">
            <a:extLst>
              <a:ext uri="{FF2B5EF4-FFF2-40B4-BE49-F238E27FC236}">
                <a16:creationId xmlns:a16="http://schemas.microsoft.com/office/drawing/2014/main" id="{BE3AB6FA-2B23-2AC7-6B47-3513A95CBDF7}"/>
              </a:ext>
            </a:extLst>
          </p:cNvPr>
          <p:cNvGrpSpPr/>
          <p:nvPr/>
        </p:nvGrpSpPr>
        <p:grpSpPr>
          <a:xfrm>
            <a:off x="1305948" y="3002659"/>
            <a:ext cx="324803" cy="323903"/>
            <a:chOff x="4107438" y="2753866"/>
            <a:chExt cx="324803" cy="323903"/>
          </a:xfrm>
        </p:grpSpPr>
        <p:sp>
          <p:nvSpPr>
            <p:cNvPr id="3" name="Google Shape;1728;p124">
              <a:extLst>
                <a:ext uri="{FF2B5EF4-FFF2-40B4-BE49-F238E27FC236}">
                  <a16:creationId xmlns:a16="http://schemas.microsoft.com/office/drawing/2014/main" id="{7AF99EDB-2A19-C34D-B25D-4521434620D8}"/>
                </a:ext>
              </a:extLst>
            </p:cNvPr>
            <p:cNvSpPr/>
            <p:nvPr/>
          </p:nvSpPr>
          <p:spPr>
            <a:xfrm>
              <a:off x="4174582" y="2753866"/>
              <a:ext cx="118575" cy="116755"/>
            </a:xfrm>
            <a:custGeom>
              <a:avLst/>
              <a:gdLst/>
              <a:ahLst/>
              <a:cxnLst/>
              <a:rect l="l" t="t" r="r" b="b"/>
              <a:pathLst>
                <a:path w="6059" h="5966" extrusionOk="0">
                  <a:moveTo>
                    <a:pt x="4641" y="0"/>
                  </a:moveTo>
                  <a:cubicBezTo>
                    <a:pt x="4517" y="0"/>
                    <a:pt x="4392" y="47"/>
                    <a:pt x="4294" y="140"/>
                  </a:cubicBezTo>
                  <a:lnTo>
                    <a:pt x="187" y="4257"/>
                  </a:lnTo>
                  <a:cubicBezTo>
                    <a:pt x="0" y="4444"/>
                    <a:pt x="0" y="4748"/>
                    <a:pt x="187" y="4944"/>
                  </a:cubicBezTo>
                  <a:lnTo>
                    <a:pt x="1069" y="5826"/>
                  </a:lnTo>
                  <a:cubicBezTo>
                    <a:pt x="1162" y="5919"/>
                    <a:pt x="1284" y="5966"/>
                    <a:pt x="1408" y="5966"/>
                  </a:cubicBezTo>
                  <a:cubicBezTo>
                    <a:pt x="1532" y="5966"/>
                    <a:pt x="1657" y="5919"/>
                    <a:pt x="1755" y="5826"/>
                  </a:cubicBezTo>
                  <a:lnTo>
                    <a:pt x="5863" y="1718"/>
                  </a:lnTo>
                  <a:cubicBezTo>
                    <a:pt x="6059" y="1522"/>
                    <a:pt x="6059" y="1218"/>
                    <a:pt x="5863" y="1032"/>
                  </a:cubicBezTo>
                  <a:lnTo>
                    <a:pt x="4980" y="140"/>
                  </a:lnTo>
                  <a:cubicBezTo>
                    <a:pt x="4887" y="47"/>
                    <a:pt x="4765" y="0"/>
                    <a:pt x="4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29;p124">
              <a:extLst>
                <a:ext uri="{FF2B5EF4-FFF2-40B4-BE49-F238E27FC236}">
                  <a16:creationId xmlns:a16="http://schemas.microsoft.com/office/drawing/2014/main" id="{92BA77B8-0B2B-A9B3-774C-8A8980E72D02}"/>
                </a:ext>
              </a:extLst>
            </p:cNvPr>
            <p:cNvSpPr/>
            <p:nvPr/>
          </p:nvSpPr>
          <p:spPr>
            <a:xfrm>
              <a:off x="4291219" y="2870699"/>
              <a:ext cx="118575" cy="116755"/>
            </a:xfrm>
            <a:custGeom>
              <a:avLst/>
              <a:gdLst/>
              <a:ahLst/>
              <a:cxnLst/>
              <a:rect l="l" t="t" r="r" b="b"/>
              <a:pathLst>
                <a:path w="6059" h="5966" extrusionOk="0">
                  <a:moveTo>
                    <a:pt x="4644" y="1"/>
                  </a:moveTo>
                  <a:cubicBezTo>
                    <a:pt x="4520" y="1"/>
                    <a:pt x="4397" y="47"/>
                    <a:pt x="4304" y="140"/>
                  </a:cubicBezTo>
                  <a:lnTo>
                    <a:pt x="187" y="4257"/>
                  </a:lnTo>
                  <a:cubicBezTo>
                    <a:pt x="1" y="4444"/>
                    <a:pt x="1" y="4748"/>
                    <a:pt x="187" y="4944"/>
                  </a:cubicBezTo>
                  <a:lnTo>
                    <a:pt x="1079" y="5826"/>
                  </a:lnTo>
                  <a:cubicBezTo>
                    <a:pt x="1172" y="5919"/>
                    <a:pt x="1295" y="5966"/>
                    <a:pt x="1418" y="5966"/>
                  </a:cubicBezTo>
                  <a:cubicBezTo>
                    <a:pt x="1542" y="5966"/>
                    <a:pt x="1667" y="5919"/>
                    <a:pt x="1765" y="5826"/>
                  </a:cubicBezTo>
                  <a:lnTo>
                    <a:pt x="5873" y="1719"/>
                  </a:lnTo>
                  <a:cubicBezTo>
                    <a:pt x="6059" y="1522"/>
                    <a:pt x="6059" y="1219"/>
                    <a:pt x="5873" y="1032"/>
                  </a:cubicBezTo>
                  <a:lnTo>
                    <a:pt x="4990" y="140"/>
                  </a:lnTo>
                  <a:cubicBezTo>
                    <a:pt x="4892" y="47"/>
                    <a:pt x="4767" y="1"/>
                    <a:pt x="4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30;p124">
              <a:extLst>
                <a:ext uri="{FF2B5EF4-FFF2-40B4-BE49-F238E27FC236}">
                  <a16:creationId xmlns:a16="http://schemas.microsoft.com/office/drawing/2014/main" id="{A18ADDA4-DD8D-F878-4EE5-0D237154E720}"/>
                </a:ext>
              </a:extLst>
            </p:cNvPr>
            <p:cNvSpPr/>
            <p:nvPr/>
          </p:nvSpPr>
          <p:spPr>
            <a:xfrm>
              <a:off x="4220807" y="2799386"/>
              <a:ext cx="142567" cy="142548"/>
            </a:xfrm>
            <a:custGeom>
              <a:avLst/>
              <a:gdLst/>
              <a:ahLst/>
              <a:cxnLst/>
              <a:rect l="l" t="t" r="r" b="b"/>
              <a:pathLst>
                <a:path w="7285" h="7284" extrusionOk="0">
                  <a:moveTo>
                    <a:pt x="4255" y="0"/>
                  </a:moveTo>
                  <a:cubicBezTo>
                    <a:pt x="4206" y="69"/>
                    <a:pt x="60" y="4216"/>
                    <a:pt x="1" y="4255"/>
                  </a:cubicBezTo>
                  <a:cubicBezTo>
                    <a:pt x="1491" y="4637"/>
                    <a:pt x="2648" y="5804"/>
                    <a:pt x="3030" y="7284"/>
                  </a:cubicBezTo>
                  <a:cubicBezTo>
                    <a:pt x="3089" y="7225"/>
                    <a:pt x="7235" y="3078"/>
                    <a:pt x="7284" y="3029"/>
                  </a:cubicBezTo>
                  <a:cubicBezTo>
                    <a:pt x="6569" y="2824"/>
                    <a:pt x="5902" y="2451"/>
                    <a:pt x="5363" y="1931"/>
                  </a:cubicBezTo>
                  <a:cubicBezTo>
                    <a:pt x="4745" y="1314"/>
                    <a:pt x="4412" y="520"/>
                    <a:pt x="4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31;p124">
              <a:extLst>
                <a:ext uri="{FF2B5EF4-FFF2-40B4-BE49-F238E27FC236}">
                  <a16:creationId xmlns:a16="http://schemas.microsoft.com/office/drawing/2014/main" id="{ACACA09C-67D9-CE12-13CA-26DF785470B7}"/>
                </a:ext>
              </a:extLst>
            </p:cNvPr>
            <p:cNvSpPr/>
            <p:nvPr/>
          </p:nvSpPr>
          <p:spPr>
            <a:xfrm>
              <a:off x="4107438" y="2902402"/>
              <a:ext cx="153116" cy="152196"/>
            </a:xfrm>
            <a:custGeom>
              <a:avLst/>
              <a:gdLst/>
              <a:ahLst/>
              <a:cxnLst/>
              <a:rect l="l" t="t" r="r" b="b"/>
              <a:pathLst>
                <a:path w="7824" h="7777" extrusionOk="0">
                  <a:moveTo>
                    <a:pt x="5764" y="0"/>
                  </a:moveTo>
                  <a:lnTo>
                    <a:pt x="186" y="5578"/>
                  </a:lnTo>
                  <a:cubicBezTo>
                    <a:pt x="0" y="5765"/>
                    <a:pt x="0" y="6069"/>
                    <a:pt x="186" y="6265"/>
                  </a:cubicBezTo>
                  <a:lnTo>
                    <a:pt x="1559" y="7637"/>
                  </a:lnTo>
                  <a:cubicBezTo>
                    <a:pt x="1652" y="7730"/>
                    <a:pt x="1775" y="7777"/>
                    <a:pt x="1898" y="7777"/>
                  </a:cubicBezTo>
                  <a:cubicBezTo>
                    <a:pt x="2022" y="7777"/>
                    <a:pt x="2147" y="7730"/>
                    <a:pt x="2245" y="7637"/>
                  </a:cubicBezTo>
                  <a:lnTo>
                    <a:pt x="7823" y="2059"/>
                  </a:lnTo>
                  <a:cubicBezTo>
                    <a:pt x="7509" y="1079"/>
                    <a:pt x="6745" y="304"/>
                    <a:pt x="5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32;p124">
              <a:extLst>
                <a:ext uri="{FF2B5EF4-FFF2-40B4-BE49-F238E27FC236}">
                  <a16:creationId xmlns:a16="http://schemas.microsoft.com/office/drawing/2014/main" id="{03A4D1AE-7B3E-2D71-4293-5C22450C5970}"/>
                </a:ext>
              </a:extLst>
            </p:cNvPr>
            <p:cNvSpPr/>
            <p:nvPr/>
          </p:nvSpPr>
          <p:spPr>
            <a:xfrm>
              <a:off x="4299282" y="3020762"/>
              <a:ext cx="132959" cy="57007"/>
            </a:xfrm>
            <a:custGeom>
              <a:avLst/>
              <a:gdLst/>
              <a:ahLst/>
              <a:cxnLst/>
              <a:rect l="l" t="t" r="r" b="b"/>
              <a:pathLst>
                <a:path w="6794" h="2913" extrusionOk="0">
                  <a:moveTo>
                    <a:pt x="5351" y="1"/>
                  </a:moveTo>
                  <a:cubicBezTo>
                    <a:pt x="5345" y="1"/>
                    <a:pt x="5339" y="1"/>
                    <a:pt x="5333" y="1"/>
                  </a:cubicBezTo>
                  <a:lnTo>
                    <a:pt x="1451" y="1"/>
                  </a:lnTo>
                  <a:cubicBezTo>
                    <a:pt x="657" y="1"/>
                    <a:pt x="0" y="648"/>
                    <a:pt x="0" y="1452"/>
                  </a:cubicBezTo>
                  <a:lnTo>
                    <a:pt x="0" y="2422"/>
                  </a:lnTo>
                  <a:cubicBezTo>
                    <a:pt x="0" y="2697"/>
                    <a:pt x="226" y="2912"/>
                    <a:pt x="490" y="2912"/>
                  </a:cubicBezTo>
                  <a:lnTo>
                    <a:pt x="6304" y="2912"/>
                  </a:lnTo>
                  <a:cubicBezTo>
                    <a:pt x="6578" y="2912"/>
                    <a:pt x="6794" y="2697"/>
                    <a:pt x="6794" y="2422"/>
                  </a:cubicBezTo>
                  <a:lnTo>
                    <a:pt x="6794" y="1452"/>
                  </a:lnTo>
                  <a:cubicBezTo>
                    <a:pt x="6794" y="654"/>
                    <a:pt x="6147" y="1"/>
                    <a:pt x="5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4178;p137">
            <a:extLst>
              <a:ext uri="{FF2B5EF4-FFF2-40B4-BE49-F238E27FC236}">
                <a16:creationId xmlns:a16="http://schemas.microsoft.com/office/drawing/2014/main" id="{5D0C7E04-B8CE-6A3E-B17B-7EA541C666F0}"/>
              </a:ext>
            </a:extLst>
          </p:cNvPr>
          <p:cNvGrpSpPr/>
          <p:nvPr/>
        </p:nvGrpSpPr>
        <p:grpSpPr>
          <a:xfrm>
            <a:off x="7200036" y="1673247"/>
            <a:ext cx="104231" cy="320340"/>
            <a:chOff x="7564426" y="3224343"/>
            <a:chExt cx="119985" cy="368801"/>
          </a:xfrm>
        </p:grpSpPr>
        <p:sp>
          <p:nvSpPr>
            <p:cNvPr id="11" name="Google Shape;4179;p137">
              <a:extLst>
                <a:ext uri="{FF2B5EF4-FFF2-40B4-BE49-F238E27FC236}">
                  <a16:creationId xmlns:a16="http://schemas.microsoft.com/office/drawing/2014/main" id="{9F03776D-CB01-E747-31B0-AD414C63E7D6}"/>
                </a:ext>
              </a:extLst>
            </p:cNvPr>
            <p:cNvSpPr/>
            <p:nvPr/>
          </p:nvSpPr>
          <p:spPr>
            <a:xfrm>
              <a:off x="7564426" y="3224379"/>
              <a:ext cx="119985" cy="368765"/>
            </a:xfrm>
            <a:custGeom>
              <a:avLst/>
              <a:gdLst/>
              <a:ahLst/>
              <a:cxnLst/>
              <a:rect l="l" t="t" r="r" b="b"/>
              <a:pathLst>
                <a:path w="13196" h="40557" extrusionOk="0">
                  <a:moveTo>
                    <a:pt x="2529" y="1"/>
                  </a:moveTo>
                  <a:lnTo>
                    <a:pt x="2547" y="1348"/>
                  </a:lnTo>
                  <a:lnTo>
                    <a:pt x="10244" y="1459"/>
                  </a:lnTo>
                  <a:lnTo>
                    <a:pt x="10227" y="108"/>
                  </a:lnTo>
                  <a:lnTo>
                    <a:pt x="2529" y="1"/>
                  </a:lnTo>
                  <a:close/>
                  <a:moveTo>
                    <a:pt x="3107" y="1850"/>
                  </a:moveTo>
                  <a:lnTo>
                    <a:pt x="556" y="15262"/>
                  </a:lnTo>
                  <a:lnTo>
                    <a:pt x="12617" y="15439"/>
                  </a:lnTo>
                  <a:lnTo>
                    <a:pt x="9489" y="1872"/>
                  </a:lnTo>
                  <a:lnTo>
                    <a:pt x="3107" y="1850"/>
                  </a:lnTo>
                  <a:close/>
                  <a:moveTo>
                    <a:pt x="1" y="15688"/>
                  </a:moveTo>
                  <a:lnTo>
                    <a:pt x="23" y="17035"/>
                  </a:lnTo>
                  <a:lnTo>
                    <a:pt x="13195" y="17226"/>
                  </a:lnTo>
                  <a:lnTo>
                    <a:pt x="13177" y="15879"/>
                  </a:lnTo>
                  <a:lnTo>
                    <a:pt x="1" y="15688"/>
                  </a:lnTo>
                  <a:close/>
                  <a:moveTo>
                    <a:pt x="4658" y="17528"/>
                  </a:moveTo>
                  <a:lnTo>
                    <a:pt x="4658" y="17528"/>
                  </a:lnTo>
                  <a:cubicBezTo>
                    <a:pt x="4685" y="21359"/>
                    <a:pt x="6027" y="32838"/>
                    <a:pt x="6902" y="40557"/>
                  </a:cubicBezTo>
                  <a:cubicBezTo>
                    <a:pt x="6902" y="40557"/>
                    <a:pt x="8813" y="21274"/>
                    <a:pt x="8560" y="17586"/>
                  </a:cubicBezTo>
                  <a:lnTo>
                    <a:pt x="4658" y="17528"/>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80;p137">
              <a:extLst>
                <a:ext uri="{FF2B5EF4-FFF2-40B4-BE49-F238E27FC236}">
                  <a16:creationId xmlns:a16="http://schemas.microsoft.com/office/drawing/2014/main" id="{B83E3D8D-1D97-FC43-A1A3-239023986882}"/>
                </a:ext>
              </a:extLst>
            </p:cNvPr>
            <p:cNvSpPr/>
            <p:nvPr/>
          </p:nvSpPr>
          <p:spPr>
            <a:xfrm>
              <a:off x="7564426" y="3224343"/>
              <a:ext cx="119985" cy="368801"/>
            </a:xfrm>
            <a:custGeom>
              <a:avLst/>
              <a:gdLst/>
              <a:ahLst/>
              <a:cxnLst/>
              <a:rect l="l" t="t" r="r" b="b"/>
              <a:pathLst>
                <a:path w="13196" h="40561" extrusionOk="0">
                  <a:moveTo>
                    <a:pt x="2529" y="1"/>
                  </a:moveTo>
                  <a:lnTo>
                    <a:pt x="2529" y="5"/>
                  </a:lnTo>
                  <a:lnTo>
                    <a:pt x="2547" y="1352"/>
                  </a:lnTo>
                  <a:lnTo>
                    <a:pt x="10244" y="1463"/>
                  </a:lnTo>
                  <a:lnTo>
                    <a:pt x="10227" y="112"/>
                  </a:lnTo>
                  <a:lnTo>
                    <a:pt x="2529" y="1"/>
                  </a:lnTo>
                  <a:close/>
                  <a:moveTo>
                    <a:pt x="3107" y="1854"/>
                  </a:moveTo>
                  <a:lnTo>
                    <a:pt x="556" y="15266"/>
                  </a:lnTo>
                  <a:lnTo>
                    <a:pt x="12617" y="15443"/>
                  </a:lnTo>
                  <a:lnTo>
                    <a:pt x="9489" y="1876"/>
                  </a:lnTo>
                  <a:lnTo>
                    <a:pt x="3107" y="1854"/>
                  </a:lnTo>
                  <a:close/>
                  <a:moveTo>
                    <a:pt x="1" y="15692"/>
                  </a:moveTo>
                  <a:lnTo>
                    <a:pt x="23" y="17039"/>
                  </a:lnTo>
                  <a:lnTo>
                    <a:pt x="13195" y="17230"/>
                  </a:lnTo>
                  <a:lnTo>
                    <a:pt x="13177" y="15883"/>
                  </a:lnTo>
                  <a:lnTo>
                    <a:pt x="1" y="15692"/>
                  </a:lnTo>
                  <a:close/>
                  <a:moveTo>
                    <a:pt x="4658" y="17532"/>
                  </a:moveTo>
                  <a:lnTo>
                    <a:pt x="4658" y="17532"/>
                  </a:lnTo>
                  <a:cubicBezTo>
                    <a:pt x="4685" y="21363"/>
                    <a:pt x="6027" y="32842"/>
                    <a:pt x="6902" y="40561"/>
                  </a:cubicBezTo>
                  <a:cubicBezTo>
                    <a:pt x="6902" y="40561"/>
                    <a:pt x="8813" y="21278"/>
                    <a:pt x="8560" y="17590"/>
                  </a:cubicBezTo>
                  <a:lnTo>
                    <a:pt x="4658" y="17532"/>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181;p137">
            <a:extLst>
              <a:ext uri="{FF2B5EF4-FFF2-40B4-BE49-F238E27FC236}">
                <a16:creationId xmlns:a16="http://schemas.microsoft.com/office/drawing/2014/main" id="{07FC1724-0EC6-D80A-5676-EF46F3A3C393}"/>
              </a:ext>
            </a:extLst>
          </p:cNvPr>
          <p:cNvGrpSpPr/>
          <p:nvPr/>
        </p:nvGrpSpPr>
        <p:grpSpPr>
          <a:xfrm>
            <a:off x="6899524" y="1667349"/>
            <a:ext cx="189489" cy="332132"/>
            <a:chOff x="8370831" y="3202002"/>
            <a:chExt cx="218129" cy="382376"/>
          </a:xfrm>
        </p:grpSpPr>
        <p:sp>
          <p:nvSpPr>
            <p:cNvPr id="14" name="Google Shape;4182;p137">
              <a:extLst>
                <a:ext uri="{FF2B5EF4-FFF2-40B4-BE49-F238E27FC236}">
                  <a16:creationId xmlns:a16="http://schemas.microsoft.com/office/drawing/2014/main" id="{D7FC15CF-64AC-79AE-A964-ABF76AE7B52D}"/>
                </a:ext>
              </a:extLst>
            </p:cNvPr>
            <p:cNvSpPr/>
            <p:nvPr/>
          </p:nvSpPr>
          <p:spPr>
            <a:xfrm>
              <a:off x="8370831" y="3202002"/>
              <a:ext cx="218129" cy="382376"/>
            </a:xfrm>
            <a:custGeom>
              <a:avLst/>
              <a:gdLst/>
              <a:ahLst/>
              <a:cxnLst/>
              <a:rect l="l" t="t" r="r" b="b"/>
              <a:pathLst>
                <a:path w="23990" h="42054" extrusionOk="0">
                  <a:moveTo>
                    <a:pt x="11991" y="0"/>
                  </a:moveTo>
                  <a:cubicBezTo>
                    <a:pt x="11992" y="0"/>
                    <a:pt x="11992" y="0"/>
                    <a:pt x="11993" y="0"/>
                  </a:cubicBezTo>
                  <a:lnTo>
                    <a:pt x="11993" y="0"/>
                  </a:lnTo>
                  <a:cubicBezTo>
                    <a:pt x="11994" y="0"/>
                    <a:pt x="11995" y="0"/>
                    <a:pt x="11995" y="0"/>
                  </a:cubicBezTo>
                  <a:close/>
                  <a:moveTo>
                    <a:pt x="11993" y="0"/>
                  </a:moveTo>
                  <a:cubicBezTo>
                    <a:pt x="5373" y="1"/>
                    <a:pt x="1" y="4974"/>
                    <a:pt x="1" y="11110"/>
                  </a:cubicBezTo>
                  <a:cubicBezTo>
                    <a:pt x="1" y="14754"/>
                    <a:pt x="1894" y="17985"/>
                    <a:pt x="4823" y="20011"/>
                  </a:cubicBezTo>
                  <a:lnTo>
                    <a:pt x="12062" y="42054"/>
                  </a:lnTo>
                  <a:lnTo>
                    <a:pt x="18950" y="20154"/>
                  </a:lnTo>
                  <a:cubicBezTo>
                    <a:pt x="21999" y="18136"/>
                    <a:pt x="23990" y="14843"/>
                    <a:pt x="23990" y="11110"/>
                  </a:cubicBezTo>
                  <a:cubicBezTo>
                    <a:pt x="23990" y="4978"/>
                    <a:pt x="18618" y="1"/>
                    <a:pt x="11993" y="0"/>
                  </a:cubicBezTo>
                  <a:close/>
                </a:path>
              </a:pathLst>
            </a:custGeom>
            <a:solidFill>
              <a:srgbClr val="92A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83;p137">
              <a:extLst>
                <a:ext uri="{FF2B5EF4-FFF2-40B4-BE49-F238E27FC236}">
                  <a16:creationId xmlns:a16="http://schemas.microsoft.com/office/drawing/2014/main" id="{4D93376F-6B2B-2A48-66E0-24C58FD6AB12}"/>
                </a:ext>
              </a:extLst>
            </p:cNvPr>
            <p:cNvSpPr/>
            <p:nvPr/>
          </p:nvSpPr>
          <p:spPr>
            <a:xfrm>
              <a:off x="8397745" y="3226607"/>
              <a:ext cx="164347" cy="152181"/>
            </a:xfrm>
            <a:custGeom>
              <a:avLst/>
              <a:gdLst/>
              <a:ahLst/>
              <a:cxnLst/>
              <a:rect l="l" t="t" r="r" b="b"/>
              <a:pathLst>
                <a:path w="18075" h="16737" extrusionOk="0">
                  <a:moveTo>
                    <a:pt x="9035" y="0"/>
                  </a:moveTo>
                  <a:cubicBezTo>
                    <a:pt x="4045" y="0"/>
                    <a:pt x="1" y="3747"/>
                    <a:pt x="1" y="8368"/>
                  </a:cubicBezTo>
                  <a:cubicBezTo>
                    <a:pt x="1" y="12990"/>
                    <a:pt x="4045" y="16736"/>
                    <a:pt x="9035" y="16736"/>
                  </a:cubicBezTo>
                  <a:cubicBezTo>
                    <a:pt x="14026" y="16736"/>
                    <a:pt x="18075" y="12990"/>
                    <a:pt x="18075" y="8368"/>
                  </a:cubicBezTo>
                  <a:cubicBezTo>
                    <a:pt x="18075" y="3747"/>
                    <a:pt x="14030" y="0"/>
                    <a:pt x="90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4184;p137">
            <a:extLst>
              <a:ext uri="{FF2B5EF4-FFF2-40B4-BE49-F238E27FC236}">
                <a16:creationId xmlns:a16="http://schemas.microsoft.com/office/drawing/2014/main" id="{D3EE4508-86C7-BDF0-0869-E5479BB0457F}"/>
              </a:ext>
            </a:extLst>
          </p:cNvPr>
          <p:cNvGrpSpPr/>
          <p:nvPr/>
        </p:nvGrpSpPr>
        <p:grpSpPr>
          <a:xfrm>
            <a:off x="7622914" y="2078481"/>
            <a:ext cx="309429" cy="267000"/>
            <a:chOff x="6742064" y="3750480"/>
            <a:chExt cx="399315" cy="344560"/>
          </a:xfrm>
        </p:grpSpPr>
        <p:sp>
          <p:nvSpPr>
            <p:cNvPr id="17" name="Google Shape;4185;p137">
              <a:extLst>
                <a:ext uri="{FF2B5EF4-FFF2-40B4-BE49-F238E27FC236}">
                  <a16:creationId xmlns:a16="http://schemas.microsoft.com/office/drawing/2014/main" id="{2CDA28B7-5F39-F065-935B-D19976339CC0}"/>
                </a:ext>
              </a:extLst>
            </p:cNvPr>
            <p:cNvSpPr/>
            <p:nvPr/>
          </p:nvSpPr>
          <p:spPr>
            <a:xfrm>
              <a:off x="6742064" y="3750480"/>
              <a:ext cx="399315" cy="344560"/>
            </a:xfrm>
            <a:custGeom>
              <a:avLst/>
              <a:gdLst/>
              <a:ahLst/>
              <a:cxnLst/>
              <a:rect l="l" t="t" r="r" b="b"/>
              <a:pathLst>
                <a:path w="43917" h="37895" extrusionOk="0">
                  <a:moveTo>
                    <a:pt x="37846" y="1"/>
                  </a:moveTo>
                  <a:lnTo>
                    <a:pt x="6071" y="1"/>
                  </a:lnTo>
                  <a:cubicBezTo>
                    <a:pt x="2729" y="1"/>
                    <a:pt x="0" y="2734"/>
                    <a:pt x="0" y="6071"/>
                  </a:cubicBezTo>
                  <a:lnTo>
                    <a:pt x="0" y="18212"/>
                  </a:lnTo>
                  <a:cubicBezTo>
                    <a:pt x="0" y="21550"/>
                    <a:pt x="2729" y="24278"/>
                    <a:pt x="6071" y="24278"/>
                  </a:cubicBezTo>
                  <a:lnTo>
                    <a:pt x="18927" y="24278"/>
                  </a:lnTo>
                  <a:cubicBezTo>
                    <a:pt x="19332" y="24278"/>
                    <a:pt x="19754" y="24705"/>
                    <a:pt x="19821" y="25105"/>
                  </a:cubicBezTo>
                  <a:lnTo>
                    <a:pt x="21958" y="37895"/>
                  </a:lnTo>
                  <a:lnTo>
                    <a:pt x="24096" y="25101"/>
                  </a:lnTo>
                  <a:cubicBezTo>
                    <a:pt x="24162" y="24687"/>
                    <a:pt x="24629" y="24278"/>
                    <a:pt x="25051" y="24278"/>
                  </a:cubicBezTo>
                  <a:lnTo>
                    <a:pt x="37846" y="24278"/>
                  </a:lnTo>
                  <a:cubicBezTo>
                    <a:pt x="41183" y="24278"/>
                    <a:pt x="43916" y="21550"/>
                    <a:pt x="43916" y="18212"/>
                  </a:cubicBezTo>
                  <a:lnTo>
                    <a:pt x="43916" y="6071"/>
                  </a:lnTo>
                  <a:cubicBezTo>
                    <a:pt x="43916" y="2734"/>
                    <a:pt x="41183" y="1"/>
                    <a:pt x="3784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186;p137">
              <a:extLst>
                <a:ext uri="{FF2B5EF4-FFF2-40B4-BE49-F238E27FC236}">
                  <a16:creationId xmlns:a16="http://schemas.microsoft.com/office/drawing/2014/main" id="{E9A738CA-220A-E717-1A2A-2691EC1587DA}"/>
                </a:ext>
              </a:extLst>
            </p:cNvPr>
            <p:cNvSpPr/>
            <p:nvPr/>
          </p:nvSpPr>
          <p:spPr>
            <a:xfrm>
              <a:off x="6764168" y="3772584"/>
              <a:ext cx="355108" cy="176549"/>
            </a:xfrm>
            <a:custGeom>
              <a:avLst/>
              <a:gdLst/>
              <a:ahLst/>
              <a:cxnLst/>
              <a:rect l="l" t="t" r="r" b="b"/>
              <a:pathLst>
                <a:path w="39055" h="19417" extrusionOk="0">
                  <a:moveTo>
                    <a:pt x="3755" y="1"/>
                  </a:moveTo>
                  <a:lnTo>
                    <a:pt x="35295" y="1"/>
                  </a:lnTo>
                  <a:cubicBezTo>
                    <a:pt x="37370" y="10"/>
                    <a:pt x="39045" y="1685"/>
                    <a:pt x="39054" y="3756"/>
                  </a:cubicBezTo>
                  <a:lnTo>
                    <a:pt x="39054" y="15666"/>
                  </a:lnTo>
                  <a:cubicBezTo>
                    <a:pt x="39045" y="17737"/>
                    <a:pt x="37370" y="19412"/>
                    <a:pt x="35295" y="19417"/>
                  </a:cubicBezTo>
                  <a:lnTo>
                    <a:pt x="3755" y="19417"/>
                  </a:lnTo>
                  <a:cubicBezTo>
                    <a:pt x="1680" y="19412"/>
                    <a:pt x="5" y="17737"/>
                    <a:pt x="0" y="15666"/>
                  </a:cubicBezTo>
                  <a:lnTo>
                    <a:pt x="0" y="3756"/>
                  </a:lnTo>
                  <a:cubicBezTo>
                    <a:pt x="5" y="1685"/>
                    <a:pt x="1680" y="10"/>
                    <a:pt x="3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4187;p137">
            <a:extLst>
              <a:ext uri="{FF2B5EF4-FFF2-40B4-BE49-F238E27FC236}">
                <a16:creationId xmlns:a16="http://schemas.microsoft.com/office/drawing/2014/main" id="{7C68C374-8427-E8F6-A026-E72A46726866}"/>
              </a:ext>
            </a:extLst>
          </p:cNvPr>
          <p:cNvGrpSpPr/>
          <p:nvPr/>
        </p:nvGrpSpPr>
        <p:grpSpPr>
          <a:xfrm>
            <a:off x="7161933" y="2429528"/>
            <a:ext cx="180437" cy="281608"/>
            <a:chOff x="7248525" y="3739696"/>
            <a:chExt cx="230531" cy="359790"/>
          </a:xfrm>
        </p:grpSpPr>
        <p:sp>
          <p:nvSpPr>
            <p:cNvPr id="20" name="Google Shape;4188;p137">
              <a:extLst>
                <a:ext uri="{FF2B5EF4-FFF2-40B4-BE49-F238E27FC236}">
                  <a16:creationId xmlns:a16="http://schemas.microsoft.com/office/drawing/2014/main" id="{FCDEF1A6-14CB-5DF1-7A54-6714E244DDB1}"/>
                </a:ext>
              </a:extLst>
            </p:cNvPr>
            <p:cNvSpPr/>
            <p:nvPr/>
          </p:nvSpPr>
          <p:spPr>
            <a:xfrm>
              <a:off x="7248525" y="3739696"/>
              <a:ext cx="230531" cy="359790"/>
            </a:xfrm>
            <a:custGeom>
              <a:avLst/>
              <a:gdLst/>
              <a:ahLst/>
              <a:cxnLst/>
              <a:rect l="l" t="t" r="r" b="b"/>
              <a:pathLst>
                <a:path w="25354" h="39570" extrusionOk="0">
                  <a:moveTo>
                    <a:pt x="19434" y="18"/>
                  </a:moveTo>
                  <a:lnTo>
                    <a:pt x="6338" y="5"/>
                  </a:lnTo>
                  <a:cubicBezTo>
                    <a:pt x="2854" y="0"/>
                    <a:pt x="1" y="2858"/>
                    <a:pt x="1" y="6342"/>
                  </a:cubicBezTo>
                  <a:lnTo>
                    <a:pt x="1" y="19016"/>
                  </a:lnTo>
                  <a:cubicBezTo>
                    <a:pt x="1" y="29006"/>
                    <a:pt x="6280" y="22820"/>
                    <a:pt x="12679" y="39570"/>
                  </a:cubicBezTo>
                  <a:cubicBezTo>
                    <a:pt x="19074" y="22820"/>
                    <a:pt x="25354" y="29006"/>
                    <a:pt x="25354" y="19016"/>
                  </a:cubicBezTo>
                  <a:lnTo>
                    <a:pt x="25354" y="6342"/>
                  </a:lnTo>
                  <a:cubicBezTo>
                    <a:pt x="25354" y="2858"/>
                    <a:pt x="22923" y="18"/>
                    <a:pt x="19434" y="18"/>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89;p137">
              <a:extLst>
                <a:ext uri="{FF2B5EF4-FFF2-40B4-BE49-F238E27FC236}">
                  <a16:creationId xmlns:a16="http://schemas.microsoft.com/office/drawing/2014/main" id="{8B35F465-435F-C07E-5347-FC03C6D5D7E9}"/>
                </a:ext>
              </a:extLst>
            </p:cNvPr>
            <p:cNvSpPr/>
            <p:nvPr/>
          </p:nvSpPr>
          <p:spPr>
            <a:xfrm>
              <a:off x="7271639" y="3762810"/>
              <a:ext cx="184350" cy="184387"/>
            </a:xfrm>
            <a:custGeom>
              <a:avLst/>
              <a:gdLst/>
              <a:ahLst/>
              <a:cxnLst/>
              <a:rect l="l" t="t" r="r" b="b"/>
              <a:pathLst>
                <a:path w="20275" h="20279" extrusionOk="0">
                  <a:moveTo>
                    <a:pt x="3738" y="0"/>
                  </a:moveTo>
                  <a:lnTo>
                    <a:pt x="16532" y="0"/>
                  </a:lnTo>
                  <a:cubicBezTo>
                    <a:pt x="18594" y="5"/>
                    <a:pt x="20270" y="1680"/>
                    <a:pt x="20274" y="3742"/>
                  </a:cubicBezTo>
                  <a:lnTo>
                    <a:pt x="20274" y="16536"/>
                  </a:lnTo>
                  <a:cubicBezTo>
                    <a:pt x="20270" y="18598"/>
                    <a:pt x="18594" y="20274"/>
                    <a:pt x="16532" y="20278"/>
                  </a:cubicBezTo>
                  <a:lnTo>
                    <a:pt x="3738" y="20278"/>
                  </a:lnTo>
                  <a:cubicBezTo>
                    <a:pt x="1676" y="20274"/>
                    <a:pt x="5" y="18598"/>
                    <a:pt x="1" y="16536"/>
                  </a:cubicBezTo>
                  <a:lnTo>
                    <a:pt x="1" y="3742"/>
                  </a:lnTo>
                  <a:cubicBezTo>
                    <a:pt x="5" y="1680"/>
                    <a:pt x="1676" y="5"/>
                    <a:pt x="37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4190;p137">
            <a:extLst>
              <a:ext uri="{FF2B5EF4-FFF2-40B4-BE49-F238E27FC236}">
                <a16:creationId xmlns:a16="http://schemas.microsoft.com/office/drawing/2014/main" id="{C16A240F-B108-D555-6B07-D98656634991}"/>
              </a:ext>
            </a:extLst>
          </p:cNvPr>
          <p:cNvGrpSpPr/>
          <p:nvPr/>
        </p:nvGrpSpPr>
        <p:grpSpPr>
          <a:xfrm>
            <a:off x="7407852" y="2072752"/>
            <a:ext cx="162896" cy="278710"/>
            <a:chOff x="7601242" y="3729267"/>
            <a:chExt cx="222566" cy="380803"/>
          </a:xfrm>
        </p:grpSpPr>
        <p:sp>
          <p:nvSpPr>
            <p:cNvPr id="23" name="Google Shape;4191;p137">
              <a:extLst>
                <a:ext uri="{FF2B5EF4-FFF2-40B4-BE49-F238E27FC236}">
                  <a16:creationId xmlns:a16="http://schemas.microsoft.com/office/drawing/2014/main" id="{0F9E5F6E-65AA-E118-142D-A196F9BB39EB}"/>
                </a:ext>
              </a:extLst>
            </p:cNvPr>
            <p:cNvSpPr/>
            <p:nvPr/>
          </p:nvSpPr>
          <p:spPr>
            <a:xfrm>
              <a:off x="7601242" y="3729267"/>
              <a:ext cx="222566" cy="380803"/>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92;p137">
              <a:extLst>
                <a:ext uri="{FF2B5EF4-FFF2-40B4-BE49-F238E27FC236}">
                  <a16:creationId xmlns:a16="http://schemas.microsoft.com/office/drawing/2014/main" id="{25BA1914-A851-1B49-C97E-650BE8940B65}"/>
                </a:ext>
              </a:extLst>
            </p:cNvPr>
            <p:cNvSpPr/>
            <p:nvPr/>
          </p:nvSpPr>
          <p:spPr>
            <a:xfrm>
              <a:off x="7621200" y="3748625"/>
              <a:ext cx="182696" cy="177276"/>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4193;p137">
            <a:extLst>
              <a:ext uri="{FF2B5EF4-FFF2-40B4-BE49-F238E27FC236}">
                <a16:creationId xmlns:a16="http://schemas.microsoft.com/office/drawing/2014/main" id="{1574CFE5-7482-5D35-C670-FB47B8136F58}"/>
              </a:ext>
            </a:extLst>
          </p:cNvPr>
          <p:cNvSpPr/>
          <p:nvPr/>
        </p:nvSpPr>
        <p:spPr>
          <a:xfrm>
            <a:off x="7373878" y="1685109"/>
            <a:ext cx="230844" cy="296575"/>
          </a:xfrm>
          <a:custGeom>
            <a:avLst/>
            <a:gdLst/>
            <a:ahLst/>
            <a:cxnLst/>
            <a:rect l="l" t="t" r="r" b="b"/>
            <a:pathLst>
              <a:path w="29230" h="37553" extrusionOk="0">
                <a:moveTo>
                  <a:pt x="9655" y="0"/>
                </a:moveTo>
                <a:cubicBezTo>
                  <a:pt x="7693" y="0"/>
                  <a:pt x="5983" y="1692"/>
                  <a:pt x="5974" y="3671"/>
                </a:cubicBezTo>
                <a:cubicBezTo>
                  <a:pt x="5974" y="4182"/>
                  <a:pt x="6085" y="4693"/>
                  <a:pt x="6245" y="5036"/>
                </a:cubicBezTo>
                <a:cubicBezTo>
                  <a:pt x="7169" y="7653"/>
                  <a:pt x="7369" y="9675"/>
                  <a:pt x="6863" y="11515"/>
                </a:cubicBezTo>
                <a:lnTo>
                  <a:pt x="6716" y="11933"/>
                </a:lnTo>
                <a:cubicBezTo>
                  <a:pt x="6089" y="13821"/>
                  <a:pt x="5018" y="16181"/>
                  <a:pt x="1850" y="19345"/>
                </a:cubicBezTo>
                <a:cubicBezTo>
                  <a:pt x="1" y="21194"/>
                  <a:pt x="623" y="24331"/>
                  <a:pt x="3041" y="25340"/>
                </a:cubicBezTo>
                <a:cubicBezTo>
                  <a:pt x="3475" y="25523"/>
                  <a:pt x="3948" y="25620"/>
                  <a:pt x="4422" y="25620"/>
                </a:cubicBezTo>
                <a:cubicBezTo>
                  <a:pt x="4433" y="25620"/>
                  <a:pt x="4443" y="25620"/>
                  <a:pt x="4454" y="25620"/>
                </a:cubicBezTo>
                <a:lnTo>
                  <a:pt x="12866" y="25620"/>
                </a:lnTo>
                <a:lnTo>
                  <a:pt x="14862" y="37552"/>
                </a:lnTo>
                <a:lnTo>
                  <a:pt x="16848" y="25625"/>
                </a:lnTo>
                <a:lnTo>
                  <a:pt x="25243" y="25625"/>
                </a:lnTo>
                <a:cubicBezTo>
                  <a:pt x="25254" y="25625"/>
                  <a:pt x="25264" y="25625"/>
                  <a:pt x="25275" y="25625"/>
                </a:cubicBezTo>
                <a:cubicBezTo>
                  <a:pt x="25753" y="25625"/>
                  <a:pt x="26230" y="25527"/>
                  <a:pt x="26669" y="25345"/>
                </a:cubicBezTo>
                <a:cubicBezTo>
                  <a:pt x="27576" y="24976"/>
                  <a:pt x="28292" y="24256"/>
                  <a:pt x="28660" y="23354"/>
                </a:cubicBezTo>
                <a:cubicBezTo>
                  <a:pt x="29229" y="21980"/>
                  <a:pt x="28914" y="20398"/>
                  <a:pt x="27865" y="19345"/>
                </a:cubicBezTo>
                <a:cubicBezTo>
                  <a:pt x="24701" y="16177"/>
                  <a:pt x="23630" y="13821"/>
                  <a:pt x="22999" y="11933"/>
                </a:cubicBezTo>
                <a:cubicBezTo>
                  <a:pt x="22354" y="9999"/>
                  <a:pt x="22505" y="7880"/>
                  <a:pt x="23443" y="5213"/>
                </a:cubicBezTo>
                <a:cubicBezTo>
                  <a:pt x="23661" y="4733"/>
                  <a:pt x="23772" y="4218"/>
                  <a:pt x="23772" y="3693"/>
                </a:cubicBezTo>
                <a:cubicBezTo>
                  <a:pt x="23759" y="1670"/>
                  <a:pt x="22105" y="27"/>
                  <a:pt x="20100" y="27"/>
                </a:cubicBezTo>
                <a:cubicBezTo>
                  <a:pt x="20098" y="27"/>
                  <a:pt x="20095" y="27"/>
                  <a:pt x="20092" y="27"/>
                </a:cubicBezTo>
                <a:lnTo>
                  <a:pt x="9662" y="0"/>
                </a:lnTo>
                <a:cubicBezTo>
                  <a:pt x="9660" y="0"/>
                  <a:pt x="9657" y="0"/>
                  <a:pt x="9655" y="0"/>
                </a:cubicBezTo>
                <a:close/>
              </a:path>
            </a:pathLst>
          </a:custGeom>
          <a:solidFill>
            <a:srgbClr val="A5B7C6">
              <a:alpha val="7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4194;p137">
            <a:extLst>
              <a:ext uri="{FF2B5EF4-FFF2-40B4-BE49-F238E27FC236}">
                <a16:creationId xmlns:a16="http://schemas.microsoft.com/office/drawing/2014/main" id="{859696F5-3600-2D68-E118-4A5F974BE1EB}"/>
              </a:ext>
            </a:extLst>
          </p:cNvPr>
          <p:cNvGrpSpPr/>
          <p:nvPr/>
        </p:nvGrpSpPr>
        <p:grpSpPr>
          <a:xfrm>
            <a:off x="6897497" y="2073893"/>
            <a:ext cx="193543" cy="275990"/>
            <a:chOff x="8304647" y="3738687"/>
            <a:chExt cx="225076" cy="320956"/>
          </a:xfrm>
        </p:grpSpPr>
        <p:sp>
          <p:nvSpPr>
            <p:cNvPr id="27" name="Google Shape;4195;p137">
              <a:extLst>
                <a:ext uri="{FF2B5EF4-FFF2-40B4-BE49-F238E27FC236}">
                  <a16:creationId xmlns:a16="http://schemas.microsoft.com/office/drawing/2014/main" id="{C2BD6880-73AD-20FE-6D95-15EAEE04674F}"/>
                </a:ext>
              </a:extLst>
            </p:cNvPr>
            <p:cNvSpPr/>
            <p:nvPr/>
          </p:nvSpPr>
          <p:spPr>
            <a:xfrm>
              <a:off x="8335725" y="3738687"/>
              <a:ext cx="12248" cy="309245"/>
            </a:xfrm>
            <a:custGeom>
              <a:avLst/>
              <a:gdLst/>
              <a:ahLst/>
              <a:cxnLst/>
              <a:rect l="l" t="t" r="r" b="b"/>
              <a:pathLst>
                <a:path w="1347" h="34011" extrusionOk="0">
                  <a:moveTo>
                    <a:pt x="0" y="0"/>
                  </a:moveTo>
                  <a:lnTo>
                    <a:pt x="0" y="34010"/>
                  </a:lnTo>
                  <a:lnTo>
                    <a:pt x="1347" y="34010"/>
                  </a:lnTo>
                  <a:lnTo>
                    <a:pt x="1347" y="0"/>
                  </a:ln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96;p137">
              <a:extLst>
                <a:ext uri="{FF2B5EF4-FFF2-40B4-BE49-F238E27FC236}">
                  <a16:creationId xmlns:a16="http://schemas.microsoft.com/office/drawing/2014/main" id="{62429993-D202-42C9-877E-EC5268491A9C}"/>
                </a:ext>
              </a:extLst>
            </p:cNvPr>
            <p:cNvSpPr/>
            <p:nvPr/>
          </p:nvSpPr>
          <p:spPr>
            <a:xfrm>
              <a:off x="8337943" y="3738687"/>
              <a:ext cx="191779" cy="86151"/>
            </a:xfrm>
            <a:custGeom>
              <a:avLst/>
              <a:gdLst/>
              <a:ahLst/>
              <a:cxnLst/>
              <a:rect l="l" t="t" r="r" b="b"/>
              <a:pathLst>
                <a:path w="21092" h="9475" extrusionOk="0">
                  <a:moveTo>
                    <a:pt x="1" y="0"/>
                  </a:moveTo>
                  <a:lnTo>
                    <a:pt x="432" y="9475"/>
                  </a:lnTo>
                  <a:lnTo>
                    <a:pt x="21092" y="9475"/>
                  </a:lnTo>
                  <a:lnTo>
                    <a:pt x="17648" y="4524"/>
                  </a:lnTo>
                  <a:lnTo>
                    <a:pt x="21092" y="0"/>
                  </a:ln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197;p137">
              <a:extLst>
                <a:ext uri="{FF2B5EF4-FFF2-40B4-BE49-F238E27FC236}">
                  <a16:creationId xmlns:a16="http://schemas.microsoft.com/office/drawing/2014/main" id="{A4FD8545-8217-6967-2ECE-5F1C82F1D409}"/>
                </a:ext>
              </a:extLst>
            </p:cNvPr>
            <p:cNvSpPr/>
            <p:nvPr/>
          </p:nvSpPr>
          <p:spPr>
            <a:xfrm>
              <a:off x="8304647" y="4044004"/>
              <a:ext cx="76341" cy="15639"/>
            </a:xfrm>
            <a:custGeom>
              <a:avLst/>
              <a:gdLst/>
              <a:ahLst/>
              <a:cxnLst/>
              <a:rect l="l" t="t" r="r" b="b"/>
              <a:pathLst>
                <a:path w="8396" h="1720" extrusionOk="0">
                  <a:moveTo>
                    <a:pt x="4200" y="0"/>
                  </a:moveTo>
                  <a:cubicBezTo>
                    <a:pt x="1881" y="0"/>
                    <a:pt x="1" y="382"/>
                    <a:pt x="1" y="862"/>
                  </a:cubicBezTo>
                  <a:cubicBezTo>
                    <a:pt x="1" y="1338"/>
                    <a:pt x="1881" y="1720"/>
                    <a:pt x="4200" y="1720"/>
                  </a:cubicBezTo>
                  <a:cubicBezTo>
                    <a:pt x="6516" y="1720"/>
                    <a:pt x="8395" y="1338"/>
                    <a:pt x="8395" y="862"/>
                  </a:cubicBezTo>
                  <a:cubicBezTo>
                    <a:pt x="8395" y="382"/>
                    <a:pt x="6516" y="0"/>
                    <a:pt x="4200" y="0"/>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4198;p137">
            <a:extLst>
              <a:ext uri="{FF2B5EF4-FFF2-40B4-BE49-F238E27FC236}">
                <a16:creationId xmlns:a16="http://schemas.microsoft.com/office/drawing/2014/main" id="{69C6A474-A336-417C-5616-E12432A8F05C}"/>
              </a:ext>
            </a:extLst>
          </p:cNvPr>
          <p:cNvGrpSpPr/>
          <p:nvPr/>
        </p:nvGrpSpPr>
        <p:grpSpPr>
          <a:xfrm>
            <a:off x="7169990" y="2073893"/>
            <a:ext cx="178492" cy="275990"/>
            <a:chOff x="8615101" y="3738687"/>
            <a:chExt cx="207573" cy="320956"/>
          </a:xfrm>
        </p:grpSpPr>
        <p:sp>
          <p:nvSpPr>
            <p:cNvPr id="31" name="Google Shape;4199;p137">
              <a:extLst>
                <a:ext uri="{FF2B5EF4-FFF2-40B4-BE49-F238E27FC236}">
                  <a16:creationId xmlns:a16="http://schemas.microsoft.com/office/drawing/2014/main" id="{B3B488FA-2B61-1C7B-CCE5-8EFF62C0C690}"/>
                </a:ext>
              </a:extLst>
            </p:cNvPr>
            <p:cNvSpPr/>
            <p:nvPr/>
          </p:nvSpPr>
          <p:spPr>
            <a:xfrm>
              <a:off x="8646134" y="3738687"/>
              <a:ext cx="12248" cy="309245"/>
            </a:xfrm>
            <a:custGeom>
              <a:avLst/>
              <a:gdLst/>
              <a:ahLst/>
              <a:cxnLst/>
              <a:rect l="l" t="t" r="r" b="b"/>
              <a:pathLst>
                <a:path w="1347" h="34011" extrusionOk="0">
                  <a:moveTo>
                    <a:pt x="0" y="0"/>
                  </a:moveTo>
                  <a:lnTo>
                    <a:pt x="0" y="34010"/>
                  </a:lnTo>
                  <a:lnTo>
                    <a:pt x="1347" y="34010"/>
                  </a:lnTo>
                  <a:lnTo>
                    <a:pt x="1347"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4200;p137">
              <a:extLst>
                <a:ext uri="{FF2B5EF4-FFF2-40B4-BE49-F238E27FC236}">
                  <a16:creationId xmlns:a16="http://schemas.microsoft.com/office/drawing/2014/main" id="{6644F9AE-1057-F238-1B47-294D14E53288}"/>
                </a:ext>
              </a:extLst>
            </p:cNvPr>
            <p:cNvSpPr/>
            <p:nvPr/>
          </p:nvSpPr>
          <p:spPr>
            <a:xfrm>
              <a:off x="8615101" y="4044004"/>
              <a:ext cx="76332" cy="15639"/>
            </a:xfrm>
            <a:custGeom>
              <a:avLst/>
              <a:gdLst/>
              <a:ahLst/>
              <a:cxnLst/>
              <a:rect l="l" t="t" r="r" b="b"/>
              <a:pathLst>
                <a:path w="8395" h="1720" extrusionOk="0">
                  <a:moveTo>
                    <a:pt x="4195" y="0"/>
                  </a:moveTo>
                  <a:cubicBezTo>
                    <a:pt x="1875" y="0"/>
                    <a:pt x="0" y="382"/>
                    <a:pt x="0" y="862"/>
                  </a:cubicBezTo>
                  <a:cubicBezTo>
                    <a:pt x="0" y="1338"/>
                    <a:pt x="1875" y="1720"/>
                    <a:pt x="4195" y="1720"/>
                  </a:cubicBezTo>
                  <a:cubicBezTo>
                    <a:pt x="6515" y="1720"/>
                    <a:pt x="8395" y="1338"/>
                    <a:pt x="8395" y="862"/>
                  </a:cubicBezTo>
                  <a:cubicBezTo>
                    <a:pt x="8395" y="382"/>
                    <a:pt x="6515" y="0"/>
                    <a:pt x="419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4201;p137">
              <a:extLst>
                <a:ext uri="{FF2B5EF4-FFF2-40B4-BE49-F238E27FC236}">
                  <a16:creationId xmlns:a16="http://schemas.microsoft.com/office/drawing/2014/main" id="{E15B49F7-58F3-9E8D-A717-6C76DA3AA3CE}"/>
                </a:ext>
              </a:extLst>
            </p:cNvPr>
            <p:cNvSpPr/>
            <p:nvPr/>
          </p:nvSpPr>
          <p:spPr>
            <a:xfrm>
              <a:off x="8651953" y="3738687"/>
              <a:ext cx="170721" cy="99808"/>
            </a:xfrm>
            <a:custGeom>
              <a:avLst/>
              <a:gdLst/>
              <a:ahLst/>
              <a:cxnLst/>
              <a:rect l="l" t="t" r="r" b="b"/>
              <a:pathLst>
                <a:path w="18776" h="10977" extrusionOk="0">
                  <a:moveTo>
                    <a:pt x="707" y="0"/>
                  </a:moveTo>
                  <a:lnTo>
                    <a:pt x="0" y="10977"/>
                  </a:lnTo>
                  <a:lnTo>
                    <a:pt x="18776" y="4360"/>
                  </a:lnTo>
                  <a:lnTo>
                    <a:pt x="707"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4202;p137">
            <a:extLst>
              <a:ext uri="{FF2B5EF4-FFF2-40B4-BE49-F238E27FC236}">
                <a16:creationId xmlns:a16="http://schemas.microsoft.com/office/drawing/2014/main" id="{86924ABA-6921-AB60-114D-2DF925B13C47}"/>
              </a:ext>
            </a:extLst>
          </p:cNvPr>
          <p:cNvSpPr/>
          <p:nvPr/>
        </p:nvSpPr>
        <p:spPr>
          <a:xfrm>
            <a:off x="7666430" y="1663776"/>
            <a:ext cx="222397" cy="288694"/>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4244;p137">
            <a:extLst>
              <a:ext uri="{FF2B5EF4-FFF2-40B4-BE49-F238E27FC236}">
                <a16:creationId xmlns:a16="http://schemas.microsoft.com/office/drawing/2014/main" id="{46B2D090-4F6C-8A40-C0FF-D2B03C98DD36}"/>
              </a:ext>
            </a:extLst>
          </p:cNvPr>
          <p:cNvGrpSpPr/>
          <p:nvPr/>
        </p:nvGrpSpPr>
        <p:grpSpPr>
          <a:xfrm>
            <a:off x="7395521" y="2476553"/>
            <a:ext cx="187557" cy="187557"/>
            <a:chOff x="8565775" y="671075"/>
            <a:chExt cx="441000" cy="441000"/>
          </a:xfrm>
        </p:grpSpPr>
        <p:sp>
          <p:nvSpPr>
            <p:cNvPr id="548" name="Google Shape;4245;p137">
              <a:extLst>
                <a:ext uri="{FF2B5EF4-FFF2-40B4-BE49-F238E27FC236}">
                  <a16:creationId xmlns:a16="http://schemas.microsoft.com/office/drawing/2014/main" id="{1A7E25F8-4974-BE6A-5282-3C858F1497C7}"/>
                </a:ext>
              </a:extLst>
            </p:cNvPr>
            <p:cNvSpPr/>
            <p:nvPr/>
          </p:nvSpPr>
          <p:spPr>
            <a:xfrm>
              <a:off x="8565775" y="671075"/>
              <a:ext cx="441000" cy="441000"/>
            </a:xfrm>
            <a:prstGeom prst="ellipse">
              <a:avLst/>
            </a:prstGeom>
            <a:gradFill>
              <a:gsLst>
                <a:gs pos="0">
                  <a:srgbClr val="869FB1">
                    <a:alpha val="65920"/>
                  </a:srgbClr>
                </a:gs>
                <a:gs pos="100000">
                  <a:srgbClr val="FFFFFF">
                    <a:alpha val="0"/>
                    <a:alpha val="659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4246;p137">
              <a:extLst>
                <a:ext uri="{FF2B5EF4-FFF2-40B4-BE49-F238E27FC236}">
                  <a16:creationId xmlns:a16="http://schemas.microsoft.com/office/drawing/2014/main" id="{389E93AB-9A39-C2FF-AF08-3A0CAC7916C2}"/>
                </a:ext>
              </a:extLst>
            </p:cNvPr>
            <p:cNvSpPr/>
            <p:nvPr/>
          </p:nvSpPr>
          <p:spPr>
            <a:xfrm>
              <a:off x="8706625" y="811925"/>
              <a:ext cx="159300" cy="159300"/>
            </a:xfrm>
            <a:prstGeom prst="ellipse">
              <a:avLst/>
            </a:prstGeom>
            <a:solidFill>
              <a:srgbClr val="D7D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4247;p137">
            <a:extLst>
              <a:ext uri="{FF2B5EF4-FFF2-40B4-BE49-F238E27FC236}">
                <a16:creationId xmlns:a16="http://schemas.microsoft.com/office/drawing/2014/main" id="{2F660EF0-93A9-CAD4-6AAA-F171093C9657}"/>
              </a:ext>
            </a:extLst>
          </p:cNvPr>
          <p:cNvSpPr/>
          <p:nvPr/>
        </p:nvSpPr>
        <p:spPr>
          <a:xfrm>
            <a:off x="7696736" y="2472474"/>
            <a:ext cx="193683" cy="195716"/>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rgbClr val="7994A9">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4248;p137">
            <a:extLst>
              <a:ext uri="{FF2B5EF4-FFF2-40B4-BE49-F238E27FC236}">
                <a16:creationId xmlns:a16="http://schemas.microsoft.com/office/drawing/2014/main" id="{24309167-E714-C534-E2E5-29925111DCF3}"/>
              </a:ext>
            </a:extLst>
          </p:cNvPr>
          <p:cNvSpPr/>
          <p:nvPr/>
        </p:nvSpPr>
        <p:spPr>
          <a:xfrm flipH="1">
            <a:off x="6904974" y="2438929"/>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0"/>
          <p:cNvSpPr txBox="1">
            <a:spLocks noGrp="1"/>
          </p:cNvSpPr>
          <p:nvPr>
            <p:ph type="title"/>
          </p:nvPr>
        </p:nvSpPr>
        <p:spPr>
          <a:xfrm>
            <a:off x="1873045" y="2527517"/>
            <a:ext cx="5156851" cy="805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a:latin typeface="Times New Roman" panose="02020603050405020304" pitchFamily="18" charset="0"/>
                <a:cs typeface="Times New Roman" panose="02020603050405020304" pitchFamily="18" charset="0"/>
              </a:rPr>
              <a:t>PHẠM VI DỰ ÁN</a:t>
            </a:r>
            <a:endParaRPr>
              <a:latin typeface="Times New Roman" panose="02020603050405020304" pitchFamily="18" charset="0"/>
              <a:cs typeface="Times New Roman" panose="02020603050405020304" pitchFamily="18" charset="0"/>
            </a:endParaRPr>
          </a:p>
        </p:txBody>
      </p:sp>
      <p:sp>
        <p:nvSpPr>
          <p:cNvPr id="580" name="Google Shape;580;p70"/>
          <p:cNvSpPr txBox="1">
            <a:spLocks noGrp="1"/>
          </p:cNvSpPr>
          <p:nvPr>
            <p:ph type="title" idx="2"/>
          </p:nvPr>
        </p:nvSpPr>
        <p:spPr>
          <a:xfrm>
            <a:off x="3859912" y="1492067"/>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02</a:t>
            </a:r>
            <a:endParaRPr>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80"/>
                                        </p:tgtEl>
                                        <p:attrNameLst>
                                          <p:attrName>style.visibility</p:attrName>
                                        </p:attrNameLst>
                                      </p:cBhvr>
                                      <p:to>
                                        <p:strVal val="visible"/>
                                      </p:to>
                                    </p:set>
                                    <p:anim calcmode="lin" valueType="num">
                                      <p:cBhvr additive="base">
                                        <p:cTn id="10" dur="1000"/>
                                        <p:tgtEl>
                                          <p:spTgt spid="58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1" name="Google Shape;541;p64"/>
          <p:cNvSpPr txBox="1">
            <a:spLocks noGrp="1"/>
          </p:cNvSpPr>
          <p:nvPr>
            <p:ph type="subTitle" idx="1"/>
          </p:nvPr>
        </p:nvSpPr>
        <p:spPr>
          <a:xfrm>
            <a:off x="608047" y="1114053"/>
            <a:ext cx="7927906" cy="3357575"/>
          </a:xfrm>
          <a:prstGeom prst="rect">
            <a:avLst/>
          </a:prstGeom>
        </p:spPr>
        <p:txBody>
          <a:bodyPr spcFirstLastPara="1" wrap="square" lIns="91425" tIns="91425" rIns="91425" bIns="91425" anchor="t" anchorCtr="0">
            <a:noAutofit/>
          </a:bodyPr>
          <a:lstStyle/>
          <a:p>
            <a:pPr marL="0" lvl="0" indent="0" algn="just">
              <a:spcAft>
                <a:spcPts val="1200"/>
              </a:spcAft>
            </a:pPr>
            <a:r>
              <a:rPr lang="en" sz="1800">
                <a:latin typeface="Times New Roman" panose="02020603050405020304" pitchFamily="18" charset="0"/>
                <a:cs typeface="Times New Roman" panose="02020603050405020304" pitchFamily="18" charset="0"/>
              </a:rPr>
              <a:t>- Thời gian bắt đầu: </a:t>
            </a:r>
            <a:r>
              <a:rPr lang="en-US" sz="1800">
                <a:latin typeface="Times New Roman" panose="02020603050405020304" pitchFamily="18" charset="0"/>
                <a:cs typeface="Times New Roman" panose="02020603050405020304" pitchFamily="18" charset="0"/>
              </a:rPr>
              <a:t>12/08/2024 đến 21/10/2024</a:t>
            </a:r>
          </a:p>
          <a:p>
            <a:pPr marL="0" lvl="0" indent="0" algn="just">
              <a:spcAft>
                <a:spcPts val="1200"/>
              </a:spcAft>
            </a:pPr>
            <a:r>
              <a:rPr lang="en-US" sz="1800">
                <a:latin typeface="Times New Roman" panose="02020603050405020304" pitchFamily="18" charset="0"/>
                <a:cs typeface="Times New Roman" panose="02020603050405020304" pitchFamily="18" charset="0"/>
              </a:rPr>
              <a:t>- Biểu phí nhân lực: </a:t>
            </a:r>
            <a:r>
              <a:rPr lang="vi-VN" sz="1800">
                <a:latin typeface="Times New Roman" panose="02020603050405020304" pitchFamily="18" charset="0"/>
                <a:cs typeface="Times New Roman" panose="02020603050405020304" pitchFamily="18" charset="0"/>
              </a:rPr>
              <a:t>nhân viên phân tích yêu cầu, IT, tester, quản lý dự án, training người dùng (</a:t>
            </a:r>
            <a:r>
              <a:rPr lang="en-US" sz="1800">
                <a:latin typeface="Times New Roman" panose="02020603050405020304" pitchFamily="18" charset="0"/>
                <a:cs typeface="Times New Roman" panose="02020603050405020304" pitchFamily="18" charset="0"/>
              </a:rPr>
              <a:t>72</a:t>
            </a:r>
            <a:r>
              <a:rPr lang="vi-VN" sz="1800">
                <a:latin typeface="Times New Roman" panose="02020603050405020304" pitchFamily="18" charset="0"/>
                <a:cs typeface="Times New Roman" panose="02020603050405020304" pitchFamily="18" charset="0"/>
              </a:rPr>
              <a:t>tr</a:t>
            </a:r>
            <a:r>
              <a:rPr lang="en-US" sz="1800">
                <a:latin typeface="Times New Roman" panose="02020603050405020304" pitchFamily="18" charset="0"/>
                <a:cs typeface="Times New Roman" panose="02020603050405020304" pitchFamily="18" charset="0"/>
              </a:rPr>
              <a:t>2</a:t>
            </a:r>
            <a:r>
              <a:rPr lang="vi-VN" sz="1800">
                <a:latin typeface="Times New Roman" panose="02020603050405020304" pitchFamily="18" charset="0"/>
                <a:cs typeface="Times New Roman" panose="02020603050405020304" pitchFamily="18" charset="0"/>
              </a:rPr>
              <a:t>).</a:t>
            </a:r>
            <a:endParaRPr lang="en-US" sz="1800">
              <a:latin typeface="Times New Roman" panose="02020603050405020304" pitchFamily="18" charset="0"/>
              <a:cs typeface="Times New Roman" panose="02020603050405020304" pitchFamily="18" charset="0"/>
            </a:endParaRPr>
          </a:p>
          <a:p>
            <a:pPr marL="342900" lvl="0" algn="just">
              <a:spcAft>
                <a:spcPts val="1200"/>
              </a:spcAft>
              <a:buFontTx/>
              <a:buChar char="-"/>
            </a:pPr>
            <a:r>
              <a:rPr lang="vi-VN" sz="1800">
                <a:latin typeface="Times New Roman" panose="02020603050405020304" pitchFamily="18" charset="0"/>
                <a:cs typeface="Times New Roman" panose="02020603050405020304" pitchFamily="18" charset="0"/>
              </a:rPr>
              <a:t>Thiết bị và bản quyền phần mềm:</a:t>
            </a:r>
            <a:r>
              <a:rPr lang="en-US" sz="1800">
                <a:latin typeface="Times New Roman" panose="02020603050405020304" pitchFamily="18" charset="0"/>
                <a:cs typeface="Times New Roman" panose="02020603050405020304" pitchFamily="18" charset="0"/>
              </a:rPr>
              <a:t> Sever, Hệ Thống Quản Lý Bản Quyền Số (DRM), bảo mật, bản quyền phần mềm, SQL Sever (102tr7).</a:t>
            </a:r>
          </a:p>
          <a:p>
            <a:pPr marL="342900" lvl="0" algn="just">
              <a:spcAft>
                <a:spcPts val="1200"/>
              </a:spcAft>
              <a:buFontTx/>
              <a:buChar char="-"/>
            </a:pPr>
            <a:r>
              <a:rPr lang="en-US" sz="1800">
                <a:latin typeface="Times New Roman" panose="02020603050405020304" pitchFamily="18" charset="0"/>
                <a:cs typeface="Times New Roman" panose="02020603050405020304" pitchFamily="18" charset="0"/>
              </a:rPr>
              <a:t>Tính năng Đọc (Text – to – Speech): Kỹ sư AI/ML, Kỹ sư Xử lý Ngôn ngữ Tự nhiên, Kỹ sư Phần mềm, Chuyên gia Âm thanh, Product Manager (135tr)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41"/>
                                        </p:tgtEl>
                                        <p:attrNameLst>
                                          <p:attrName>style.visibility</p:attrName>
                                        </p:attrNameLst>
                                      </p:cBhvr>
                                      <p:to>
                                        <p:strVal val="visible"/>
                                      </p:to>
                                    </p:set>
                                    <p:anim calcmode="lin" valueType="num">
                                      <p:cBhvr additive="base">
                                        <p:cTn id="7" dur="1000"/>
                                        <p:tgtEl>
                                          <p:spTgt spid="5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399381" y="1798536"/>
            <a:ext cx="4255567" cy="23799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Mục đích: G</a:t>
            </a:r>
            <a:r>
              <a:rPr lang="en-US">
                <a:effectLst/>
                <a:latin typeface="Times New Roman" panose="02020603050405020304" pitchFamily="18" charset="0"/>
                <a:ea typeface="Times New Roman" panose="02020603050405020304" pitchFamily="18" charset="0"/>
                <a:cs typeface="Times New Roman" panose="02020603050405020304" pitchFamily="18" charset="0"/>
              </a:rPr>
              <a:t>iúp người dùng quản lý sách điện tử hiệu quả hơn, tiết kiệm thời gian và công sức, đồng thời áp dụng công nghệ hiện đại để nâng cao trải nghiệm đọc sách.</a:t>
            </a:r>
          </a:p>
          <a:p>
            <a:pPr marL="285750" lvl="0" indent="-285750" algn="just" rtl="0">
              <a:spcBef>
                <a:spcPts val="0"/>
              </a:spcBef>
              <a:spcAft>
                <a:spcPts val="0"/>
              </a:spcAft>
              <a:buFont typeface="Arial" panose="020B0604020202020204" pitchFamily="34" charset="0"/>
              <a:buChar char="•"/>
            </a:pPr>
            <a:r>
              <a:rPr lang="en-US">
                <a:latin typeface="Times New Roman" panose="02020603050405020304" pitchFamily="18" charset="0"/>
                <a:ea typeface="Times New Roman" panose="02020603050405020304" pitchFamily="18" charset="0"/>
                <a:cs typeface="Times New Roman" panose="02020603050405020304" pitchFamily="18" charset="0"/>
              </a:rPr>
              <a:t>Phạm vi: Xác định các tài nguyên cần thiết, bao gồm nhân lực, phần mềm, phần cứng,.</a:t>
            </a:r>
          </a:p>
          <a:p>
            <a:pPr marL="285750" lvl="0" indent="-285750" algn="just" rtl="0">
              <a:spcBef>
                <a:spcPts val="0"/>
              </a:spcBef>
              <a:spcAft>
                <a:spcPts val="0"/>
              </a:spcAft>
              <a:buFont typeface="Arial" panose="020B0604020202020204" pitchFamily="34" charset="0"/>
              <a:buChar char="•"/>
            </a:pPr>
            <a:r>
              <a:rPr lang="en-US">
                <a:effectLst/>
                <a:latin typeface="Times New Roman" panose="02020603050405020304" pitchFamily="18" charset="0"/>
                <a:ea typeface="Times New Roman" panose="02020603050405020304" pitchFamily="18" charset="0"/>
                <a:cs typeface="Times New Roman" panose="02020603050405020304" pitchFamily="18" charset="0"/>
              </a:rPr>
              <a:t>Thời gian: 2 tháng</a:t>
            </a:r>
          </a:p>
          <a:p>
            <a:pPr marL="285750" lvl="0" indent="-285750" algn="just" rtl="0">
              <a:spcBef>
                <a:spcPts val="0"/>
              </a:spcBef>
              <a:spcAft>
                <a:spcPts val="0"/>
              </a:spcAft>
              <a:buFont typeface="Arial" panose="020B0604020202020204" pitchFamily="34" charset="0"/>
              <a:buChar char="•"/>
            </a:pPr>
            <a:r>
              <a:rPr lang="en-US">
                <a:latin typeface="Times New Roman" panose="02020603050405020304" pitchFamily="18" charset="0"/>
                <a:ea typeface="Times New Roman" panose="02020603050405020304" pitchFamily="18" charset="0"/>
                <a:cs typeface="Times New Roman" panose="02020603050405020304" pitchFamily="18" charset="0"/>
              </a:rPr>
              <a:t>Ngân sách (nhân lực, TTS, phần cứng, thiết bị, phần mềm, khác </a:t>
            </a:r>
            <a:r>
              <a:rPr lang="vi-VN">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 320tr)</a:t>
            </a:r>
            <a:endParaRPr lang="en-US">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47" name="Google Shape;547;p65"/>
          <p:cNvSpPr txBox="1">
            <a:spLocks noGrp="1"/>
          </p:cNvSpPr>
          <p:nvPr>
            <p:ph type="title"/>
          </p:nvPr>
        </p:nvSpPr>
        <p:spPr>
          <a:xfrm>
            <a:off x="345026" y="965064"/>
            <a:ext cx="4364281" cy="5568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Times New Roman" panose="02020603050405020304" pitchFamily="18" charset="0"/>
                <a:cs typeface="Times New Roman" panose="02020603050405020304" pitchFamily="18" charset="0"/>
              </a:rPr>
              <a:t>Tôn chỉ dự án -  Project Charter</a:t>
            </a:r>
            <a:endParaRPr sz="2400">
              <a:latin typeface="Times New Roman" panose="02020603050405020304" pitchFamily="18" charset="0"/>
              <a:cs typeface="Times New Roman" panose="02020603050405020304" pitchFamily="18" charset="0"/>
            </a:endParaRPr>
          </a:p>
        </p:txBody>
      </p:sp>
      <p:pic>
        <p:nvPicPr>
          <p:cNvPr id="6" name="Hình ảnh 5">
            <a:extLst>
              <a:ext uri="{FF2B5EF4-FFF2-40B4-BE49-F238E27FC236}">
                <a16:creationId xmlns:a16="http://schemas.microsoft.com/office/drawing/2014/main" id="{77280147-A8C8-8CA3-4C70-78DBC5A49292}"/>
              </a:ext>
            </a:extLst>
          </p:cNvPr>
          <p:cNvPicPr>
            <a:picLocks noChangeAspect="1"/>
          </p:cNvPicPr>
          <p:nvPr/>
        </p:nvPicPr>
        <p:blipFill>
          <a:blip r:embed="rId3"/>
          <a:stretch>
            <a:fillRect/>
          </a:stretch>
        </p:blipFill>
        <p:spPr>
          <a:xfrm>
            <a:off x="4709307" y="1115510"/>
            <a:ext cx="4144027" cy="2657846"/>
          </a:xfrm>
          <a:prstGeom prst="rect">
            <a:avLst/>
          </a:prstGeom>
        </p:spPr>
      </p:pic>
    </p:spTree>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606</TotalTime>
  <Words>676</Words>
  <Application>Microsoft Office PowerPoint</Application>
  <PresentationFormat>On-screen Show (16:9)</PresentationFormat>
  <Paragraphs>75</Paragraphs>
  <Slides>24</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Raleway</vt:lpstr>
      <vt:lpstr>Montserrat</vt:lpstr>
      <vt:lpstr>Raleway SemiBold</vt:lpstr>
      <vt:lpstr>Times New Roman</vt:lpstr>
      <vt:lpstr>Crimson Text</vt:lpstr>
      <vt:lpstr>Arial</vt:lpstr>
      <vt:lpstr>Vidaloka</vt:lpstr>
      <vt:lpstr>Minimalist Business Slides XL by Slidesgo</vt:lpstr>
      <vt:lpstr>Sách Kỳ Diệu</vt:lpstr>
      <vt:lpstr>PowerPoint Presentation</vt:lpstr>
      <vt:lpstr>01. Tổng quan  02. Phạm vi dự án  03. Thời gian dự án  04. Chi phí dự án   </vt:lpstr>
      <vt:lpstr>TỔNG QUAN</vt:lpstr>
      <vt:lpstr>Mục tiêu</vt:lpstr>
      <vt:lpstr>PowerPoint Presentation</vt:lpstr>
      <vt:lpstr>PHẠM VI DỰ ÁN</vt:lpstr>
      <vt:lpstr>PowerPoint Presentation</vt:lpstr>
      <vt:lpstr>Tôn chỉ dự án -  Project Charter</vt:lpstr>
      <vt:lpstr>THỜI GIAN DỰ ÁN</vt:lpstr>
      <vt:lpstr>PowerPoint Presentation</vt:lpstr>
      <vt:lpstr>Cấu trúc phân rã công việc– WBS</vt:lpstr>
      <vt:lpstr>Sơ đồ PERT</vt:lpstr>
      <vt:lpstr>CHI PHÍ DỰ ÁN</vt:lpstr>
      <vt:lpstr>PowerPoint Presentation</vt:lpstr>
      <vt:lpstr>PowerPoint Presentation</vt:lpstr>
      <vt:lpstr> NHÂN SỰ DỰ ÁN</vt:lpstr>
      <vt:lpstr>PowerPoint Presentation</vt:lpstr>
      <vt:lpstr>QUẢN LÝ RỦI RO DỰ ÁN</vt:lpstr>
      <vt:lpstr>PowerPoint Presentation</vt:lpstr>
      <vt:lpstr>MUA SẮM DỰ ÁN</vt:lpstr>
      <vt:lpstr>Máy chủ( Server)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PHUC VINH</dc:creator>
  <cp:lastModifiedBy>Nguyễn Minh Thắng</cp:lastModifiedBy>
  <cp:revision>13</cp:revision>
  <dcterms:modified xsi:type="dcterms:W3CDTF">2024-08-14T00:32:00Z</dcterms:modified>
</cp:coreProperties>
</file>