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9"/>
  </p:notesMasterIdLst>
  <p:handoutMasterIdLst>
    <p:handoutMasterId r:id="rId30"/>
  </p:handoutMasterIdLst>
  <p:sldIdLst>
    <p:sldId id="350" r:id="rId5"/>
    <p:sldId id="352" r:id="rId6"/>
    <p:sldId id="361" r:id="rId7"/>
    <p:sldId id="355" r:id="rId8"/>
    <p:sldId id="362" r:id="rId9"/>
    <p:sldId id="380" r:id="rId10"/>
    <p:sldId id="363" r:id="rId11"/>
    <p:sldId id="364" r:id="rId12"/>
    <p:sldId id="366" r:id="rId13"/>
    <p:sldId id="368" r:id="rId14"/>
    <p:sldId id="370" r:id="rId15"/>
    <p:sldId id="369" r:id="rId16"/>
    <p:sldId id="367" r:id="rId17"/>
    <p:sldId id="371" r:id="rId18"/>
    <p:sldId id="373" r:id="rId19"/>
    <p:sldId id="372" r:id="rId20"/>
    <p:sldId id="384" r:id="rId21"/>
    <p:sldId id="387" r:id="rId22"/>
    <p:sldId id="374" r:id="rId23"/>
    <p:sldId id="375" r:id="rId24"/>
    <p:sldId id="389" r:id="rId25"/>
    <p:sldId id="388" r:id="rId26"/>
    <p:sldId id="379" r:id="rId27"/>
    <p:sldId id="343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n Pham" initials="AP" lastIdx="1" clrIdx="2">
    <p:extLst>
      <p:ext uri="{19B8F6BF-5375-455C-9EA6-DF929625EA0E}">
        <p15:presenceInfo xmlns:p15="http://schemas.microsoft.com/office/powerpoint/2012/main" userId="62ea1a82e002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6" autoAdjust="0"/>
    <p:restoredTop sz="95226" autoAdjust="0"/>
  </p:normalViewPr>
  <p:slideViewPr>
    <p:cSldViewPr snapToGrid="0">
      <p:cViewPr varScale="1">
        <p:scale>
          <a:sx n="79" d="100"/>
          <a:sy n="7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 Pham" userId="62ea1a82e0023954" providerId="LiveId" clId="{24E3B6B2-6D38-40CE-BF17-52420A60387A}"/>
    <pc:docChg chg="undo custSel addSld delSld modSld sldOrd">
      <pc:chgData name="An Pham" userId="62ea1a82e0023954" providerId="LiveId" clId="{24E3B6B2-6D38-40CE-BF17-52420A60387A}" dt="2024-01-07T10:34:12.866" v="4352" actId="1076"/>
      <pc:docMkLst>
        <pc:docMk/>
      </pc:docMkLst>
      <pc:sldChg chg="del">
        <pc:chgData name="An Pham" userId="62ea1a82e0023954" providerId="LiveId" clId="{24E3B6B2-6D38-40CE-BF17-52420A60387A}" dt="2024-01-03T16:17:07.776" v="446" actId="47"/>
        <pc:sldMkLst>
          <pc:docMk/>
          <pc:sldMk cId="2105465797" sldId="334"/>
        </pc:sldMkLst>
      </pc:sldChg>
      <pc:sldChg chg="addSp delSp modSp mod">
        <pc:chgData name="An Pham" userId="62ea1a82e0023954" providerId="LiveId" clId="{24E3B6B2-6D38-40CE-BF17-52420A60387A}" dt="2024-01-06T07:20:47.763" v="453" actId="478"/>
        <pc:sldMkLst>
          <pc:docMk/>
          <pc:sldMk cId="2336677316" sldId="343"/>
        </pc:sldMkLst>
        <pc:spChg chg="add del mod">
          <ac:chgData name="An Pham" userId="62ea1a82e0023954" providerId="LiveId" clId="{24E3B6B2-6D38-40CE-BF17-52420A60387A}" dt="2024-01-06T07:20:47.763" v="453" actId="478"/>
          <ac:spMkLst>
            <pc:docMk/>
            <pc:sldMk cId="2336677316" sldId="343"/>
            <ac:spMk id="4" creationId="{3403732B-B178-D040-2C56-C65BD9A23B72}"/>
          </ac:spMkLst>
        </pc:spChg>
        <pc:spChg chg="del mod">
          <ac:chgData name="An Pham" userId="62ea1a82e0023954" providerId="LiveId" clId="{24E3B6B2-6D38-40CE-BF17-52420A60387A}" dt="2024-01-06T07:20:10.401" v="448" actId="478"/>
          <ac:spMkLst>
            <pc:docMk/>
            <pc:sldMk cId="2336677316" sldId="343"/>
            <ac:spMk id="9" creationId="{76767661-63CB-A645-82F2-3B860E338B67}"/>
          </ac:spMkLst>
        </pc:spChg>
        <pc:spChg chg="del mod">
          <ac:chgData name="An Pham" userId="62ea1a82e0023954" providerId="LiveId" clId="{24E3B6B2-6D38-40CE-BF17-52420A60387A}" dt="2024-01-06T07:20:38.517" v="452" actId="478"/>
          <ac:spMkLst>
            <pc:docMk/>
            <pc:sldMk cId="2336677316" sldId="343"/>
            <ac:spMk id="11" creationId="{F0F25866-5DB1-334A-8037-692579FBDE39}"/>
          </ac:spMkLst>
        </pc:spChg>
      </pc:sldChg>
      <pc:sldChg chg="modSp mod">
        <pc:chgData name="An Pham" userId="62ea1a82e0023954" providerId="LiveId" clId="{24E3B6B2-6D38-40CE-BF17-52420A60387A}" dt="2024-01-06T10:47:27.252" v="2151" actId="20577"/>
        <pc:sldMkLst>
          <pc:docMk/>
          <pc:sldMk cId="2960950710" sldId="350"/>
        </pc:sldMkLst>
        <pc:spChg chg="mod">
          <ac:chgData name="An Pham" userId="62ea1a82e0023954" providerId="LiveId" clId="{24E3B6B2-6D38-40CE-BF17-52420A60387A}" dt="2024-01-03T15:35:44.697" v="9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n Pham" userId="62ea1a82e0023954" providerId="LiveId" clId="{24E3B6B2-6D38-40CE-BF17-52420A60387A}" dt="2024-01-06T10:47:27.252" v="2151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addSp delSp modSp mod">
        <pc:chgData name="An Pham" userId="62ea1a82e0023954" providerId="LiveId" clId="{24E3B6B2-6D38-40CE-BF17-52420A60387A}" dt="2024-01-03T16:10:53.962" v="293"/>
        <pc:sldMkLst>
          <pc:docMk/>
          <pc:sldMk cId="289860937" sldId="352"/>
        </pc:sldMkLst>
        <pc:spChg chg="mod">
          <ac:chgData name="An Pham" userId="62ea1a82e0023954" providerId="LiveId" clId="{24E3B6B2-6D38-40CE-BF17-52420A60387A}" dt="2024-01-03T15:38:36.066" v="56" actId="20577"/>
          <ac:spMkLst>
            <pc:docMk/>
            <pc:sldMk cId="289860937" sldId="352"/>
            <ac:spMk id="2" creationId="{2DD54756-A790-C845-A85F-35391529E591}"/>
          </ac:spMkLst>
        </pc:spChg>
        <pc:spChg chg="mod">
          <ac:chgData name="An Pham" userId="62ea1a82e0023954" providerId="LiveId" clId="{24E3B6B2-6D38-40CE-BF17-52420A60387A}" dt="2024-01-03T16:02:00.816" v="122" actId="20577"/>
          <ac:spMkLst>
            <pc:docMk/>
            <pc:sldMk cId="289860937" sldId="352"/>
            <ac:spMk id="3" creationId="{91AA5D8C-0134-F046-A548-3465F817747C}"/>
          </ac:spMkLst>
        </pc:spChg>
        <pc:spChg chg="del">
          <ac:chgData name="An Pham" userId="62ea1a82e0023954" providerId="LiveId" clId="{24E3B6B2-6D38-40CE-BF17-52420A60387A}" dt="2024-01-03T16:03:37.986" v="133" actId="478"/>
          <ac:spMkLst>
            <pc:docMk/>
            <pc:sldMk cId="289860937" sldId="352"/>
            <ac:spMk id="4" creationId="{C7EC6698-132B-1143-A2A9-00A97D9572D8}"/>
          </ac:spMkLst>
        </pc:spChg>
        <pc:spChg chg="mod">
          <ac:chgData name="An Pham" userId="62ea1a82e0023954" providerId="LiveId" clId="{24E3B6B2-6D38-40CE-BF17-52420A60387A}" dt="2024-01-03T16:02:52.752" v="128" actId="207"/>
          <ac:spMkLst>
            <pc:docMk/>
            <pc:sldMk cId="289860937" sldId="352"/>
            <ac:spMk id="5" creationId="{6979C7D4-91CF-6443-91D5-65DC860B407D}"/>
          </ac:spMkLst>
        </pc:spChg>
        <pc:spChg chg="mod">
          <ac:chgData name="An Pham" userId="62ea1a82e0023954" providerId="LiveId" clId="{24E3B6B2-6D38-40CE-BF17-52420A60387A}" dt="2024-01-03T16:05:31.074" v="251" actId="20577"/>
          <ac:spMkLst>
            <pc:docMk/>
            <pc:sldMk cId="289860937" sldId="352"/>
            <ac:spMk id="6" creationId="{C0015C52-08ED-464E-B7E8-24892D9C1319}"/>
          </ac:spMkLst>
        </pc:spChg>
        <pc:spChg chg="del mod">
          <ac:chgData name="An Pham" userId="62ea1a82e0023954" providerId="LiveId" clId="{24E3B6B2-6D38-40CE-BF17-52420A60387A}" dt="2024-01-03T15:57:14.393" v="99" actId="21"/>
          <ac:spMkLst>
            <pc:docMk/>
            <pc:sldMk cId="289860937" sldId="352"/>
            <ac:spMk id="7" creationId="{3E1C152D-1AA6-9242-B5C9-B06EEE4F9661}"/>
          </ac:spMkLst>
        </pc:spChg>
        <pc:spChg chg="mod">
          <ac:chgData name="An Pham" userId="62ea1a82e0023954" providerId="LiveId" clId="{24E3B6B2-6D38-40CE-BF17-52420A60387A}" dt="2024-01-03T16:03:26.551" v="131" actId="208"/>
          <ac:spMkLst>
            <pc:docMk/>
            <pc:sldMk cId="289860937" sldId="352"/>
            <ac:spMk id="8" creationId="{B32B0C1D-C221-7C47-B7D6-77E7BDB41749}"/>
          </ac:spMkLst>
        </pc:spChg>
        <pc:spChg chg="del mod">
          <ac:chgData name="An Pham" userId="62ea1a82e0023954" providerId="LiveId" clId="{24E3B6B2-6D38-40CE-BF17-52420A60387A}" dt="2024-01-03T15:55:14.629" v="94" actId="21"/>
          <ac:spMkLst>
            <pc:docMk/>
            <pc:sldMk cId="289860937" sldId="352"/>
            <ac:spMk id="9" creationId="{38FB4732-AB07-C54D-AF44-F8ADB6D2B8B6}"/>
          </ac:spMkLst>
        </pc:spChg>
        <pc:spChg chg="mod">
          <ac:chgData name="An Pham" userId="62ea1a82e0023954" providerId="LiveId" clId="{24E3B6B2-6D38-40CE-BF17-52420A60387A}" dt="2024-01-03T16:01:03.832" v="108" actId="207"/>
          <ac:spMkLst>
            <pc:docMk/>
            <pc:sldMk cId="289860937" sldId="352"/>
            <ac:spMk id="10" creationId="{69BD3932-D1D0-1045-BD96-8B26F11B8515}"/>
          </ac:spMkLst>
        </pc:spChg>
        <pc:spChg chg="mod">
          <ac:chgData name="An Pham" userId="62ea1a82e0023954" providerId="LiveId" clId="{24E3B6B2-6D38-40CE-BF17-52420A60387A}" dt="2024-01-03T16:01:53.619" v="121" actId="20577"/>
          <ac:spMkLst>
            <pc:docMk/>
            <pc:sldMk cId="289860937" sldId="352"/>
            <ac:spMk id="11" creationId="{7F247A08-A350-EF44-9F10-FC72B5466602}"/>
          </ac:spMkLst>
        </pc:spChg>
        <pc:spChg chg="mod">
          <ac:chgData name="An Pham" userId="62ea1a82e0023954" providerId="LiveId" clId="{24E3B6B2-6D38-40CE-BF17-52420A60387A}" dt="2024-01-03T16:03:06.527" v="129" actId="208"/>
          <ac:spMkLst>
            <pc:docMk/>
            <pc:sldMk cId="289860937" sldId="352"/>
            <ac:spMk id="12" creationId="{B115086E-2AC3-4F4D-8F85-104CFA64FECF}"/>
          </ac:spMkLst>
        </pc:spChg>
        <pc:spChg chg="mod">
          <ac:chgData name="An Pham" userId="62ea1a82e0023954" providerId="LiveId" clId="{24E3B6B2-6D38-40CE-BF17-52420A60387A}" dt="2024-01-03T15:46:35.691" v="88" actId="20577"/>
          <ac:spMkLst>
            <pc:docMk/>
            <pc:sldMk cId="289860937" sldId="352"/>
            <ac:spMk id="14" creationId="{C0BAE34D-BF83-084B-A10C-EB85694B9ACF}"/>
          </ac:spMkLst>
        </pc:spChg>
        <pc:spChg chg="add mod">
          <ac:chgData name="An Pham" userId="62ea1a82e0023954" providerId="LiveId" clId="{24E3B6B2-6D38-40CE-BF17-52420A60387A}" dt="2024-01-03T16:03:15.567" v="130" actId="208"/>
          <ac:spMkLst>
            <pc:docMk/>
            <pc:sldMk cId="289860937" sldId="352"/>
            <ac:spMk id="17" creationId="{B924AACF-5EA3-8495-55DA-5BEF6D5E34AE}"/>
          </ac:spMkLst>
        </pc:spChg>
        <pc:spChg chg="add mod">
          <ac:chgData name="An Pham" userId="62ea1a82e0023954" providerId="LiveId" clId="{24E3B6B2-6D38-40CE-BF17-52420A60387A}" dt="2024-01-03T16:03:32.646" v="132" actId="208"/>
          <ac:spMkLst>
            <pc:docMk/>
            <pc:sldMk cId="289860937" sldId="352"/>
            <ac:spMk id="19" creationId="{F5015242-2CFB-B25E-BC1A-51C35C973117}"/>
          </ac:spMkLst>
        </pc:spChg>
        <pc:spChg chg="add mod">
          <ac:chgData name="An Pham" userId="62ea1a82e0023954" providerId="LiveId" clId="{24E3B6B2-6D38-40CE-BF17-52420A60387A}" dt="2024-01-03T16:05:00.977" v="233" actId="20577"/>
          <ac:spMkLst>
            <pc:docMk/>
            <pc:sldMk cId="289860937" sldId="352"/>
            <ac:spMk id="21" creationId="{97652DF3-85AE-13F8-5A64-A7996B32D460}"/>
          </ac:spMkLst>
        </pc:spChg>
        <pc:spChg chg="add del mod">
          <ac:chgData name="An Pham" userId="62ea1a82e0023954" providerId="LiveId" clId="{24E3B6B2-6D38-40CE-BF17-52420A60387A}" dt="2024-01-03T16:10:53.962" v="293"/>
          <ac:spMkLst>
            <pc:docMk/>
            <pc:sldMk cId="289860937" sldId="352"/>
            <ac:spMk id="58" creationId="{89F830CE-D41C-3916-17A8-80FF6F7FB806}"/>
          </ac:spMkLst>
        </pc:spChg>
        <pc:grpChg chg="mod">
          <ac:chgData name="An Pham" userId="62ea1a82e0023954" providerId="LiveId" clId="{24E3B6B2-6D38-40CE-BF17-52420A60387A}" dt="2024-01-03T16:10:20.877" v="290"/>
          <ac:grpSpMkLst>
            <pc:docMk/>
            <pc:sldMk cId="289860937" sldId="352"/>
            <ac:grpSpMk id="57" creationId="{01A54DD9-7E7E-665C-D4F6-735D37487311}"/>
          </ac:grpSpMkLst>
        </pc:grpChg>
        <pc:inkChg chg="add del">
          <ac:chgData name="An Pham" userId="62ea1a82e0023954" providerId="LiveId" clId="{24E3B6B2-6D38-40CE-BF17-52420A60387A}" dt="2024-01-03T16:06:28.437" v="253" actId="9405"/>
          <ac:inkMkLst>
            <pc:docMk/>
            <pc:sldMk cId="289860937" sldId="352"/>
            <ac:inkMk id="22" creationId="{F74D8181-B989-DC31-53F7-B786DF394820}"/>
          </ac:inkMkLst>
        </pc:inkChg>
        <pc:inkChg chg="add del">
          <ac:chgData name="An Pham" userId="62ea1a82e0023954" providerId="LiveId" clId="{24E3B6B2-6D38-40CE-BF17-52420A60387A}" dt="2024-01-03T16:07:41.457" v="257" actId="9405"/>
          <ac:inkMkLst>
            <pc:docMk/>
            <pc:sldMk cId="289860937" sldId="352"/>
            <ac:inkMk id="23" creationId="{02614865-BB29-B227-AAB6-190716870C2B}"/>
          </ac:inkMkLst>
        </pc:inkChg>
        <pc:inkChg chg="add del">
          <ac:chgData name="An Pham" userId="62ea1a82e0023954" providerId="LiveId" clId="{24E3B6B2-6D38-40CE-BF17-52420A60387A}" dt="2024-01-03T16:07:40.714" v="256" actId="9405"/>
          <ac:inkMkLst>
            <pc:docMk/>
            <pc:sldMk cId="289860937" sldId="352"/>
            <ac:inkMk id="24" creationId="{4CE11C40-85C0-EB42-99D7-DC2D48CBC443}"/>
          </ac:inkMkLst>
        </pc:inkChg>
        <pc:inkChg chg="add">
          <ac:chgData name="An Pham" userId="62ea1a82e0023954" providerId="LiveId" clId="{24E3B6B2-6D38-40CE-BF17-52420A60387A}" dt="2024-01-03T16:08:20.211" v="258" actId="9405"/>
          <ac:inkMkLst>
            <pc:docMk/>
            <pc:sldMk cId="289860937" sldId="352"/>
            <ac:inkMk id="25" creationId="{DC9A5658-B75C-1BE9-5E19-82FCFA5AA74F}"/>
          </ac:inkMkLst>
        </pc:inkChg>
        <pc:inkChg chg="add">
          <ac:chgData name="An Pham" userId="62ea1a82e0023954" providerId="LiveId" clId="{24E3B6B2-6D38-40CE-BF17-52420A60387A}" dt="2024-01-03T16:08:20.557" v="259" actId="9405"/>
          <ac:inkMkLst>
            <pc:docMk/>
            <pc:sldMk cId="289860937" sldId="352"/>
            <ac:inkMk id="26" creationId="{0B953A6F-5E7B-4EA7-74CA-417BAF53B9DB}"/>
          </ac:inkMkLst>
        </pc:inkChg>
        <pc:inkChg chg="add">
          <ac:chgData name="An Pham" userId="62ea1a82e0023954" providerId="LiveId" clId="{24E3B6B2-6D38-40CE-BF17-52420A60387A}" dt="2024-01-03T16:08:20.919" v="260" actId="9405"/>
          <ac:inkMkLst>
            <pc:docMk/>
            <pc:sldMk cId="289860937" sldId="352"/>
            <ac:inkMk id="27" creationId="{6719CED8-6E1E-AA15-5752-BEAEE5522F78}"/>
          </ac:inkMkLst>
        </pc:inkChg>
        <pc:inkChg chg="add">
          <ac:chgData name="An Pham" userId="62ea1a82e0023954" providerId="LiveId" clId="{24E3B6B2-6D38-40CE-BF17-52420A60387A}" dt="2024-01-03T16:08:21.248" v="261" actId="9405"/>
          <ac:inkMkLst>
            <pc:docMk/>
            <pc:sldMk cId="289860937" sldId="352"/>
            <ac:inkMk id="28" creationId="{FB9E82CB-CDB2-6517-8029-A79A4F0CE183}"/>
          </ac:inkMkLst>
        </pc:inkChg>
        <pc:inkChg chg="add">
          <ac:chgData name="An Pham" userId="62ea1a82e0023954" providerId="LiveId" clId="{24E3B6B2-6D38-40CE-BF17-52420A60387A}" dt="2024-01-03T16:08:21.579" v="262" actId="9405"/>
          <ac:inkMkLst>
            <pc:docMk/>
            <pc:sldMk cId="289860937" sldId="352"/>
            <ac:inkMk id="29" creationId="{28ED77A5-D6A1-7140-96CF-BB4243DD47CB}"/>
          </ac:inkMkLst>
        </pc:inkChg>
        <pc:inkChg chg="add">
          <ac:chgData name="An Pham" userId="62ea1a82e0023954" providerId="LiveId" clId="{24E3B6B2-6D38-40CE-BF17-52420A60387A}" dt="2024-01-03T16:08:22.050" v="263" actId="9405"/>
          <ac:inkMkLst>
            <pc:docMk/>
            <pc:sldMk cId="289860937" sldId="352"/>
            <ac:inkMk id="30" creationId="{128A5E48-DA47-77D4-E95B-75B5CD43D954}"/>
          </ac:inkMkLst>
        </pc:inkChg>
        <pc:inkChg chg="add">
          <ac:chgData name="An Pham" userId="62ea1a82e0023954" providerId="LiveId" clId="{24E3B6B2-6D38-40CE-BF17-52420A60387A}" dt="2024-01-03T16:08:22.396" v="264" actId="9405"/>
          <ac:inkMkLst>
            <pc:docMk/>
            <pc:sldMk cId="289860937" sldId="352"/>
            <ac:inkMk id="31" creationId="{F6DFED55-93BE-DCB0-0718-4E5D0CA2F215}"/>
          </ac:inkMkLst>
        </pc:inkChg>
        <pc:inkChg chg="add">
          <ac:chgData name="An Pham" userId="62ea1a82e0023954" providerId="LiveId" clId="{24E3B6B2-6D38-40CE-BF17-52420A60387A}" dt="2024-01-03T16:08:24.664" v="265" actId="9405"/>
          <ac:inkMkLst>
            <pc:docMk/>
            <pc:sldMk cId="289860937" sldId="352"/>
            <ac:inkMk id="32" creationId="{09FAF391-3357-5EDF-1F7F-2E6C1EAA979A}"/>
          </ac:inkMkLst>
        </pc:inkChg>
        <pc:inkChg chg="add">
          <ac:chgData name="An Pham" userId="62ea1a82e0023954" providerId="LiveId" clId="{24E3B6B2-6D38-40CE-BF17-52420A60387A}" dt="2024-01-03T16:08:27.934" v="266" actId="9405"/>
          <ac:inkMkLst>
            <pc:docMk/>
            <pc:sldMk cId="289860937" sldId="352"/>
            <ac:inkMk id="33" creationId="{FFE11958-5A9A-BEC3-6ED0-527E84FA5706}"/>
          </ac:inkMkLst>
        </pc:inkChg>
        <pc:inkChg chg="add">
          <ac:chgData name="An Pham" userId="62ea1a82e0023954" providerId="LiveId" clId="{24E3B6B2-6D38-40CE-BF17-52420A60387A}" dt="2024-01-03T16:08:32.791" v="267" actId="9405"/>
          <ac:inkMkLst>
            <pc:docMk/>
            <pc:sldMk cId="289860937" sldId="352"/>
            <ac:inkMk id="34" creationId="{A3701301-CD78-BC90-442F-0AF88D481771}"/>
          </ac:inkMkLst>
        </pc:inkChg>
        <pc:inkChg chg="add">
          <ac:chgData name="An Pham" userId="62ea1a82e0023954" providerId="LiveId" clId="{24E3B6B2-6D38-40CE-BF17-52420A60387A}" dt="2024-01-03T16:08:33.121" v="268" actId="9405"/>
          <ac:inkMkLst>
            <pc:docMk/>
            <pc:sldMk cId="289860937" sldId="352"/>
            <ac:inkMk id="35" creationId="{B97E2C12-A5D9-4F74-613A-F1F681CFC859}"/>
          </ac:inkMkLst>
        </pc:inkChg>
        <pc:inkChg chg="add">
          <ac:chgData name="An Pham" userId="62ea1a82e0023954" providerId="LiveId" clId="{24E3B6B2-6D38-40CE-BF17-52420A60387A}" dt="2024-01-03T16:08:33.686" v="269" actId="9405"/>
          <ac:inkMkLst>
            <pc:docMk/>
            <pc:sldMk cId="289860937" sldId="352"/>
            <ac:inkMk id="36" creationId="{2574626E-EF96-8AB8-3F31-423DC2A715B4}"/>
          </ac:inkMkLst>
        </pc:inkChg>
        <pc:inkChg chg="add">
          <ac:chgData name="An Pham" userId="62ea1a82e0023954" providerId="LiveId" clId="{24E3B6B2-6D38-40CE-BF17-52420A60387A}" dt="2024-01-03T16:08:34.790" v="270" actId="9405"/>
          <ac:inkMkLst>
            <pc:docMk/>
            <pc:sldMk cId="289860937" sldId="352"/>
            <ac:inkMk id="37" creationId="{E765E884-1B68-E090-5DCE-CE97E7C834D2}"/>
          </ac:inkMkLst>
        </pc:inkChg>
        <pc:inkChg chg="add">
          <ac:chgData name="An Pham" userId="62ea1a82e0023954" providerId="LiveId" clId="{24E3B6B2-6D38-40CE-BF17-52420A60387A}" dt="2024-01-03T16:08:35.136" v="271" actId="9405"/>
          <ac:inkMkLst>
            <pc:docMk/>
            <pc:sldMk cId="289860937" sldId="352"/>
            <ac:inkMk id="38" creationId="{B28BA543-3B69-6E40-0984-D6F62E7F6287}"/>
          </ac:inkMkLst>
        </pc:inkChg>
        <pc:inkChg chg="add">
          <ac:chgData name="An Pham" userId="62ea1a82e0023954" providerId="LiveId" clId="{24E3B6B2-6D38-40CE-BF17-52420A60387A}" dt="2024-01-03T16:08:41.601" v="272" actId="9405"/>
          <ac:inkMkLst>
            <pc:docMk/>
            <pc:sldMk cId="289860937" sldId="352"/>
            <ac:inkMk id="39" creationId="{ACBA110A-20B1-0D8B-728E-8D7E1AC6AEB7}"/>
          </ac:inkMkLst>
        </pc:inkChg>
        <pc:inkChg chg="add">
          <ac:chgData name="An Pham" userId="62ea1a82e0023954" providerId="LiveId" clId="{24E3B6B2-6D38-40CE-BF17-52420A60387A}" dt="2024-01-03T16:08:45.154" v="273" actId="9405"/>
          <ac:inkMkLst>
            <pc:docMk/>
            <pc:sldMk cId="289860937" sldId="352"/>
            <ac:inkMk id="40" creationId="{E5851F75-0AC3-0941-9A0F-60AEFA2449E6}"/>
          </ac:inkMkLst>
        </pc:inkChg>
        <pc:inkChg chg="add">
          <ac:chgData name="An Pham" userId="62ea1a82e0023954" providerId="LiveId" clId="{24E3B6B2-6D38-40CE-BF17-52420A60387A}" dt="2024-01-03T16:08:45.500" v="274" actId="9405"/>
          <ac:inkMkLst>
            <pc:docMk/>
            <pc:sldMk cId="289860937" sldId="352"/>
            <ac:inkMk id="41" creationId="{8CB763DF-55FF-6A43-C3F7-DDDB46B941B6}"/>
          </ac:inkMkLst>
        </pc:inkChg>
        <pc:inkChg chg="add">
          <ac:chgData name="An Pham" userId="62ea1a82e0023954" providerId="LiveId" clId="{24E3B6B2-6D38-40CE-BF17-52420A60387A}" dt="2024-01-03T16:08:48.552" v="275" actId="9405"/>
          <ac:inkMkLst>
            <pc:docMk/>
            <pc:sldMk cId="289860937" sldId="352"/>
            <ac:inkMk id="42" creationId="{3991FFB1-E783-5E48-AC25-982DD63191FC}"/>
          </ac:inkMkLst>
        </pc:inkChg>
        <pc:inkChg chg="add">
          <ac:chgData name="An Pham" userId="62ea1a82e0023954" providerId="LiveId" clId="{24E3B6B2-6D38-40CE-BF17-52420A60387A}" dt="2024-01-03T16:08:49.686" v="276" actId="9405"/>
          <ac:inkMkLst>
            <pc:docMk/>
            <pc:sldMk cId="289860937" sldId="352"/>
            <ac:inkMk id="43" creationId="{0EFD18B9-4918-EF37-FEEE-025B849C8359}"/>
          </ac:inkMkLst>
        </pc:inkChg>
        <pc:inkChg chg="add">
          <ac:chgData name="An Pham" userId="62ea1a82e0023954" providerId="LiveId" clId="{24E3B6B2-6D38-40CE-BF17-52420A60387A}" dt="2024-01-03T16:08:50.487" v="277" actId="9405"/>
          <ac:inkMkLst>
            <pc:docMk/>
            <pc:sldMk cId="289860937" sldId="352"/>
            <ac:inkMk id="44" creationId="{E2F7BB36-CD72-7C06-0EB6-3C9BA3BCBFEB}"/>
          </ac:inkMkLst>
        </pc:inkChg>
        <pc:inkChg chg="add">
          <ac:chgData name="An Pham" userId="62ea1a82e0023954" providerId="LiveId" clId="{24E3B6B2-6D38-40CE-BF17-52420A60387A}" dt="2024-01-03T16:08:51.857" v="278" actId="9405"/>
          <ac:inkMkLst>
            <pc:docMk/>
            <pc:sldMk cId="289860937" sldId="352"/>
            <ac:inkMk id="45" creationId="{93197008-C595-AAFA-CFFB-703F02C16BF7}"/>
          </ac:inkMkLst>
        </pc:inkChg>
        <pc:inkChg chg="add">
          <ac:chgData name="An Pham" userId="62ea1a82e0023954" providerId="LiveId" clId="{24E3B6B2-6D38-40CE-BF17-52420A60387A}" dt="2024-01-03T16:08:53.901" v="279" actId="9405"/>
          <ac:inkMkLst>
            <pc:docMk/>
            <pc:sldMk cId="289860937" sldId="352"/>
            <ac:inkMk id="46" creationId="{B61617F8-ED9C-9C3E-E8C8-BBF02F8C829A}"/>
          </ac:inkMkLst>
        </pc:inkChg>
        <pc:inkChg chg="add">
          <ac:chgData name="An Pham" userId="62ea1a82e0023954" providerId="LiveId" clId="{24E3B6B2-6D38-40CE-BF17-52420A60387A}" dt="2024-01-03T16:08:55.538" v="280" actId="9405"/>
          <ac:inkMkLst>
            <pc:docMk/>
            <pc:sldMk cId="289860937" sldId="352"/>
            <ac:inkMk id="47" creationId="{4C6C5F85-0E50-DD7C-F246-7A1011EFC85F}"/>
          </ac:inkMkLst>
        </pc:inkChg>
        <pc:inkChg chg="add">
          <ac:chgData name="An Pham" userId="62ea1a82e0023954" providerId="LiveId" clId="{24E3B6B2-6D38-40CE-BF17-52420A60387A}" dt="2024-01-03T16:08:55.901" v="281" actId="9405"/>
          <ac:inkMkLst>
            <pc:docMk/>
            <pc:sldMk cId="289860937" sldId="352"/>
            <ac:inkMk id="48" creationId="{420BF6D6-9D29-6466-748F-D54121F94A33}"/>
          </ac:inkMkLst>
        </pc:inkChg>
        <pc:inkChg chg="add">
          <ac:chgData name="An Pham" userId="62ea1a82e0023954" providerId="LiveId" clId="{24E3B6B2-6D38-40CE-BF17-52420A60387A}" dt="2024-01-03T16:09:11.112" v="282" actId="9405"/>
          <ac:inkMkLst>
            <pc:docMk/>
            <pc:sldMk cId="289860937" sldId="352"/>
            <ac:inkMk id="49" creationId="{2DFC5431-9951-2B1A-CA49-F1EE640D54EB}"/>
          </ac:inkMkLst>
        </pc:inkChg>
        <pc:inkChg chg="add">
          <ac:chgData name="An Pham" userId="62ea1a82e0023954" providerId="LiveId" clId="{24E3B6B2-6D38-40CE-BF17-52420A60387A}" dt="2024-01-03T16:10:11.003" v="283" actId="9405"/>
          <ac:inkMkLst>
            <pc:docMk/>
            <pc:sldMk cId="289860937" sldId="352"/>
            <ac:inkMk id="50" creationId="{F472D415-B7D4-09AF-50EE-CD8410CC392A}"/>
          </ac:inkMkLst>
        </pc:inkChg>
        <pc:inkChg chg="add">
          <ac:chgData name="An Pham" userId="62ea1a82e0023954" providerId="LiveId" clId="{24E3B6B2-6D38-40CE-BF17-52420A60387A}" dt="2024-01-03T16:10:12.070" v="284" actId="9405"/>
          <ac:inkMkLst>
            <pc:docMk/>
            <pc:sldMk cId="289860937" sldId="352"/>
            <ac:inkMk id="51" creationId="{094F83EA-2A50-7D23-80CC-5A17C455A66D}"/>
          </ac:inkMkLst>
        </pc:inkChg>
        <pc:inkChg chg="add">
          <ac:chgData name="An Pham" userId="62ea1a82e0023954" providerId="LiveId" clId="{24E3B6B2-6D38-40CE-BF17-52420A60387A}" dt="2024-01-03T16:10:17.220" v="285" actId="9405"/>
          <ac:inkMkLst>
            <pc:docMk/>
            <pc:sldMk cId="289860937" sldId="352"/>
            <ac:inkMk id="52" creationId="{C6127A26-5B86-5C96-041D-2818F702ED9B}"/>
          </ac:inkMkLst>
        </pc:inkChg>
        <pc:inkChg chg="add">
          <ac:chgData name="An Pham" userId="62ea1a82e0023954" providerId="LiveId" clId="{24E3B6B2-6D38-40CE-BF17-52420A60387A}" dt="2024-01-03T16:10:18.384" v="286" actId="9405"/>
          <ac:inkMkLst>
            <pc:docMk/>
            <pc:sldMk cId="289860937" sldId="352"/>
            <ac:inkMk id="53" creationId="{E32C77D1-AD1D-1708-2798-A23DD4B3DC8B}"/>
          </ac:inkMkLst>
        </pc:inkChg>
        <pc:inkChg chg="add">
          <ac:chgData name="An Pham" userId="62ea1a82e0023954" providerId="LiveId" clId="{24E3B6B2-6D38-40CE-BF17-52420A60387A}" dt="2024-01-03T16:10:19.364" v="287" actId="9405"/>
          <ac:inkMkLst>
            <pc:docMk/>
            <pc:sldMk cId="289860937" sldId="352"/>
            <ac:inkMk id="54" creationId="{546908A2-D554-5030-35CC-AB9E697029C1}"/>
          </ac:inkMkLst>
        </pc:inkChg>
        <pc:inkChg chg="add mod">
          <ac:chgData name="An Pham" userId="62ea1a82e0023954" providerId="LiveId" clId="{24E3B6B2-6D38-40CE-BF17-52420A60387A}" dt="2024-01-03T16:10:20.877" v="290"/>
          <ac:inkMkLst>
            <pc:docMk/>
            <pc:sldMk cId="289860937" sldId="352"/>
            <ac:inkMk id="55" creationId="{EA88F642-4408-2491-0ABC-92A6C45E3692}"/>
          </ac:inkMkLst>
        </pc:inkChg>
        <pc:inkChg chg="add mod">
          <ac:chgData name="An Pham" userId="62ea1a82e0023954" providerId="LiveId" clId="{24E3B6B2-6D38-40CE-BF17-52420A60387A}" dt="2024-01-03T16:10:20.877" v="290"/>
          <ac:inkMkLst>
            <pc:docMk/>
            <pc:sldMk cId="289860937" sldId="352"/>
            <ac:inkMk id="56" creationId="{86613141-F606-687F-18D7-360B2699E51C}"/>
          </ac:inkMkLst>
        </pc:inkChg>
      </pc:sldChg>
      <pc:sldChg chg="del">
        <pc:chgData name="An Pham" userId="62ea1a82e0023954" providerId="LiveId" clId="{24E3B6B2-6D38-40CE-BF17-52420A60387A}" dt="2024-01-03T16:16:41.354" v="444" actId="47"/>
        <pc:sldMkLst>
          <pc:docMk/>
          <pc:sldMk cId="2521537536" sldId="353"/>
        </pc:sldMkLst>
      </pc:sldChg>
      <pc:sldChg chg="del">
        <pc:chgData name="An Pham" userId="62ea1a82e0023954" providerId="LiveId" clId="{24E3B6B2-6D38-40CE-BF17-52420A60387A}" dt="2024-01-03T16:16:58.084" v="445" actId="47"/>
        <pc:sldMkLst>
          <pc:docMk/>
          <pc:sldMk cId="1556310685" sldId="354"/>
        </pc:sldMkLst>
      </pc:sldChg>
      <pc:sldChg chg="addSp delSp modSp mod addCm delCm chgLayout">
        <pc:chgData name="An Pham" userId="62ea1a82e0023954" providerId="LiveId" clId="{24E3B6B2-6D38-40CE-BF17-52420A60387A}" dt="2024-01-06T11:31:19.912" v="2270" actId="20577"/>
        <pc:sldMkLst>
          <pc:docMk/>
          <pc:sldMk cId="4206035864" sldId="355"/>
        </pc:sldMkLst>
        <pc:spChg chg="mod ord">
          <ac:chgData name="An Pham" userId="62ea1a82e0023954" providerId="LiveId" clId="{24E3B6B2-6D38-40CE-BF17-52420A60387A}" dt="2024-01-06T08:04:20.329" v="673" actId="1076"/>
          <ac:spMkLst>
            <pc:docMk/>
            <pc:sldMk cId="4206035864" sldId="355"/>
            <ac:spMk id="2" creationId="{737728DC-195E-4A4E-AEBA-5E0D1DB03B76}"/>
          </ac:spMkLst>
        </pc:spChg>
        <pc:spChg chg="add del mod ord">
          <ac:chgData name="An Pham" userId="62ea1a82e0023954" providerId="LiveId" clId="{24E3B6B2-6D38-40CE-BF17-52420A60387A}" dt="2024-01-06T07:23:06.479" v="463" actId="478"/>
          <ac:spMkLst>
            <pc:docMk/>
            <pc:sldMk cId="4206035864" sldId="355"/>
            <ac:spMk id="3" creationId="{CA937A7A-5FD5-203D-34D4-1BB8AAF73156}"/>
          </ac:spMkLst>
        </pc:spChg>
        <pc:spChg chg="add del mod">
          <ac:chgData name="An Pham" userId="62ea1a82e0023954" providerId="LiveId" clId="{24E3B6B2-6D38-40CE-BF17-52420A60387A}" dt="2024-01-06T08:05:09.387" v="682"/>
          <ac:spMkLst>
            <pc:docMk/>
            <pc:sldMk cId="4206035864" sldId="355"/>
            <ac:spMk id="5" creationId="{B628BF74-CB9D-8788-5513-BB8AAD721C51}"/>
          </ac:spMkLst>
        </pc:spChg>
        <pc:spChg chg="add del mod">
          <ac:chgData name="An Pham" userId="62ea1a82e0023954" providerId="LiveId" clId="{24E3B6B2-6D38-40CE-BF17-52420A60387A}" dt="2024-01-06T08:06:48.063" v="717" actId="478"/>
          <ac:spMkLst>
            <pc:docMk/>
            <pc:sldMk cId="4206035864" sldId="355"/>
            <ac:spMk id="6" creationId="{95C797A6-2FEA-5754-E8BB-CB9979150274}"/>
          </ac:spMkLst>
        </pc:spChg>
        <pc:spChg chg="add mod">
          <ac:chgData name="An Pham" userId="62ea1a82e0023954" providerId="LiveId" clId="{24E3B6B2-6D38-40CE-BF17-52420A60387A}" dt="2024-01-06T11:31:19.912" v="2270" actId="20577"/>
          <ac:spMkLst>
            <pc:docMk/>
            <pc:sldMk cId="4206035864" sldId="355"/>
            <ac:spMk id="8" creationId="{7A45347C-E598-E919-56C1-8F6C540C1EFC}"/>
          </ac:spMkLst>
        </pc:spChg>
        <pc:picChg chg="add del mod">
          <ac:chgData name="An Pham" userId="62ea1a82e0023954" providerId="LiveId" clId="{24E3B6B2-6D38-40CE-BF17-52420A60387A}" dt="2024-01-06T08:04:43.942" v="676" actId="478"/>
          <ac:picMkLst>
            <pc:docMk/>
            <pc:sldMk cId="4206035864" sldId="355"/>
            <ac:picMk id="4" creationId="{61A48619-26BF-D981-3DDA-729B91BE8B23}"/>
          </ac:picMkLst>
        </pc:picChg>
        <pc:picChg chg="add del">
          <ac:chgData name="An Pham" userId="62ea1a82e0023954" providerId="LiveId" clId="{24E3B6B2-6D38-40CE-BF17-52420A60387A}" dt="2024-01-06T08:07:08.020" v="719" actId="478"/>
          <ac:picMkLst>
            <pc:docMk/>
            <pc:sldMk cId="4206035864" sldId="355"/>
            <ac:picMk id="7" creationId="{8A3BBEF4-31C1-58EE-6683-E171EC088AC9}"/>
          </ac:picMkLst>
        </pc:picChg>
      </pc:sldChg>
      <pc:sldChg chg="del">
        <pc:chgData name="An Pham" userId="62ea1a82e0023954" providerId="LiveId" clId="{24E3B6B2-6D38-40CE-BF17-52420A60387A}" dt="2024-01-06T07:21:40.075" v="456" actId="47"/>
        <pc:sldMkLst>
          <pc:docMk/>
          <pc:sldMk cId="188845726" sldId="356"/>
        </pc:sldMkLst>
      </pc:sldChg>
      <pc:sldChg chg="del">
        <pc:chgData name="An Pham" userId="62ea1a82e0023954" providerId="LiveId" clId="{24E3B6B2-6D38-40CE-BF17-52420A60387A}" dt="2024-01-06T07:21:41.521" v="457" actId="47"/>
        <pc:sldMkLst>
          <pc:docMk/>
          <pc:sldMk cId="2509101887" sldId="357"/>
        </pc:sldMkLst>
      </pc:sldChg>
      <pc:sldChg chg="modSp mod">
        <pc:chgData name="An Pham" userId="62ea1a82e0023954" providerId="LiveId" clId="{24E3B6B2-6D38-40CE-BF17-52420A60387A}" dt="2024-01-07T08:28:07.231" v="4223" actId="20577"/>
        <pc:sldMkLst>
          <pc:docMk/>
          <pc:sldMk cId="391246093" sldId="361"/>
        </pc:sldMkLst>
        <pc:spChg chg="mod">
          <ac:chgData name="An Pham" userId="62ea1a82e0023954" providerId="LiveId" clId="{24E3B6B2-6D38-40CE-BF17-52420A60387A}" dt="2024-01-03T16:11:29.374" v="318" actId="20577"/>
          <ac:spMkLst>
            <pc:docMk/>
            <pc:sldMk cId="391246093" sldId="361"/>
            <ac:spMk id="3" creationId="{1353F689-2E51-BF4F-AE47-7CEB7CC4C52A}"/>
          </ac:spMkLst>
        </pc:spChg>
        <pc:spChg chg="mod">
          <ac:chgData name="An Pham" userId="62ea1a82e0023954" providerId="LiveId" clId="{24E3B6B2-6D38-40CE-BF17-52420A60387A}" dt="2024-01-07T08:28:07.231" v="4223" actId="20577"/>
          <ac:spMkLst>
            <pc:docMk/>
            <pc:sldMk cId="391246093" sldId="361"/>
            <ac:spMk id="4" creationId="{A17F80A9-6337-524E-AC61-32C5AFEE8E6D}"/>
          </ac:spMkLst>
        </pc:spChg>
      </pc:sldChg>
      <pc:sldChg chg="del">
        <pc:chgData name="An Pham" userId="62ea1a82e0023954" providerId="LiveId" clId="{24E3B6B2-6D38-40CE-BF17-52420A60387A}" dt="2024-01-06T07:21:42.302" v="458" actId="47"/>
        <pc:sldMkLst>
          <pc:docMk/>
          <pc:sldMk cId="767675903" sldId="362"/>
        </pc:sldMkLst>
      </pc:sldChg>
      <pc:sldChg chg="addSp modSp add mod">
        <pc:chgData name="An Pham" userId="62ea1a82e0023954" providerId="LiveId" clId="{24E3B6B2-6D38-40CE-BF17-52420A60387A}" dt="2024-01-06T14:00:34.625" v="2272" actId="21"/>
        <pc:sldMkLst>
          <pc:docMk/>
          <pc:sldMk cId="848447677" sldId="362"/>
        </pc:sldMkLst>
        <pc:spChg chg="mod">
          <ac:chgData name="An Pham" userId="62ea1a82e0023954" providerId="LiveId" clId="{24E3B6B2-6D38-40CE-BF17-52420A60387A}" dt="2024-01-06T08:15:43.904" v="1340" actId="1076"/>
          <ac:spMkLst>
            <pc:docMk/>
            <pc:sldMk cId="848447677" sldId="362"/>
            <ac:spMk id="2" creationId="{737728DC-195E-4A4E-AEBA-5E0D1DB03B76}"/>
          </ac:spMkLst>
        </pc:spChg>
        <pc:spChg chg="add mod">
          <ac:chgData name="An Pham" userId="62ea1a82e0023954" providerId="LiveId" clId="{24E3B6B2-6D38-40CE-BF17-52420A60387A}" dt="2024-01-06T14:00:34.625" v="2272" actId="21"/>
          <ac:spMkLst>
            <pc:docMk/>
            <pc:sldMk cId="848447677" sldId="362"/>
            <ac:spMk id="3" creationId="{AAEAAEDE-5E43-93ED-3D66-550E03F4D32D}"/>
          </ac:spMkLst>
        </pc:spChg>
      </pc:sldChg>
      <pc:sldChg chg="del">
        <pc:chgData name="An Pham" userId="62ea1a82e0023954" providerId="LiveId" clId="{24E3B6B2-6D38-40CE-BF17-52420A60387A}" dt="2024-01-06T07:21:07.854" v="455" actId="47"/>
        <pc:sldMkLst>
          <pc:docMk/>
          <pc:sldMk cId="495483412" sldId="363"/>
        </pc:sldMkLst>
      </pc:sldChg>
      <pc:sldChg chg="addSp delSp modSp add mod">
        <pc:chgData name="An Pham" userId="62ea1a82e0023954" providerId="LiveId" clId="{24E3B6B2-6D38-40CE-BF17-52420A60387A}" dt="2024-01-07T07:36:21.774" v="3099" actId="1076"/>
        <pc:sldMkLst>
          <pc:docMk/>
          <pc:sldMk cId="3295600353" sldId="363"/>
        </pc:sldMkLst>
        <pc:spChg chg="mod">
          <ac:chgData name="An Pham" userId="62ea1a82e0023954" providerId="LiveId" clId="{24E3B6B2-6D38-40CE-BF17-52420A60387A}" dt="2024-01-07T07:31:37.584" v="2691" actId="20577"/>
          <ac:spMkLst>
            <pc:docMk/>
            <pc:sldMk cId="3295600353" sldId="363"/>
            <ac:spMk id="2" creationId="{737728DC-195E-4A4E-AEBA-5E0D1DB03B76}"/>
          </ac:spMkLst>
        </pc:spChg>
        <pc:spChg chg="add del mod">
          <ac:chgData name="An Pham" userId="62ea1a82e0023954" providerId="LiveId" clId="{24E3B6B2-6D38-40CE-BF17-52420A60387A}" dt="2024-01-06T08:56:00.282" v="1936" actId="478"/>
          <ac:spMkLst>
            <pc:docMk/>
            <pc:sldMk cId="3295600353" sldId="363"/>
            <ac:spMk id="3" creationId="{08B66437-277B-5E0D-95D6-C2070FD5B80A}"/>
          </ac:spMkLst>
        </pc:spChg>
        <pc:spChg chg="add mod">
          <ac:chgData name="An Pham" userId="62ea1a82e0023954" providerId="LiveId" clId="{24E3B6B2-6D38-40CE-BF17-52420A60387A}" dt="2024-01-07T07:36:21.774" v="3099" actId="1076"/>
          <ac:spMkLst>
            <pc:docMk/>
            <pc:sldMk cId="3295600353" sldId="363"/>
            <ac:spMk id="3" creationId="{65069554-07B1-B966-1E76-08F54FB8274F}"/>
          </ac:spMkLst>
        </pc:spChg>
      </pc:sldChg>
      <pc:sldChg chg="del">
        <pc:chgData name="An Pham" userId="62ea1a82e0023954" providerId="LiveId" clId="{24E3B6B2-6D38-40CE-BF17-52420A60387A}" dt="2024-01-06T07:20:57.706" v="454" actId="47"/>
        <pc:sldMkLst>
          <pc:docMk/>
          <pc:sldMk cId="643842168" sldId="364"/>
        </pc:sldMkLst>
      </pc:sldChg>
      <pc:sldChg chg="addSp modSp add mod">
        <pc:chgData name="An Pham" userId="62ea1a82e0023954" providerId="LiveId" clId="{24E3B6B2-6D38-40CE-BF17-52420A60387A}" dt="2024-01-07T07:55:28.354" v="3618" actId="1076"/>
        <pc:sldMkLst>
          <pc:docMk/>
          <pc:sldMk cId="2209534908" sldId="364"/>
        </pc:sldMkLst>
        <pc:spChg chg="mod">
          <ac:chgData name="An Pham" userId="62ea1a82e0023954" providerId="LiveId" clId="{24E3B6B2-6D38-40CE-BF17-52420A60387A}" dt="2024-01-07T07:47:57.316" v="3122" actId="1076"/>
          <ac:spMkLst>
            <pc:docMk/>
            <pc:sldMk cId="2209534908" sldId="364"/>
            <ac:spMk id="2" creationId="{737728DC-195E-4A4E-AEBA-5E0D1DB03B76}"/>
          </ac:spMkLst>
        </pc:spChg>
        <pc:spChg chg="add mod">
          <ac:chgData name="An Pham" userId="62ea1a82e0023954" providerId="LiveId" clId="{24E3B6B2-6D38-40CE-BF17-52420A60387A}" dt="2024-01-07T07:53:40.884" v="3616" actId="1076"/>
          <ac:spMkLst>
            <pc:docMk/>
            <pc:sldMk cId="2209534908" sldId="364"/>
            <ac:spMk id="3" creationId="{0E7705EA-F650-8994-0E15-BF1F72D0BC58}"/>
          </ac:spMkLst>
        </pc:spChg>
        <pc:picChg chg="add mod">
          <ac:chgData name="An Pham" userId="62ea1a82e0023954" providerId="LiveId" clId="{24E3B6B2-6D38-40CE-BF17-52420A60387A}" dt="2024-01-07T07:55:28.354" v="3618" actId="1076"/>
          <ac:picMkLst>
            <pc:docMk/>
            <pc:sldMk cId="2209534908" sldId="364"/>
            <ac:picMk id="5" creationId="{0E28E2D4-8DDF-B662-6DEC-3BB6957C9936}"/>
          </ac:picMkLst>
        </pc:picChg>
      </pc:sldChg>
      <pc:sldChg chg="addSp delSp modSp add mod">
        <pc:chgData name="An Pham" userId="62ea1a82e0023954" providerId="LiveId" clId="{24E3B6B2-6D38-40CE-BF17-52420A60387A}" dt="2024-01-07T08:16:35.797" v="4017"/>
        <pc:sldMkLst>
          <pc:docMk/>
          <pc:sldMk cId="1825284365" sldId="365"/>
        </pc:sldMkLst>
        <pc:spChg chg="del mod">
          <ac:chgData name="An Pham" userId="62ea1a82e0023954" providerId="LiveId" clId="{24E3B6B2-6D38-40CE-BF17-52420A60387A}" dt="2024-01-07T07:56:30.078" v="3636"/>
          <ac:spMkLst>
            <pc:docMk/>
            <pc:sldMk cId="1825284365" sldId="365"/>
            <ac:spMk id="2" creationId="{737728DC-195E-4A4E-AEBA-5E0D1DB03B76}"/>
          </ac:spMkLst>
        </pc:spChg>
        <pc:spChg chg="add mod">
          <ac:chgData name="An Pham" userId="62ea1a82e0023954" providerId="LiveId" clId="{24E3B6B2-6D38-40CE-BF17-52420A60387A}" dt="2024-01-07T07:56:37.900" v="3638" actId="1076"/>
          <ac:spMkLst>
            <pc:docMk/>
            <pc:sldMk cId="1825284365" sldId="365"/>
            <ac:spMk id="3" creationId="{26C0B737-8238-76AF-1388-A74FBB12E4C5}"/>
          </ac:spMkLst>
        </pc:spChg>
        <pc:spChg chg="add mod">
          <ac:chgData name="An Pham" userId="62ea1a82e0023954" providerId="LiveId" clId="{24E3B6B2-6D38-40CE-BF17-52420A60387A}" dt="2024-01-07T08:13:15.851" v="3947" actId="1076"/>
          <ac:spMkLst>
            <pc:docMk/>
            <pc:sldMk cId="1825284365" sldId="365"/>
            <ac:spMk id="4" creationId="{14509090-3D76-0A3B-9646-C836C80847D9}"/>
          </ac:spMkLst>
        </pc:spChg>
        <pc:graphicFrameChg chg="add mod modGraphic">
          <ac:chgData name="An Pham" userId="62ea1a82e0023954" providerId="LiveId" clId="{24E3B6B2-6D38-40CE-BF17-52420A60387A}" dt="2024-01-07T08:16:35.797" v="4017"/>
          <ac:graphicFrameMkLst>
            <pc:docMk/>
            <pc:sldMk cId="1825284365" sldId="365"/>
            <ac:graphicFrameMk id="5" creationId="{CACCDE3D-32B6-9266-3D49-6D5D5AFB7770}"/>
          </ac:graphicFrameMkLst>
        </pc:graphicFrameChg>
      </pc:sldChg>
      <pc:sldChg chg="addSp delSp modSp add mod">
        <pc:chgData name="An Pham" userId="62ea1a82e0023954" providerId="LiveId" clId="{24E3B6B2-6D38-40CE-BF17-52420A60387A}" dt="2024-01-07T09:11:17.800" v="4232" actId="14100"/>
        <pc:sldMkLst>
          <pc:docMk/>
          <pc:sldMk cId="2771411972" sldId="366"/>
        </pc:sldMkLst>
        <pc:spChg chg="mod">
          <ac:chgData name="An Pham" userId="62ea1a82e0023954" providerId="LiveId" clId="{24E3B6B2-6D38-40CE-BF17-52420A60387A}" dt="2024-01-07T08:22:40.660" v="4096" actId="1076"/>
          <ac:spMkLst>
            <pc:docMk/>
            <pc:sldMk cId="2771411972" sldId="366"/>
            <ac:spMk id="2" creationId="{737728DC-195E-4A4E-AEBA-5E0D1DB03B76}"/>
          </ac:spMkLst>
        </pc:spChg>
        <pc:spChg chg="add del mod">
          <ac:chgData name="An Pham" userId="62ea1a82e0023954" providerId="LiveId" clId="{24E3B6B2-6D38-40CE-BF17-52420A60387A}" dt="2024-01-07T08:22:36.593" v="4095"/>
          <ac:spMkLst>
            <pc:docMk/>
            <pc:sldMk cId="2771411972" sldId="366"/>
            <ac:spMk id="3" creationId="{ABEB3BCE-3822-F117-1A1A-6D58B29601EB}"/>
          </ac:spMkLst>
        </pc:spChg>
        <pc:spChg chg="add mod">
          <ac:chgData name="An Pham" userId="62ea1a82e0023954" providerId="LiveId" clId="{24E3B6B2-6D38-40CE-BF17-52420A60387A}" dt="2024-01-07T08:24:22.652" v="4206" actId="1076"/>
          <ac:spMkLst>
            <pc:docMk/>
            <pc:sldMk cId="2771411972" sldId="366"/>
            <ac:spMk id="4" creationId="{70C151DB-F596-714D-A699-709CB59CBCDC}"/>
          </ac:spMkLst>
        </pc:spChg>
        <pc:picChg chg="add mod">
          <ac:chgData name="An Pham" userId="62ea1a82e0023954" providerId="LiveId" clId="{24E3B6B2-6D38-40CE-BF17-52420A60387A}" dt="2024-01-07T09:11:17.800" v="4232" actId="14100"/>
          <ac:picMkLst>
            <pc:docMk/>
            <pc:sldMk cId="2771411972" sldId="366"/>
            <ac:picMk id="5" creationId="{C0DA30FA-1899-1840-98BE-3D1B70C4655A}"/>
          </ac:picMkLst>
        </pc:picChg>
        <pc:picChg chg="add del mod">
          <ac:chgData name="An Pham" userId="62ea1a82e0023954" providerId="LiveId" clId="{24E3B6B2-6D38-40CE-BF17-52420A60387A}" dt="2024-01-07T09:10:54.993" v="4229" actId="478"/>
          <ac:picMkLst>
            <pc:docMk/>
            <pc:sldMk cId="2771411972" sldId="366"/>
            <ac:picMk id="6" creationId="{E23496AB-4A7C-065E-764C-6FF26A5AE2A6}"/>
          </ac:picMkLst>
        </pc:picChg>
      </pc:sldChg>
      <pc:sldChg chg="addSp delSp modSp add mod">
        <pc:chgData name="An Pham" userId="62ea1a82e0023954" providerId="LiveId" clId="{24E3B6B2-6D38-40CE-BF17-52420A60387A}" dt="2024-01-07T09:11:53.042" v="4237" actId="14100"/>
        <pc:sldMkLst>
          <pc:docMk/>
          <pc:sldMk cId="1590709114" sldId="367"/>
        </pc:sldMkLst>
        <pc:spChg chg="mod">
          <ac:chgData name="An Pham" userId="62ea1a82e0023954" providerId="LiveId" clId="{24E3B6B2-6D38-40CE-BF17-52420A60387A}" dt="2024-01-07T08:23:25.883" v="4149" actId="1076"/>
          <ac:spMkLst>
            <pc:docMk/>
            <pc:sldMk cId="1590709114" sldId="367"/>
            <ac:spMk id="2" creationId="{737728DC-195E-4A4E-AEBA-5E0D1DB03B76}"/>
          </ac:spMkLst>
        </pc:spChg>
        <pc:spChg chg="add mod">
          <ac:chgData name="An Pham" userId="62ea1a82e0023954" providerId="LiveId" clId="{24E3B6B2-6D38-40CE-BF17-52420A60387A}" dt="2024-01-07T08:24:37.963" v="4209" actId="1076"/>
          <ac:spMkLst>
            <pc:docMk/>
            <pc:sldMk cId="1590709114" sldId="367"/>
            <ac:spMk id="3" creationId="{6F8A9A80-07AE-9A1E-AC3B-E3E660EB1D8B}"/>
          </ac:spMkLst>
        </pc:spChg>
        <pc:picChg chg="add del mod">
          <ac:chgData name="An Pham" userId="62ea1a82e0023954" providerId="LiveId" clId="{24E3B6B2-6D38-40CE-BF17-52420A60387A}" dt="2024-01-07T09:11:27.645" v="4233" actId="478"/>
          <ac:picMkLst>
            <pc:docMk/>
            <pc:sldMk cId="1590709114" sldId="367"/>
            <ac:picMk id="5" creationId="{3990238B-8CF1-61C2-B059-32E5F9655667}"/>
          </ac:picMkLst>
        </pc:picChg>
        <pc:picChg chg="add mod">
          <ac:chgData name="An Pham" userId="62ea1a82e0023954" providerId="LiveId" clId="{24E3B6B2-6D38-40CE-BF17-52420A60387A}" dt="2024-01-07T09:11:53.042" v="4237" actId="14100"/>
          <ac:picMkLst>
            <pc:docMk/>
            <pc:sldMk cId="1590709114" sldId="367"/>
            <ac:picMk id="6" creationId="{947A9184-3734-C8E3-5562-606A9558F509}"/>
          </ac:picMkLst>
        </pc:picChg>
      </pc:sldChg>
      <pc:sldChg chg="addSp modSp add mod ord">
        <pc:chgData name="An Pham" userId="62ea1a82e0023954" providerId="LiveId" clId="{24E3B6B2-6D38-40CE-BF17-52420A60387A}" dt="2024-01-07T10:13:23.818" v="4273" actId="1076"/>
        <pc:sldMkLst>
          <pc:docMk/>
          <pc:sldMk cId="3085521709" sldId="368"/>
        </pc:sldMkLst>
        <pc:spChg chg="mod">
          <ac:chgData name="An Pham" userId="62ea1a82e0023954" providerId="LiveId" clId="{24E3B6B2-6D38-40CE-BF17-52420A60387A}" dt="2024-01-07T10:11:42.035" v="4269" actId="1076"/>
          <ac:spMkLst>
            <pc:docMk/>
            <pc:sldMk cId="3085521709" sldId="368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13:23.818" v="4273" actId="1076"/>
          <ac:picMkLst>
            <pc:docMk/>
            <pc:sldMk cId="3085521709" sldId="368"/>
            <ac:picMk id="4" creationId="{DD4B742B-FFC3-1F94-B300-E820A881940C}"/>
          </ac:picMkLst>
        </pc:picChg>
      </pc:sldChg>
      <pc:sldChg chg="addSp modSp add mod ord">
        <pc:chgData name="An Pham" userId="62ea1a82e0023954" providerId="LiveId" clId="{24E3B6B2-6D38-40CE-BF17-52420A60387A}" dt="2024-01-07T10:33:57.266" v="4348" actId="1076"/>
        <pc:sldMkLst>
          <pc:docMk/>
          <pc:sldMk cId="3424154558" sldId="369"/>
        </pc:sldMkLst>
        <pc:spChg chg="mod">
          <ac:chgData name="An Pham" userId="62ea1a82e0023954" providerId="LiveId" clId="{24E3B6B2-6D38-40CE-BF17-52420A60387A}" dt="2024-01-07T10:33:57.266" v="4348" actId="1076"/>
          <ac:spMkLst>
            <pc:docMk/>
            <pc:sldMk cId="3424154558" sldId="369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3:51.178" v="4347" actId="1076"/>
          <ac:picMkLst>
            <pc:docMk/>
            <pc:sldMk cId="3424154558" sldId="369"/>
            <ac:picMk id="4" creationId="{DA20DE5B-161E-60A9-63E5-47613FE061AB}"/>
          </ac:picMkLst>
        </pc:picChg>
      </pc:sldChg>
      <pc:sldChg chg="addSp modSp add mod ord">
        <pc:chgData name="An Pham" userId="62ea1a82e0023954" providerId="LiveId" clId="{24E3B6B2-6D38-40CE-BF17-52420A60387A}" dt="2024-01-07T10:34:12.866" v="4352" actId="1076"/>
        <pc:sldMkLst>
          <pc:docMk/>
          <pc:sldMk cId="3754374792" sldId="370"/>
        </pc:sldMkLst>
        <pc:spChg chg="mod">
          <ac:chgData name="An Pham" userId="62ea1a82e0023954" providerId="LiveId" clId="{24E3B6B2-6D38-40CE-BF17-52420A60387A}" dt="2024-01-07T10:34:07.771" v="4351" actId="1076"/>
          <ac:spMkLst>
            <pc:docMk/>
            <pc:sldMk cId="3754374792" sldId="370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4:12.866" v="4352" actId="1076"/>
          <ac:picMkLst>
            <pc:docMk/>
            <pc:sldMk cId="3754374792" sldId="370"/>
            <ac:picMk id="4" creationId="{7ECD9878-1B99-48FE-1886-A559DE9C2A66}"/>
          </ac:picMkLst>
        </pc:picChg>
      </pc:sldChg>
      <pc:sldChg chg="addSp modSp add mod">
        <pc:chgData name="An Pham" userId="62ea1a82e0023954" providerId="LiveId" clId="{24E3B6B2-6D38-40CE-BF17-52420A60387A}" dt="2024-01-07T10:32:39.050" v="4334" actId="14100"/>
        <pc:sldMkLst>
          <pc:docMk/>
          <pc:sldMk cId="851509471" sldId="371"/>
        </pc:sldMkLst>
        <pc:spChg chg="mod">
          <ac:chgData name="An Pham" userId="62ea1a82e0023954" providerId="LiveId" clId="{24E3B6B2-6D38-40CE-BF17-52420A60387A}" dt="2024-01-07T10:32:27.840" v="4332" actId="1076"/>
          <ac:spMkLst>
            <pc:docMk/>
            <pc:sldMk cId="851509471" sldId="371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2:39.050" v="4334" actId="14100"/>
          <ac:picMkLst>
            <pc:docMk/>
            <pc:sldMk cId="851509471" sldId="371"/>
            <ac:picMk id="4" creationId="{4AAE279C-A8D2-DFF1-9B1C-1440A0AC5C30}"/>
          </ac:picMkLst>
        </pc:picChg>
      </pc:sldChg>
      <pc:sldChg chg="addSp modSp add mod">
        <pc:chgData name="An Pham" userId="62ea1a82e0023954" providerId="LiveId" clId="{24E3B6B2-6D38-40CE-BF17-52420A60387A}" dt="2024-01-07T10:33:07.458" v="4339" actId="1076"/>
        <pc:sldMkLst>
          <pc:docMk/>
          <pc:sldMk cId="3228827130" sldId="372"/>
        </pc:sldMkLst>
        <pc:spChg chg="mod">
          <ac:chgData name="An Pham" userId="62ea1a82e0023954" providerId="LiveId" clId="{24E3B6B2-6D38-40CE-BF17-52420A60387A}" dt="2024-01-07T10:32:59.858" v="4337" actId="1076"/>
          <ac:spMkLst>
            <pc:docMk/>
            <pc:sldMk cId="3228827130" sldId="372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3:07.458" v="4339" actId="1076"/>
          <ac:picMkLst>
            <pc:docMk/>
            <pc:sldMk cId="3228827130" sldId="372"/>
            <ac:picMk id="4" creationId="{CE22DD4C-C889-197B-C6A8-34BA15394232}"/>
          </ac:picMkLst>
        </pc:picChg>
      </pc:sldChg>
      <pc:sldChg chg="addSp modSp add mod">
        <pc:chgData name="An Pham" userId="62ea1a82e0023954" providerId="LiveId" clId="{24E3B6B2-6D38-40CE-BF17-52420A60387A}" dt="2024-01-07T10:33:24.075" v="4343" actId="1076"/>
        <pc:sldMkLst>
          <pc:docMk/>
          <pc:sldMk cId="3428113238" sldId="373"/>
        </pc:sldMkLst>
        <pc:spChg chg="mod">
          <ac:chgData name="An Pham" userId="62ea1a82e0023954" providerId="LiveId" clId="{24E3B6B2-6D38-40CE-BF17-52420A60387A}" dt="2024-01-07T10:33:19.559" v="4342" actId="1076"/>
          <ac:spMkLst>
            <pc:docMk/>
            <pc:sldMk cId="3428113238" sldId="373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3:24.075" v="4343" actId="1076"/>
          <ac:picMkLst>
            <pc:docMk/>
            <pc:sldMk cId="3428113238" sldId="373"/>
            <ac:picMk id="4" creationId="{80364C5E-81EA-9964-BFCB-3B4B0AA46D87}"/>
          </ac:picMkLst>
        </pc:picChg>
      </pc:sldChg>
      <pc:sldChg chg="addSp modSp add mod">
        <pc:chgData name="An Pham" userId="62ea1a82e0023954" providerId="LiveId" clId="{24E3B6B2-6D38-40CE-BF17-52420A60387A}" dt="2024-01-07T10:32:05.683" v="4329" actId="1076"/>
        <pc:sldMkLst>
          <pc:docMk/>
          <pc:sldMk cId="2009177969" sldId="374"/>
        </pc:sldMkLst>
        <pc:spChg chg="mod">
          <ac:chgData name="An Pham" userId="62ea1a82e0023954" providerId="LiveId" clId="{24E3B6B2-6D38-40CE-BF17-52420A60387A}" dt="2024-01-07T10:24:59.933" v="4319" actId="1076"/>
          <ac:spMkLst>
            <pc:docMk/>
            <pc:sldMk cId="2009177969" sldId="374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2:05.683" v="4329" actId="1076"/>
          <ac:picMkLst>
            <pc:docMk/>
            <pc:sldMk cId="2009177969" sldId="374"/>
            <ac:picMk id="4" creationId="{28BB377F-7D21-588E-0D8D-06692DEF5557}"/>
          </ac:picMkLst>
        </pc:picChg>
      </pc:sldChg>
      <pc:sldChg chg="addSp modSp add mod">
        <pc:chgData name="An Pham" userId="62ea1a82e0023954" providerId="LiveId" clId="{24E3B6B2-6D38-40CE-BF17-52420A60387A}" dt="2024-01-07T10:32:01.859" v="4328" actId="1076"/>
        <pc:sldMkLst>
          <pc:docMk/>
          <pc:sldMk cId="1159804818" sldId="375"/>
        </pc:sldMkLst>
        <pc:spChg chg="mod">
          <ac:chgData name="An Pham" userId="62ea1a82e0023954" providerId="LiveId" clId="{24E3B6B2-6D38-40CE-BF17-52420A60387A}" dt="2024-01-07T10:31:46.330" v="4327" actId="1076"/>
          <ac:spMkLst>
            <pc:docMk/>
            <pc:sldMk cId="1159804818" sldId="375"/>
            <ac:spMk id="2" creationId="{737728DC-195E-4A4E-AEBA-5E0D1DB03B76}"/>
          </ac:spMkLst>
        </pc:spChg>
        <pc:picChg chg="add mod">
          <ac:chgData name="An Pham" userId="62ea1a82e0023954" providerId="LiveId" clId="{24E3B6B2-6D38-40CE-BF17-52420A60387A}" dt="2024-01-07T10:32:01.859" v="4328" actId="1076"/>
          <ac:picMkLst>
            <pc:docMk/>
            <pc:sldMk cId="1159804818" sldId="375"/>
            <ac:picMk id="4" creationId="{AB4BA044-0E26-1720-A640-2CAB747F2EC8}"/>
          </ac:picMkLst>
        </pc:picChg>
      </pc:sldChg>
      <pc:sldChg chg="add del">
        <pc:chgData name="An Pham" userId="62ea1a82e0023954" providerId="LiveId" clId="{24E3B6B2-6D38-40CE-BF17-52420A60387A}" dt="2024-01-07T10:31:06.222" v="4324" actId="47"/>
        <pc:sldMkLst>
          <pc:docMk/>
          <pc:sldMk cId="3823649909" sldId="376"/>
        </pc:sldMkLst>
      </pc:sldChg>
      <pc:sldChg chg="add del">
        <pc:chgData name="An Pham" userId="62ea1a82e0023954" providerId="LiveId" clId="{24E3B6B2-6D38-40CE-BF17-52420A60387A}" dt="2024-01-07T10:31:05.159" v="4323" actId="47"/>
        <pc:sldMkLst>
          <pc:docMk/>
          <pc:sldMk cId="3171972283" sldId="377"/>
        </pc:sldMkLst>
      </pc:sldChg>
      <pc:sldChg chg="add del">
        <pc:chgData name="An Pham" userId="62ea1a82e0023954" providerId="LiveId" clId="{24E3B6B2-6D38-40CE-BF17-52420A60387A}" dt="2024-01-07T10:31:02.523" v="4322" actId="47"/>
        <pc:sldMkLst>
          <pc:docMk/>
          <pc:sldMk cId="3957204485" sldId="378"/>
        </pc:sldMkLst>
      </pc:sldChg>
      <pc:sldChg chg="addSp delSp modSp add mod">
        <pc:chgData name="An Pham" userId="62ea1a82e0023954" providerId="LiveId" clId="{24E3B6B2-6D38-40CE-BF17-52420A60387A}" dt="2024-01-07T08:19:58.350" v="4087" actId="20577"/>
        <pc:sldMkLst>
          <pc:docMk/>
          <pc:sldMk cId="593451920" sldId="379"/>
        </pc:sldMkLst>
        <pc:spChg chg="mod">
          <ac:chgData name="An Pham" userId="62ea1a82e0023954" providerId="LiveId" clId="{24E3B6B2-6D38-40CE-BF17-52420A60387A}" dt="2024-01-06T07:42:19.483" v="504" actId="20577"/>
          <ac:spMkLst>
            <pc:docMk/>
            <pc:sldMk cId="593451920" sldId="379"/>
            <ac:spMk id="2" creationId="{737728DC-195E-4A4E-AEBA-5E0D1DB03B76}"/>
          </ac:spMkLst>
        </pc:spChg>
        <pc:graphicFrameChg chg="add del mod modGraphic">
          <ac:chgData name="An Pham" userId="62ea1a82e0023954" providerId="LiveId" clId="{24E3B6B2-6D38-40CE-BF17-52420A60387A}" dt="2024-01-06T15:26:23.816" v="2274" actId="478"/>
          <ac:graphicFrameMkLst>
            <pc:docMk/>
            <pc:sldMk cId="593451920" sldId="379"/>
            <ac:graphicFrameMk id="3" creationId="{9A184526-AE1B-ACF4-E7FE-13A45B492B21}"/>
          </ac:graphicFrameMkLst>
        </pc:graphicFrameChg>
        <pc:graphicFrameChg chg="add mod modGraphic">
          <ac:chgData name="An Pham" userId="62ea1a82e0023954" providerId="LiveId" clId="{24E3B6B2-6D38-40CE-BF17-52420A60387A}" dt="2024-01-07T08:19:58.350" v="4087" actId="20577"/>
          <ac:graphicFrameMkLst>
            <pc:docMk/>
            <pc:sldMk cId="593451920" sldId="379"/>
            <ac:graphicFrameMk id="3" creationId="{BD934B73-8CB6-3F73-4DF2-63819773461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0.21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4504 314,'-88'5,"0"4,0 3,-96 28,-46 7,-5-16,-1-11,-252-9,-482-62,605 26,-309-7,118 7,516 23,-98-8,119 8,1-1,-1 0,1-2,-22-8,40 13,-1 0,1 0,-1 0,1 0,0 0,-1 0,1 0,-1-1,1 1,0 0,-1 0,1 0,0 0,-1-1,1 1,0 0,-1-1,1 1,0 0,0 0,-1-1,1 1,0-1,0 1,0 0,-1-1,1 1,0 0,0-1,0 1,0-1,0 1,0 0,0-2,19-7,37 0,-1 2,1 2,60 3,-27 1,884-11,295-9,-10-90,-747 18,-361 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32.79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33.12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33.686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3045 1,'-113'32,"-216"34,186-42,-686 112,563-105,-309-2,341-41,201 8,1-2,-1-1,2-1,-1-2,-30-14,-81-31,88 36,-65-33,106 42,15 3,47-2,305 0,-244 9,308-1,1708 4,-1901-2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34.790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5012 973,'-5'2,"1"-1,-1 1,1-1,0 1,-1 0,1 1,0-1,0 1,1 0,-1 0,1 0,-1 0,1 1,-5 5,-3 3,-50 49,-143 138,147-149,-112 76,123-100,-2-3,0-2,-2-2,-84 20,73-22,-125 33,-112 36,255-71,1 2,1 2,1 2,-65 45,1 31,104-97,0 0,-1 1,1-1,-1 0,1 0,-1 0,1 0,-1 0,1 1,-1-1,1 0,-1 0,1 0,-1 0,1 0,-1-1,1 1,0 0,-1 0,1 0,-1 0,1 0,-1-1,1 1,-1 0,1 0,0-1,-1 1,1 0,0-1,-1 1,1 0,0-1,-1 1,1 0,0-1,0 1,-1-1,1 1,0-1,0 1,0-1,0 1,-1-1,1 1,0-1,0 0,-11-25,1 0,-10-45,-2-4,-21-50,-5 2,-6 2,-5 3,-5 2,-5 3,-5 3,-4 4,-6 3,-3 4,-5 4,-170-137,202 187,-2 2,-1 3,-75-34,94 54,-1 3,-1 1,-1 2,0 2,-87-11,56 18,0 3,0 4,-117 18,-222 71,361-76,1 3,1 2,1 2,1 3,1 2,1 2,-67 52,109-73,0 1,0 0,1 0,0 1,1-1,0 2,0-1,1 0,1 1,0 0,0 0,1 0,1 1,-3 17,4-23,0 1,1-1,-1 1,1-1,1 1,-1 0,1-1,0 0,0 1,1-1,0 0,0 1,1-1,-1 0,1-1,1 1,-1 0,1-1,0 0,0 0,0 0,1 0,0-1,0 0,0 0,0 0,7 3,5 0,1-1,0 0,0-2,0 0,1-1,0 0,29-1,139-12,-173 9,209-24,-2-11,364-106,-312 67,-175 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35.136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276 0,'0'8,"0"24,0 23,-8 24,-10 15,-1 5,-6-5,-6 3,-13-7,-6-4,5-1,10-15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41.60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1790 958,'0'1,"1"0,-1 0,0 0,1 0,-1 0,1 0,-1-1,1 1,-1 0,1 0,0 0,-1 0,1-1,0 1,0 0,-1-1,1 1,0 0,0-1,0 1,0-1,0 0,0 1,0-1,0 0,2 1,34 6,-30-6,26 2,0-1,1-2,-1-1,1-1,33-8,172-46,-215 50,820-184,124-34,-110-1,-314 89,-347 90,-141 32,-23 4,1 2,0 1,1 2,-1 1,41 1,-72 3,0 0,-1 0,1 0,0 0,-1 0,1 1,-1 0,1-1,-1 1,1 0,-1 0,0 0,1 1,-1-1,0 0,0 1,0 0,0-1,0 1,0 0,0 0,-1 0,1 0,-1 0,1 1,-1-1,0 0,0 1,0-1,0 1,0-1,-1 1,1-1,-1 1,1-1,-1 1,0 0,0-1,-1 4,-1 10,-1 0,-1-1,0 0,-1 0,-8 19,8-22,-26 68,-27 113,49-149,1 1,2 0,2 0,2 62,3-95,0 0,1 0,0 0,1 0,0 0,1 0,0-1,1 1,0-1,1 0,0-1,1 0,15 19,-13-19,2-1,0 1,0-2,0 1,1-2,0 1,1-2,-1 0,2 0,-1-1,0-1,16 4,52 5,1-3,0-4,96-5,-103-1,35 1,981-15,-436-64,-13-54,-529 108,999-275,-935 247,349-86,-449 116,-68 16,-20 1,-12 2,0 0,1 2,-1 1,-33 4,-100 20,103-15,-141 23,-456 90,71 16,-211 47,-311 32,-9-75,-482-97,1536-50,62 1,25-3,199-33,123-26,499-134,-642 163,420-16,223 70,-336 27,742 161,-1053-162,854 172,4-37,-1002-169,-10-3,86 22,-127-22,-24-2,-193 8,110-9,-1582-5,949-55,-118-32,-2226-314,2536 329,-2104-362,1852 276,126 21,159 33,167 35,158 29,149 30,32 8,11 2,41 4,64 9,234 42,189 46,198 56,182 57,148 34,2408 508,-2416-542,-120-43,-145-51,-139-44,-130-35,-112-24,623-51,-996 33,-11 1,-1-1,1-1,-1-2,0-2,0 0,40-18,-68 25,-1 1,1-1,0 0,-1 1,1-1,-1 0,1 0,-1 0,0 0,1-1,-1 1,0 0,2-2,-3 2,0 1,0-1,0 1,0 0,0-1,-1 1,1-1,0 1,0 0,0-1,0 1,-1 0,1-1,0 1,0 0,-1-1,1 1,0 0,0-1,-1 1,1 0,0 0,-1-1,1 1,0 0,-1 0,1 0,-1 0,1 0,0-1,-1 1,1 0,-1 0,0 0,-63-8,-578 30,398-5,-296 5,-566-49,-349-115,112 9,838 101,495 31,-74-2,75 4,51 5,145 11,132 5,119 7,111 14,101 27,95 25,-246-27,1457 183,6-89,-1502-146,-109-11,56-10,-308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45.154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45.500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1791 0,'-16'23,"-26"45,-38 57,-35 52,-28 42,-20 21,-6-7,4-21,8-38,14-42,9-27,5-18,9-15,2-12,22-17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48.552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49.686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0.557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50.487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1,'7'0,"-4"15,-19 36,-6 39,-15 34,-8 19,-5 9,7-15,10-15,4-21,-9-21,-13-15,-20-12,-14-14,8-15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51.857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888 670,'293'-1,"335"3,-598-1,62 3,-85-4,0 1,-1 0,1 1,-1-1,1 1,-1 0,1 1,-1 0,7 4,-12-6,0-1,0 1,-1 0,1 0,0 0,-1 0,1 0,-1 0,1 0,-1 0,1 0,-1 0,0 0,1 0,-1 1,0-1,0 0,0 0,0 0,0 0,0 0,0 0,-1 1,1-1,0 0,0 0,-1 0,1 0,-1 0,1 0,-1 0,1 0,-1 0,0 0,0 0,1-1,-1 1,0 0,0 0,0-1,0 1,0 0,-1 0,-46 34,3-12,0-2,-81 24,86-31,-1329 423,1212-395,89-31,68-11,0 0,0 0,-1 0,1 0,0 0,0 0,-1 0,1 0,0 0,0 0,-1 0,1 0,0 0,0 0,0 0,-1 0,1 0,0 0,0 0,-1 0,1 0,0-1,0 1,0 0,-1 0,1 0,0 0,0 0,0-1,0 1,0 0,-1 0,1 0,0-1,0 1,0 0,0 0,0-1,0 1,0 0,0 0,0-1,0 1,0 0,0 0,0 0,0-1,0 1,0 0,0 0,0-1,0 1,0 0,0 0,0-1,0 1,1 0,-1 0,30-26,394-216,-290 172,362-187,382-209,-572 275,-293 181,-1 1,0-2,19-20,-30 30,0-1,0 1,0-1,0 1,0 0,0-1,0 0,-1 1,1-1,-1 0,1 1,-1-1,0 0,1-3,-1 4,-1 1,1-1,0 0,0 0,-1 1,1-1,0 0,-1 0,1 1,-1-1,1 0,-1 1,1-1,-1 1,0-1,1 1,-1-1,0 1,1-1,-1 1,0-1,-1 1,-4-2,0 0,-1 1,1 0,0 1,-1-1,1 1,-11 1,-57 9,1 4,-100 31,148-37,-609 182,-419 107,966-278,-100 27,184-45,-4 1,1 0,0 0,0 0,0 1,0 0,-7 5,12-7,1-1,-1 1,1-1,-1 0,1 1,-1-1,1 1,0 0,-1-1,1 1,0-1,0 1,-1-1,1 1,0 0,0-1,0 1,0 0,-1-1,1 1,0 0,0-1,0 1,1-1,-1 1,0 0,0-1,0 2,2 0,-1 0,0-1,1 1,-1 0,1 0,0-1,0 1,0-1,-1 1,1-1,0 0,4 2,24 10,0-1,44 11,170 34,758 59,11-85,-674-27,-71-4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53.90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1113 2786,'-5'2,"0"-1,0 1,0 0,1 0,-1 1,1-1,0 1,-1 0,1 0,0 1,1-1,-1 1,1 0,-6 6,-6 7,-101 110,5 4,-103 161,182-242,70-93,79-110,71-107,-27 39,724-1050,-170 96,-562 895,-122 237,-22 39,-17 29,-111 203,69-139,-186 348,-250 432,-388 487,-92-81,877-1174,67-79,19-22,5-5,28-41,-24 37,309-425,5-8,-278 380,59-67,-72 104,-28 25,-1 0,1-1,0 1,-1 0,1-1,-1 1,1 0,0 0,-1 0,1 0,0-1,-1 1,1 0,0 0,-1 0,1 0,0 1,-1-1,1 0,-1 0,1 0,0 0,-1 1,1-1,-1 0,2 1,-1 1,0 1,0 0,0-1,0 1,-1-1,1 1,-1 0,1 0,-1-1,0 1,0 0,0 0,-1-1,1 1,-1 0,1-1,-3 6,-6 24,-1-1,-23 45,-1-4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55.538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55.901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9:11.112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1.00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2.07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7.22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8.38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0.919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65 1,'7'0,"3"7,-8 18,-19 5,-15-3,-2-6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9.36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0,'4'0,"5"4,10 10,4 9,8 10,-3 3,3-5,-4-3,1-7,0-7,3-13,5-16,-1-8,3-13,-6-1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9.58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10:19.92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0,'4'8,"5"7,2 9,-2 3,2 7,-1 8,10 10,13 12,14 6,10 9,0 1,-3-4,-9-15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1.248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1,'-8'0,"-2"0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1.579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1785 1,'-7'0,"-18"0,-27 0,-28 0,-23 0,-17 0,-10 0,-6 0,5 0,2 0,0 0,-1 0,0 0,-2 0,15 0,19 0,19 0,23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2.050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2501 190,'980'2,"1045"-5,-1942 2,68 0,237-31,-378 31,-1-1,0 0,0 0,14-6,-23 8,0 0,0 0,0 0,0 0,1 0,-1 0,0-1,0 1,0 0,0 0,1 0,-1 0,0 0,0-1,0 1,0 0,0 0,0 0,0 0,0-1,0 1,0 0,1 0,-1 0,0-1,0 1,0 0,0 0,0 0,0 0,0-1,0 1,0 0,-1 0,1 0,0-1,0 1,0 0,0 0,0 0,0 0,0-1,0 1,0 0,-1 0,1 0,0 0,0 0,0-1,0 1,0 0,-1 0,1 0,0 0,0 0,0 0,-1 0,1 0,0 0,0 0,0 0,0 0,-1 0,1 0,-40-9,-304-9,280 17,-297-3,-95 2,-107 0,-120-4,-254-2,-974-16,1488 8,164-5,114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2.396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1,'15'0,"20"0,5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4.664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1,'133'4,"-1"6,138 28,247 76,-183-37,132 13,590 36,-1034-125,16 3,-79 3,-715 109,300-40,269-48,-393 65,24 43,501-116,55-20,-1 0,1 0,0 0,0 0,0 0,0 0,-1 0,1 0,0 0,0 0,0 0,0 0,-1 0,1 0,0 0,0 0,0 1,0-1,-1 0,1 0,0 0,0 0,0 0,0 0,0 0,0 1,0-1,-1 0,1 0,0 0,0 0,0 0,0 1,0-1,0 0,0 0,0 0,0 0,0 1,0-1,0 0,0 0,0 0,0 0,0 1,0-1,0 0,0 0,0 0,0 0,0 0,0 1,0-1,0 0,0 0,0 0,1 0,-1 1,0-1,0 0,0 0,28 1,139-16,322-74,-389 63,-23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03T16:08:27.934"/>
    </inkml:context>
    <inkml:brush xml:id="br0">
      <inkml:brushProperty name="width" value="0.3" units="cm"/>
      <inkml:brushProperty name="height" value="0.6" units="cm"/>
      <inkml:brushProperty name="color" value="#FDFDFD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13 142,'-13'0,"29"0,53 0,-33 0,834 0,-829-3,-1-2,1-1,-1-2,0-2,70-28,37-9,-93 37,1 3,0 2,0 2,91 8,-32-2,176-1,652 23,-232-7,-366 1,-134-3,154 8,279 8,-3723-35,1924 4,957-3,0-9,-253-45,355 34,159 20,69 8,-83-3,212 18,93 23,81 25,1753 336,-1668-305,-70-22,-85-26,-84-18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09/01/2024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150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93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561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728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95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228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68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481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0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21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790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698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80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3329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70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15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89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8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161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13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52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3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9 January, 2024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image" Target="../media/image11.png"/><Relationship Id="rId39" Type="http://schemas.openxmlformats.org/officeDocument/2006/relationships/image" Target="../media/image16.png"/><Relationship Id="rId21" Type="http://schemas.openxmlformats.org/officeDocument/2006/relationships/customXml" Target="../ink/ink10.xml"/><Relationship Id="rId34" Type="http://schemas.openxmlformats.org/officeDocument/2006/relationships/customXml" Target="../ink/ink18.xml"/><Relationship Id="rId42" Type="http://schemas.openxmlformats.org/officeDocument/2006/relationships/customXml" Target="../ink/ink23.xml"/><Relationship Id="rId47" Type="http://schemas.openxmlformats.org/officeDocument/2006/relationships/customXml" Target="../ink/ink27.xml"/><Relationship Id="rId50" Type="http://schemas.openxmlformats.org/officeDocument/2006/relationships/image" Target="../media/image20.png"/><Relationship Id="rId55" Type="http://schemas.openxmlformats.org/officeDocument/2006/relationships/customXml" Target="../ink/ink3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.png"/><Relationship Id="rId29" Type="http://schemas.openxmlformats.org/officeDocument/2006/relationships/customXml" Target="../ink/ink15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17.xml"/><Relationship Id="rId37" Type="http://schemas.openxmlformats.org/officeDocument/2006/relationships/image" Target="../media/image15.png"/><Relationship Id="rId40" Type="http://schemas.openxmlformats.org/officeDocument/2006/relationships/customXml" Target="../ink/ink22.xml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24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3.png"/><Relationship Id="rId35" Type="http://schemas.openxmlformats.org/officeDocument/2006/relationships/customXml" Target="../ink/ink19.xml"/><Relationship Id="rId43" Type="http://schemas.openxmlformats.org/officeDocument/2006/relationships/customXml" Target="../ink/ink24.xml"/><Relationship Id="rId48" Type="http://schemas.openxmlformats.org/officeDocument/2006/relationships/image" Target="../media/image19.png"/><Relationship Id="rId56" Type="http://schemas.openxmlformats.org/officeDocument/2006/relationships/image" Target="../media/image23.png"/><Relationship Id="rId8" Type="http://schemas.openxmlformats.org/officeDocument/2006/relationships/image" Target="../media/image3.png"/><Relationship Id="rId51" Type="http://schemas.openxmlformats.org/officeDocument/2006/relationships/customXml" Target="../ink/ink29.xml"/><Relationship Id="rId3" Type="http://schemas.openxmlformats.org/officeDocument/2006/relationships/customXml" Target="../ink/ink1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5" Type="http://schemas.openxmlformats.org/officeDocument/2006/relationships/customXml" Target="../ink/ink13.xml"/><Relationship Id="rId33" Type="http://schemas.openxmlformats.org/officeDocument/2006/relationships/image" Target="../media/image14.png"/><Relationship Id="rId38" Type="http://schemas.openxmlformats.org/officeDocument/2006/relationships/customXml" Target="../ink/ink21.xml"/><Relationship Id="rId46" Type="http://schemas.openxmlformats.org/officeDocument/2006/relationships/image" Target="../media/image18.png"/><Relationship Id="rId20" Type="http://schemas.openxmlformats.org/officeDocument/2006/relationships/image" Target="../media/image9.png"/><Relationship Id="rId41" Type="http://schemas.openxmlformats.org/officeDocument/2006/relationships/image" Target="../media/image17.png"/><Relationship Id="rId5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36" Type="http://schemas.openxmlformats.org/officeDocument/2006/relationships/customXml" Target="../ink/ink20.xml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4.png"/><Relationship Id="rId31" Type="http://schemas.openxmlformats.org/officeDocument/2006/relationships/customXml" Target="../ink/ink16.xml"/><Relationship Id="rId44" Type="http://schemas.openxmlformats.org/officeDocument/2006/relationships/customXml" Target="../ink/ink25.xml"/><Relationship Id="rId5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5" y="2027564"/>
            <a:ext cx="5491571" cy="1514019"/>
          </a:xfrm>
        </p:spPr>
        <p:txBody>
          <a:bodyPr rtlCol="0"/>
          <a:lstStyle/>
          <a:p>
            <a:pPr rtl="0"/>
            <a:r>
              <a:rPr lang="vi-VN" sz="5400"/>
              <a:t>NHÓM 10</a:t>
            </a:r>
            <a:endParaRPr lang="en-GB" sz="54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1198104"/>
          </a:xfrm>
        </p:spPr>
        <p:txBody>
          <a:bodyPr rtlCol="0"/>
          <a:lstStyle/>
          <a:p>
            <a:pPr rtl="0"/>
            <a:r>
              <a:rPr lang="en-US"/>
              <a:t>X</a:t>
            </a:r>
            <a:r>
              <a:rPr lang="vi-VN"/>
              <a:t>ây chương trình giao diện socket client – server bằng java với giao thức UDP</a:t>
            </a:r>
            <a:r>
              <a:rPr lang="en-US"/>
              <a:t> </a:t>
            </a:r>
            <a:r>
              <a:rPr lang="vi-VN"/>
              <a:t>mã hóa và giải mã văn bản với thuật toán mã hóa Vigenere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443489-4C18-0EBC-06FD-37FDFE8D6D99}"/>
              </a:ext>
            </a:extLst>
          </p:cNvPr>
          <p:cNvSpPr txBox="1"/>
          <p:nvPr/>
        </p:nvSpPr>
        <p:spPr>
          <a:xfrm>
            <a:off x="2833996" y="32280"/>
            <a:ext cx="7066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</a:t>
            </a:r>
          </a:p>
          <a:p>
            <a:r>
              <a:rPr lang="en-US" sz="6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MẠNG</a:t>
            </a:r>
            <a:endParaRPr lang="en-AS" sz="6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04AE332-B39A-8BFD-3DB4-6202E0818018}"/>
              </a:ext>
            </a:extLst>
          </p:cNvPr>
          <p:cNvSpPr txBox="1">
            <a:spLocks/>
          </p:cNvSpPr>
          <p:nvPr/>
        </p:nvSpPr>
        <p:spPr>
          <a:xfrm>
            <a:off x="6367055" y="3654168"/>
            <a:ext cx="4157877" cy="670216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err="1"/>
              <a:t>Giảng</a:t>
            </a:r>
            <a:r>
              <a:rPr lang="en-GB" sz="1800"/>
              <a:t> </a:t>
            </a:r>
            <a:r>
              <a:rPr lang="en-GB" sz="1800" err="1"/>
              <a:t>viên</a:t>
            </a:r>
            <a:r>
              <a:rPr lang="en-GB" sz="1800"/>
              <a:t> </a:t>
            </a:r>
            <a:r>
              <a:rPr lang="en-GB" sz="1800" err="1"/>
              <a:t>hướng</a:t>
            </a:r>
            <a:r>
              <a:rPr lang="en-GB" sz="1800"/>
              <a:t> </a:t>
            </a:r>
            <a:r>
              <a:rPr lang="en-GB" sz="1800" err="1"/>
              <a:t>dẫn</a:t>
            </a:r>
            <a:r>
              <a:rPr lang="en-GB" sz="1800"/>
              <a:t>: </a:t>
            </a:r>
            <a:r>
              <a:rPr lang="en-GB" sz="1800" b="1" err="1"/>
              <a:t>Trần</a:t>
            </a:r>
            <a:r>
              <a:rPr lang="en-GB" sz="1800" b="1"/>
              <a:t> Văn Ninh 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090439C-9C28-DDCF-A25F-3F19D7169755}"/>
              </a:ext>
            </a:extLst>
          </p:cNvPr>
          <p:cNvSpPr txBox="1"/>
          <p:nvPr/>
        </p:nvSpPr>
        <p:spPr>
          <a:xfrm>
            <a:off x="4100902" y="662366"/>
            <a:ext cx="3990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CONNECT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D21FC-2AC9-2213-BB69-45BF6162B758}"/>
              </a:ext>
            </a:extLst>
          </p:cNvPr>
          <p:cNvSpPr txBox="1"/>
          <p:nvPr/>
        </p:nvSpPr>
        <p:spPr>
          <a:xfrm>
            <a:off x="7217923" y="2679577"/>
            <a:ext cx="4717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Kết nối </a:t>
            </a:r>
            <a:r>
              <a:rPr lang="en-US" err="1">
                <a:solidFill>
                  <a:schemeClr val="bg1"/>
                </a:solidFill>
              </a:rPr>
              <a:t>đến</a:t>
            </a:r>
            <a:r>
              <a:rPr lang="en-US">
                <a:solidFill>
                  <a:schemeClr val="bg1"/>
                </a:solidFill>
              </a:rPr>
              <a:t> Server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Gửi gói tin đến server và nhận phản hồi từ máy chủ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Nhận gói tin từ máy chủ và kiểm tra dữ liệu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86BD6-3702-AF84-A4D8-0A5C1EBF9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3" y="1724620"/>
            <a:ext cx="7148179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52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F21D9F9-E35E-BDC6-6F62-EEA5BB541241}"/>
              </a:ext>
            </a:extLst>
          </p:cNvPr>
          <p:cNvSpPr txBox="1"/>
          <p:nvPr/>
        </p:nvSpPr>
        <p:spPr>
          <a:xfrm>
            <a:off x="301728" y="285857"/>
            <a:ext cx="5514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“</a:t>
            </a:r>
            <a:r>
              <a:rPr lang="en-US" sz="3200" b="1" err="1">
                <a:solidFill>
                  <a:schemeClr val="bg1"/>
                </a:solidFill>
              </a:rPr>
              <a:t>Chọn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đường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dẫn</a:t>
            </a:r>
            <a:r>
              <a:rPr lang="en-US" sz="3200" b="1">
                <a:solidFill>
                  <a:schemeClr val="bg1"/>
                </a:solidFill>
              </a:rPr>
              <a:t>”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654187-7E3C-575E-621D-48879259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28" y="1821181"/>
            <a:ext cx="8432903" cy="3951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FAD16-B06F-151E-77CF-31B475481BE3}"/>
              </a:ext>
            </a:extLst>
          </p:cNvPr>
          <p:cNvSpPr txBox="1"/>
          <p:nvPr/>
        </p:nvSpPr>
        <p:spPr>
          <a:xfrm>
            <a:off x="8929992" y="3058427"/>
            <a:ext cx="3171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Hiển thị hộp thoại chọn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 Chọn đường dẫn để lưu tệp tin chứa nội dung</a:t>
            </a:r>
            <a:endParaRPr lang="en-A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7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A28ED8-49C7-80B7-1A3A-F46026474F2C}"/>
              </a:ext>
            </a:extLst>
          </p:cNvPr>
          <p:cNvSpPr txBox="1"/>
          <p:nvPr/>
        </p:nvSpPr>
        <p:spPr>
          <a:xfrm>
            <a:off x="4266012" y="670094"/>
            <a:ext cx="3659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SUBMIT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CCDB4-387A-A3FF-87D2-76A104FE80FE}"/>
              </a:ext>
            </a:extLst>
          </p:cNvPr>
          <p:cNvSpPr txBox="1"/>
          <p:nvPr/>
        </p:nvSpPr>
        <p:spPr>
          <a:xfrm>
            <a:off x="9099357" y="3092440"/>
            <a:ext cx="2913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Gửi dữ liệu đến Server 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Gửi đường dẫn và dữ liệu đến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Xử lý gói tin phản hồi từ server và xuất ra màn hình kết quả dữ liệu đã được mã hóa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FEBBF0-A53D-2FD8-B324-44B9D1542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55" y="1594833"/>
            <a:ext cx="8687553" cy="40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4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148" y="210927"/>
            <a:ext cx="8231262" cy="819522"/>
          </a:xfrm>
        </p:spPr>
        <p:txBody>
          <a:bodyPr rtlCol="0"/>
          <a:lstStyle/>
          <a:p>
            <a:pPr rtl="0"/>
            <a:r>
              <a:rPr lang="vi-VN"/>
              <a:t>CẤU TRÚC PHẦN MỀM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A9A80-07AE-9A1E-AC3B-E3E660EB1D8B}"/>
              </a:ext>
            </a:extLst>
          </p:cNvPr>
          <p:cNvSpPr txBox="1"/>
          <p:nvPr/>
        </p:nvSpPr>
        <p:spPr>
          <a:xfrm>
            <a:off x="1119749" y="1134301"/>
            <a:ext cx="3040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>
                <a:solidFill>
                  <a:schemeClr val="bg1"/>
                </a:solidFill>
              </a:rPr>
              <a:t>Giao diện Server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7A9184-3734-C8E3-5562-606A9558F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49" y="1910477"/>
            <a:ext cx="7611040" cy="4479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F12BF-B062-560F-504C-B26AFEBE8A08}"/>
              </a:ext>
            </a:extLst>
          </p:cNvPr>
          <p:cNvSpPr txBox="1"/>
          <p:nvPr/>
        </p:nvSpPr>
        <p:spPr>
          <a:xfrm>
            <a:off x="9052354" y="2950068"/>
            <a:ext cx="278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Các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Pallete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được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sử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dụng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Button</a:t>
            </a:r>
            <a:endParaRPr lang="en-A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709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E3685B-C89B-1845-BED5-08CBD70FABB5}"/>
              </a:ext>
            </a:extLst>
          </p:cNvPr>
          <p:cNvSpPr txBox="1"/>
          <p:nvPr/>
        </p:nvSpPr>
        <p:spPr>
          <a:xfrm>
            <a:off x="4565966" y="657645"/>
            <a:ext cx="3060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RUN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0F6C47-3953-AAC6-2D50-AA2D4EB527CA}"/>
              </a:ext>
            </a:extLst>
          </p:cNvPr>
          <p:cNvSpPr txBox="1"/>
          <p:nvPr/>
        </p:nvSpPr>
        <p:spPr>
          <a:xfrm>
            <a:off x="8586594" y="2228671"/>
            <a:ext cx="34984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Khởi </a:t>
            </a:r>
            <a:r>
              <a:rPr lang="en-US" err="1">
                <a:solidFill>
                  <a:schemeClr val="bg1"/>
                </a:solidFill>
              </a:rPr>
              <a:t>động</a:t>
            </a:r>
            <a:r>
              <a:rPr lang="en-US">
                <a:solidFill>
                  <a:schemeClr val="bg1"/>
                </a:solidFill>
              </a:rPr>
              <a:t> Server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Lắng nghe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Phản hồi client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5BA5A-1334-48B1-D0FE-30444A49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5" y="1731215"/>
            <a:ext cx="7899720" cy="339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09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3F1F1FE-6969-2410-5C28-D08C3D57E5C0}"/>
              </a:ext>
            </a:extLst>
          </p:cNvPr>
          <p:cNvSpPr txBox="1"/>
          <p:nvPr/>
        </p:nvSpPr>
        <p:spPr>
          <a:xfrm>
            <a:off x="7642052" y="1464137"/>
            <a:ext cx="3129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TEXT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BDCBCA-6F4F-751C-EB95-D58A0F21A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60" y="556762"/>
            <a:ext cx="5498460" cy="50296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B95468-FE11-FE1B-F5AA-6EA9951D33E9}"/>
              </a:ext>
            </a:extLst>
          </p:cNvPr>
          <p:cNvSpPr txBox="1"/>
          <p:nvPr/>
        </p:nvSpPr>
        <p:spPr>
          <a:xfrm>
            <a:off x="6309445" y="2437683"/>
            <a:ext cx="5794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Xử lý dữ liệu từ Client và trả kết quả dưới dạng văn bản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Nhận gói tin từ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Kiểm tra đường dẫn, nếu không tồn tại thì tạo file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Mã hóa dữ liệu và ghi chuỗi đã mã hóa vào file 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Gửi gói tin chứa chuỗi mã hóa đến client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Đọc file và giải mã chuỗi mã hóa và xuất kết quả lên giao diện server</a:t>
            </a:r>
          </a:p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BA3241-95BE-0CE4-7EF2-6213BF3B4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60" y="5421028"/>
            <a:ext cx="7529212" cy="132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1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7F1E7B-C5DC-9923-DCE3-A9BDECE769D5}"/>
              </a:ext>
            </a:extLst>
          </p:cNvPr>
          <p:cNvSpPr txBox="1"/>
          <p:nvPr/>
        </p:nvSpPr>
        <p:spPr>
          <a:xfrm>
            <a:off x="7412118" y="1473591"/>
            <a:ext cx="358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Sự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kiện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BINARY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AD058-E29F-6F47-1CC4-90BC38D9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7" y="520504"/>
            <a:ext cx="5631668" cy="5037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911878-FEA0-0598-1D09-819CD7A2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7" y="5402119"/>
            <a:ext cx="7521592" cy="1325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A09366-8248-3949-A08C-DCF929EC38C7}"/>
              </a:ext>
            </a:extLst>
          </p:cNvPr>
          <p:cNvSpPr txBox="1"/>
          <p:nvPr/>
        </p:nvSpPr>
        <p:spPr>
          <a:xfrm>
            <a:off x="6362949" y="2413768"/>
            <a:ext cx="5687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Xử lý dữ liệu từ Client và trả kết quả dưới dạng nhị phân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Nhận gói tin từ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Kiểm tra đường dẫn, nếu không tồn tại thì tạo file mới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Mã hóa dữ liệu và ghi chuỗi đã mã hóa vào file </a:t>
            </a:r>
          </a:p>
          <a:p>
            <a:r>
              <a:rPr lang="en-US">
                <a:solidFill>
                  <a:schemeClr val="bg1"/>
                </a:solidFill>
                <a:sym typeface="Wingdings" panose="05000000000000000000" pitchFamily="2" charset="2"/>
              </a:rPr>
              <a:t> Gửi gói tin chứa chuỗi mã hóa đến client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Đọc file và giải mã chuỗi mã hóa và xuất kết quả lên giao diện server</a:t>
            </a:r>
          </a:p>
          <a:p>
            <a:r>
              <a:rPr lang="en-US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882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7F1E7B-C5DC-9923-DCE3-A9BDECE769D5}"/>
              </a:ext>
            </a:extLst>
          </p:cNvPr>
          <p:cNvSpPr txBox="1"/>
          <p:nvPr/>
        </p:nvSpPr>
        <p:spPr>
          <a:xfrm>
            <a:off x="573334" y="254589"/>
            <a:ext cx="5522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Phương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thức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mã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hóa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Vinegere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8E8857-0D7B-96B5-0B19-5F2FB01D8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9" y="1058747"/>
            <a:ext cx="7513971" cy="5349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F778F9-F250-5C6E-7005-28DA4D848BD3}"/>
              </a:ext>
            </a:extLst>
          </p:cNvPr>
          <p:cNvSpPr txBox="1"/>
          <p:nvPr/>
        </p:nvSpPr>
        <p:spPr>
          <a:xfrm>
            <a:off x="7752945" y="1674674"/>
            <a:ext cx="4351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hóa ký tự - mật mã Vinegere</a:t>
            </a:r>
          </a:p>
          <a:p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qua từng ký tự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 hóa ký tự và lưu vào chuỗi mã hóa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 chuỗi đã lưu</a:t>
            </a:r>
          </a:p>
        </p:txBody>
      </p:sp>
    </p:spTree>
    <p:extLst>
      <p:ext uri="{BB962C8B-B14F-4D97-AF65-F5344CB8AC3E}">
        <p14:creationId xmlns:p14="http://schemas.microsoft.com/office/powerpoint/2010/main" val="42910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4AFB61-CAEF-87AC-3BC5-372CA945D16D}"/>
              </a:ext>
            </a:extLst>
          </p:cNvPr>
          <p:cNvSpPr txBox="1"/>
          <p:nvPr/>
        </p:nvSpPr>
        <p:spPr>
          <a:xfrm>
            <a:off x="7383967" y="1679050"/>
            <a:ext cx="3844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err="1">
                <a:solidFill>
                  <a:schemeClr val="bg1"/>
                </a:solidFill>
              </a:rPr>
              <a:t>Phương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thức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giải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mã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5000-60C9-5030-C420-846EA9601C9E}"/>
              </a:ext>
            </a:extLst>
          </p:cNvPr>
          <p:cNvSpPr txBox="1"/>
          <p:nvPr/>
        </p:nvSpPr>
        <p:spPr>
          <a:xfrm>
            <a:off x="6741269" y="2598954"/>
            <a:ext cx="5129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mã chuỗi mã hóa từ tệp tin đã lưu</a:t>
            </a:r>
          </a:p>
          <a:p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Duyệt qua từng ký tự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mã ký tự mã hóa và lưu vào chuỗi giải mã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 kết quả chuỗi đã lưu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59B1-A41B-0A99-B402-29639C52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0" y="836183"/>
            <a:ext cx="6614809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6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148" y="447804"/>
            <a:ext cx="8279388" cy="819522"/>
          </a:xfrm>
        </p:spPr>
        <p:txBody>
          <a:bodyPr rtlCol="0"/>
          <a:lstStyle/>
          <a:p>
            <a:pPr rtl="0"/>
            <a:r>
              <a:rPr lang="vi-VN"/>
              <a:t>DEMO CHƯƠNG TRÌNH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94D7D-D769-E15C-DF41-D25559F76079}"/>
              </a:ext>
            </a:extLst>
          </p:cNvPr>
          <p:cNvSpPr txBox="1"/>
          <p:nvPr/>
        </p:nvSpPr>
        <p:spPr>
          <a:xfrm>
            <a:off x="5334000" y="4815528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Khởi </a:t>
            </a:r>
            <a:r>
              <a:rPr lang="en-US" err="1">
                <a:solidFill>
                  <a:schemeClr val="bg1"/>
                </a:solidFill>
              </a:rPr>
              <a:t>động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chương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trình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Nhấn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nút</a:t>
            </a:r>
            <a:r>
              <a:rPr lang="en-US">
                <a:solidFill>
                  <a:schemeClr val="bg1"/>
                </a:solidFill>
              </a:rPr>
              <a:t> Run </a:t>
            </a:r>
            <a:r>
              <a:rPr lang="en-US" err="1">
                <a:solidFill>
                  <a:schemeClr val="bg1"/>
                </a:solidFill>
              </a:rPr>
              <a:t>bên</a:t>
            </a:r>
            <a:r>
              <a:rPr lang="en-US">
                <a:solidFill>
                  <a:schemeClr val="bg1"/>
                </a:solidFill>
              </a:rPr>
              <a:t>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Nhấn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nút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kết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nối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bên</a:t>
            </a:r>
            <a:r>
              <a:rPr lang="en-US">
                <a:solidFill>
                  <a:schemeClr val="bg1"/>
                </a:solidFill>
              </a:rPr>
              <a:t> Client </a:t>
            </a:r>
          </a:p>
          <a:p>
            <a:pPr marL="450850" indent="-1841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Nếu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đúng</a:t>
            </a:r>
            <a:r>
              <a:rPr lang="en-US">
                <a:solidFill>
                  <a:schemeClr val="bg1"/>
                </a:solidFill>
              </a:rPr>
              <a:t> Port </a:t>
            </a:r>
            <a:r>
              <a:rPr lang="en-US" err="1">
                <a:solidFill>
                  <a:schemeClr val="bg1"/>
                </a:solidFill>
              </a:rPr>
              <a:t>thì</a:t>
            </a:r>
            <a:r>
              <a:rPr lang="en-US">
                <a:solidFill>
                  <a:schemeClr val="bg1"/>
                </a:solidFill>
              </a:rPr>
              <a:t> “</a:t>
            </a:r>
            <a:r>
              <a:rPr lang="en-US" err="1">
                <a:solidFill>
                  <a:schemeClr val="bg1"/>
                </a:solidFill>
              </a:rPr>
              <a:t>Kết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nối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thành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công</a:t>
            </a:r>
            <a:r>
              <a:rPr lang="en-US">
                <a:solidFill>
                  <a:schemeClr val="bg1"/>
                </a:solidFill>
              </a:rPr>
              <a:t>” (</a:t>
            </a:r>
            <a:r>
              <a:rPr lang="en-US" err="1">
                <a:solidFill>
                  <a:schemeClr val="bg1"/>
                </a:solidFill>
              </a:rPr>
              <a:t>như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hình</a:t>
            </a:r>
            <a:r>
              <a:rPr lang="en-US">
                <a:solidFill>
                  <a:schemeClr val="bg1"/>
                </a:solidFill>
              </a:rPr>
              <a:t>) </a:t>
            </a:r>
          </a:p>
          <a:p>
            <a:pPr marL="450850" indent="-1841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Nếu </a:t>
            </a:r>
            <a:r>
              <a:rPr lang="en-US" err="1">
                <a:solidFill>
                  <a:schemeClr val="bg1"/>
                </a:solidFill>
              </a:rPr>
              <a:t>sai</a:t>
            </a:r>
            <a:r>
              <a:rPr lang="en-US">
                <a:solidFill>
                  <a:schemeClr val="bg1"/>
                </a:solidFill>
              </a:rPr>
              <a:t> port </a:t>
            </a:r>
            <a:r>
              <a:rPr lang="en-US" err="1">
                <a:solidFill>
                  <a:schemeClr val="bg1"/>
                </a:solidFill>
              </a:rPr>
              <a:t>thì</a:t>
            </a:r>
            <a:r>
              <a:rPr lang="en-US">
                <a:solidFill>
                  <a:schemeClr val="bg1"/>
                </a:solidFill>
              </a:rPr>
              <a:t> “</a:t>
            </a:r>
            <a:r>
              <a:rPr lang="en-US" err="1">
                <a:solidFill>
                  <a:schemeClr val="bg1"/>
                </a:solidFill>
              </a:rPr>
              <a:t>Kết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nối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không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thành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công</a:t>
            </a:r>
            <a:r>
              <a:rPr lang="en-US">
                <a:solidFill>
                  <a:schemeClr val="bg1"/>
                </a:solidFill>
              </a:rPr>
              <a:t>, </a:t>
            </a:r>
            <a:r>
              <a:rPr lang="en-US" err="1">
                <a:solidFill>
                  <a:schemeClr val="bg1"/>
                </a:solidFill>
              </a:rPr>
              <a:t>Vui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lòng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thử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lại</a:t>
            </a:r>
            <a:r>
              <a:rPr lang="en-US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0A909-78AE-95B3-99A0-814A3531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12" y="1450255"/>
            <a:ext cx="9876376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7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vi-VN"/>
              <a:t>THÀNH VIÊN: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5D8C-0134-F046-A548-3465F81774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21443091">
            <a:off x="9342521" y="3828948"/>
            <a:ext cx="2133600" cy="369332"/>
          </a:xfrm>
        </p:spPr>
        <p:txBody>
          <a:bodyPr rtlCol="0"/>
          <a:lstStyle/>
          <a:p>
            <a:pPr rtl="0"/>
            <a:r>
              <a:rPr lang="en-GB"/>
              <a:t>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48710" y="2191478"/>
            <a:ext cx="2431878" cy="939237"/>
          </a:xfrm>
        </p:spPr>
        <p:txBody>
          <a:bodyPr rtlCol="0"/>
          <a:lstStyle/>
          <a:p>
            <a:pPr rtl="0"/>
            <a:r>
              <a:rPr lang="en-US"/>
              <a:t>2.</a:t>
            </a:r>
          </a:p>
          <a:p>
            <a:pPr rtl="0"/>
            <a:r>
              <a:rPr lang="vi-VN"/>
              <a:t>NGUYỄN MINH THẮNG</a:t>
            </a:r>
          </a:p>
          <a:p>
            <a:pPr rtl="0"/>
            <a:r>
              <a:rPr lang="vi-VN"/>
              <a:t>MSSV:</a:t>
            </a:r>
            <a:r>
              <a:rPr lang="en-US"/>
              <a:t> </a:t>
            </a:r>
            <a:r>
              <a:rPr lang="vi-VN"/>
              <a:t>2180601448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9C7D4-91CF-6443-91D5-65DC860B40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flipV="1">
            <a:off x="9394044" y="3995420"/>
            <a:ext cx="2128157" cy="1260602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/>
          <a:lstStyle/>
          <a:p>
            <a:pPr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625721"/>
            <a:ext cx="2133600" cy="205837"/>
          </a:xfrm>
          <a:ln>
            <a:solidFill>
              <a:schemeClr val="tx1"/>
            </a:solidFill>
          </a:ln>
        </p:spPr>
        <p:txBody>
          <a:bodyPr rtlCol="0"/>
          <a:lstStyle/>
          <a:p>
            <a:pPr rtl="0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04. What’s next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F247A08-A350-EF44-9F10-FC72B54666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41435" y="5131299"/>
            <a:ext cx="2129245" cy="369332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,</a:t>
            </a:r>
            <a:r>
              <a:rPr lang="en-GB"/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924AACF-5EA3-8495-55DA-5BEF6D5E34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5015242-2CFB-B25E-BC1A-51C35C973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7652DF3-85AE-13F8-5A64-A7996B32D4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967549"/>
          </a:xfrm>
        </p:spPr>
        <p:txBody>
          <a:bodyPr/>
          <a:lstStyle/>
          <a:p>
            <a:r>
              <a:rPr lang="en-US"/>
              <a:t>1.</a:t>
            </a:r>
          </a:p>
          <a:p>
            <a:r>
              <a:rPr lang="vi-VN"/>
              <a:t>PHẠM VĂN AN</a:t>
            </a:r>
          </a:p>
          <a:p>
            <a:r>
              <a:rPr lang="vi-VN"/>
              <a:t>MSSV:</a:t>
            </a:r>
            <a:r>
              <a:rPr lang="en-US"/>
              <a:t> </a:t>
            </a:r>
            <a:r>
              <a:rPr lang="vi-VN"/>
              <a:t>1911067260</a:t>
            </a:r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9A5658-B75C-1BE9-5E19-82FCFA5AA74F}"/>
                  </a:ext>
                </a:extLst>
              </p14:cNvPr>
              <p14:cNvContentPartPr/>
              <p14:nvPr/>
            </p14:nvContentPartPr>
            <p14:xfrm>
              <a:off x="287646" y="4138484"/>
              <a:ext cx="1639080" cy="17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9A5658-B75C-1BE9-5E19-82FCFA5AA7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6" y="4030484"/>
                <a:ext cx="174672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953A6F-5E7B-4EA7-74CA-417BAF53B9DB}"/>
                  </a:ext>
                </a:extLst>
              </p14:cNvPr>
              <p14:cNvContentPartPr/>
              <p14:nvPr/>
            </p14:nvContentPartPr>
            <p14:xfrm>
              <a:off x="1941126" y="4122644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953A6F-5E7B-4EA7-74CA-417BAF53B9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7486" y="40150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719CED8-6E1E-AA15-5752-BEAEE5522F78}"/>
                  </a:ext>
                </a:extLst>
              </p14:cNvPr>
              <p14:cNvContentPartPr/>
              <p14:nvPr/>
            </p14:nvContentPartPr>
            <p14:xfrm>
              <a:off x="1918086" y="4122644"/>
              <a:ext cx="30240" cy="399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719CED8-6E1E-AA15-5752-BEAEE5522F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4446" y="4015004"/>
                <a:ext cx="1378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9E82CB-CDB2-6517-8029-A79A4F0CE183}"/>
                  </a:ext>
                </a:extLst>
              </p14:cNvPr>
              <p14:cNvContentPartPr/>
              <p14:nvPr/>
            </p14:nvContentPartPr>
            <p14:xfrm>
              <a:off x="1661766" y="4202564"/>
              <a:ext cx="68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9E82CB-CDB2-6517-8029-A79A4F0CE1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08126" y="4094924"/>
                <a:ext cx="114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ED77A5-D6A1-7140-96CF-BB4243DD47CB}"/>
                  </a:ext>
                </a:extLst>
              </p14:cNvPr>
              <p14:cNvContentPartPr/>
              <p14:nvPr/>
            </p14:nvContentPartPr>
            <p14:xfrm>
              <a:off x="1009446" y="4202564"/>
              <a:ext cx="642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ED77A5-D6A1-7140-96CF-BB4243DD47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5806" y="4094924"/>
                <a:ext cx="750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28A5E48-DA47-77D4-E95B-75B5CD43D954}"/>
                  </a:ext>
                </a:extLst>
              </p14:cNvPr>
              <p14:cNvContentPartPr/>
              <p14:nvPr/>
            </p14:nvContentPartPr>
            <p14:xfrm>
              <a:off x="94686" y="4134524"/>
              <a:ext cx="2228760" cy="69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28A5E48-DA47-77D4-E95B-75B5CD43D9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686" y="4026884"/>
                <a:ext cx="233640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6DFED55-93BE-DCB0-0718-4E5D0CA2F215}"/>
                  </a:ext>
                </a:extLst>
              </p14:cNvPr>
              <p14:cNvContentPartPr/>
              <p14:nvPr/>
            </p14:nvContentPartPr>
            <p14:xfrm>
              <a:off x="1042566" y="3994124"/>
              <a:ext cx="327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6DFED55-93BE-DCB0-0718-4E5D0CA2F2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88926" y="3886484"/>
                <a:ext cx="14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9FAF391-3357-5EDF-1F7F-2E6C1EAA979A}"/>
                  </a:ext>
                </a:extLst>
              </p14:cNvPr>
              <p14:cNvContentPartPr/>
              <p14:nvPr/>
            </p14:nvContentPartPr>
            <p14:xfrm>
              <a:off x="1154886" y="4299044"/>
              <a:ext cx="1068840" cy="342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9FAF391-3357-5EDF-1F7F-2E6C1EAA97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0886" y="4191404"/>
                <a:ext cx="117648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E11958-5A9A-BEC3-6ED0-527E84FA5706}"/>
                  </a:ext>
                </a:extLst>
              </p14:cNvPr>
              <p14:cNvContentPartPr/>
              <p14:nvPr/>
            </p14:nvContentPartPr>
            <p14:xfrm>
              <a:off x="973806" y="4151804"/>
              <a:ext cx="1955880" cy="310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E11958-5A9A-BEC3-6ED0-527E84FA570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9806" y="4043804"/>
                <a:ext cx="206352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3701301-CD78-BC90-442F-0AF88D481771}"/>
                  </a:ext>
                </a:extLst>
              </p14:cNvPr>
              <p14:cNvContentPartPr/>
              <p14:nvPr/>
            </p14:nvContentPartPr>
            <p14:xfrm>
              <a:off x="2550606" y="4251164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3701301-CD78-BC90-442F-0AF88D48177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6606" y="414352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97E2C12-A5D9-4F74-613A-F1F681CFC859}"/>
                  </a:ext>
                </a:extLst>
              </p14:cNvPr>
              <p14:cNvContentPartPr/>
              <p14:nvPr/>
            </p14:nvContentPartPr>
            <p14:xfrm>
              <a:off x="2550606" y="4251164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97E2C12-A5D9-4F74-613A-F1F681CFC8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6606" y="414352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74626E-EF96-8AB8-3F31-423DC2A715B4}"/>
                  </a:ext>
                </a:extLst>
              </p14:cNvPr>
              <p14:cNvContentPartPr/>
              <p14:nvPr/>
            </p14:nvContentPartPr>
            <p14:xfrm>
              <a:off x="1454406" y="4251164"/>
              <a:ext cx="1180080" cy="114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74626E-EF96-8AB8-3F31-423DC2A715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00766" y="4143524"/>
                <a:ext cx="12877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765E884-1B68-E090-5DCE-CE97E7C834D2}"/>
                  </a:ext>
                </a:extLst>
              </p14:cNvPr>
              <p14:cNvContentPartPr/>
              <p14:nvPr/>
            </p14:nvContentPartPr>
            <p14:xfrm>
              <a:off x="457926" y="3548084"/>
              <a:ext cx="1804320" cy="713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765E884-1B68-E090-5DCE-CE97E7C834D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3926" y="3440084"/>
                <a:ext cx="1911960" cy="9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28BA543-3B69-6E40-0984-D6F62E7F6287}"/>
                  </a:ext>
                </a:extLst>
              </p14:cNvPr>
              <p14:cNvContentPartPr/>
              <p14:nvPr/>
            </p14:nvContentPartPr>
            <p14:xfrm>
              <a:off x="1087926" y="3689924"/>
              <a:ext cx="99360" cy="320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28BA543-3B69-6E40-0984-D6F62E7F62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4286" y="3581924"/>
                <a:ext cx="207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CBA110A-20B1-0D8B-728E-8D7E1AC6AEB7}"/>
                  </a:ext>
                </a:extLst>
              </p14:cNvPr>
              <p14:cNvContentPartPr/>
              <p14:nvPr/>
            </p14:nvContentPartPr>
            <p14:xfrm>
              <a:off x="2098446" y="3826004"/>
              <a:ext cx="5648040" cy="914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CBA110A-20B1-0D8B-728E-8D7E1AC6AEB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44446" y="3718004"/>
                <a:ext cx="5755680" cy="11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851F75-0AC3-0941-9A0F-60AEFA2449E6}"/>
                  </a:ext>
                </a:extLst>
              </p14:cNvPr>
              <p14:cNvContentPartPr/>
              <p14:nvPr/>
            </p14:nvContentPartPr>
            <p14:xfrm>
              <a:off x="7828566" y="4154684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851F75-0AC3-0941-9A0F-60AEFA2449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4566" y="40470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CB763DF-55FF-6A43-C3F7-DDDB46B941B6}"/>
                  </a:ext>
                </a:extLst>
              </p14:cNvPr>
              <p14:cNvContentPartPr/>
              <p14:nvPr/>
            </p14:nvContentPartPr>
            <p14:xfrm>
              <a:off x="7135566" y="4234964"/>
              <a:ext cx="644760" cy="709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CB763DF-55FF-6A43-C3F7-DDDB46B941B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81926" y="4126964"/>
                <a:ext cx="752400" cy="9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991FFB1-E783-5E48-AC25-982DD63191FC}"/>
                  </a:ext>
                </a:extLst>
              </p14:cNvPr>
              <p14:cNvContentPartPr/>
              <p14:nvPr/>
            </p14:nvContentPartPr>
            <p14:xfrm>
              <a:off x="5085006" y="3047684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991FFB1-E783-5E48-AC25-982DD63191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31006" y="294004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EFD18B9-4918-EF37-FEEE-025B849C8359}"/>
                  </a:ext>
                </a:extLst>
              </p14:cNvPr>
              <p14:cNvContentPartPr/>
              <p14:nvPr/>
            </p14:nvContentPartPr>
            <p14:xfrm>
              <a:off x="5133606" y="3031844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EFD18B9-4918-EF37-FEEE-025B849C83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9606" y="29242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2F7BB36-CD72-7C06-0EB6-3C9BA3BCBFEB}"/>
                  </a:ext>
                </a:extLst>
              </p14:cNvPr>
              <p14:cNvContentPartPr/>
              <p14:nvPr/>
            </p14:nvContentPartPr>
            <p14:xfrm>
              <a:off x="6096000" y="3703604"/>
              <a:ext cx="215280" cy="430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2F7BB36-CD72-7C06-0EB6-3C9BA3BCBFE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42000" y="3595604"/>
                <a:ext cx="322920" cy="6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3197008-C595-AAFA-CFFB-703F02C16BF7}"/>
                  </a:ext>
                </a:extLst>
              </p14:cNvPr>
              <p14:cNvContentPartPr/>
              <p14:nvPr/>
            </p14:nvContentPartPr>
            <p14:xfrm>
              <a:off x="2808366" y="978044"/>
              <a:ext cx="1090080" cy="4932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3197008-C595-AAFA-CFFB-703F02C16BF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4366" y="870044"/>
                <a:ext cx="1197720" cy="70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61617F8-ED9C-9C3E-E8C8-BBF02F8C829A}"/>
                  </a:ext>
                </a:extLst>
              </p14:cNvPr>
              <p14:cNvContentPartPr/>
              <p14:nvPr/>
            </p14:nvContentPartPr>
            <p14:xfrm>
              <a:off x="7492326" y="1499684"/>
              <a:ext cx="1027440" cy="15854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61617F8-ED9C-9C3E-E8C8-BBF02F8C82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38326" y="1392044"/>
                <a:ext cx="1135080" cy="18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C6C5F85-0E50-DD7C-F246-7A1011EFC85F}"/>
                  </a:ext>
                </a:extLst>
              </p14:cNvPr>
              <p14:cNvContentPartPr/>
              <p14:nvPr/>
            </p14:nvContentPartPr>
            <p14:xfrm>
              <a:off x="2470326" y="4299044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C6C5F85-0E50-DD7C-F246-7A1011EFC8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6686" y="41914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20BF6D6-9D29-6466-748F-D54121F94A33}"/>
                  </a:ext>
                </a:extLst>
              </p14:cNvPr>
              <p14:cNvContentPartPr/>
              <p14:nvPr/>
            </p14:nvContentPartPr>
            <p14:xfrm>
              <a:off x="2470326" y="4299044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20BF6D6-9D29-6466-748F-D54121F94A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6686" y="419140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FC5431-9951-2B1A-CA49-F1EE640D54EB}"/>
                  </a:ext>
                </a:extLst>
              </p14:cNvPr>
              <p14:cNvContentPartPr/>
              <p14:nvPr/>
            </p14:nvContentPartPr>
            <p14:xfrm>
              <a:off x="1892526" y="-2711236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FC5431-9951-2B1A-CA49-F1EE640D54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38886" y="-2818876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472D415-B7D4-09AF-50EE-CD8410CC392A}"/>
                  </a:ext>
                </a:extLst>
              </p14:cNvPr>
              <p14:cNvContentPartPr/>
              <p14:nvPr/>
            </p14:nvContentPartPr>
            <p14:xfrm>
              <a:off x="2197806" y="-1845436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472D415-B7D4-09AF-50EE-CD8410CC392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88806" y="-1899076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94F83EA-2A50-7D23-80CC-5A17C455A66D}"/>
                  </a:ext>
                </a:extLst>
              </p14:cNvPr>
              <p14:cNvContentPartPr/>
              <p14:nvPr/>
            </p14:nvContentPartPr>
            <p14:xfrm>
              <a:off x="1347486" y="-1813036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94F83EA-2A50-7D23-80CC-5A17C455A66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338846" y="-1867036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6127A26-5B86-5C96-041D-2818F702ED9B}"/>
                  </a:ext>
                </a:extLst>
              </p14:cNvPr>
              <p14:cNvContentPartPr/>
              <p14:nvPr/>
            </p14:nvContentPartPr>
            <p14:xfrm>
              <a:off x="4682133" y="2014973"/>
              <a:ext cx="3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6127A26-5B86-5C96-041D-2818F702ED9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673133" y="1961333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32C77D1-AD1D-1708-2798-A23DD4B3DC8B}"/>
                  </a:ext>
                </a:extLst>
              </p14:cNvPr>
              <p14:cNvContentPartPr/>
              <p14:nvPr/>
            </p14:nvContentPartPr>
            <p14:xfrm>
              <a:off x="5029173" y="2251853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32C77D1-AD1D-1708-2798-A23DD4B3DC8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020533" y="2197853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46908A2-D554-5030-35CC-AB9E697029C1}"/>
                  </a:ext>
                </a:extLst>
              </p14:cNvPr>
              <p14:cNvContentPartPr/>
              <p14:nvPr/>
            </p14:nvContentPartPr>
            <p14:xfrm>
              <a:off x="5189733" y="1981133"/>
              <a:ext cx="144720" cy="73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46908A2-D554-5030-35CC-AB9E697029C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1093" y="1927133"/>
                <a:ext cx="16236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1A54DD9-7E7E-665C-D4F6-735D37487311}"/>
              </a:ext>
            </a:extLst>
          </p:cNvPr>
          <p:cNvGrpSpPr/>
          <p:nvPr/>
        </p:nvGrpSpPr>
        <p:grpSpPr>
          <a:xfrm>
            <a:off x="5477733" y="1896173"/>
            <a:ext cx="157680" cy="270360"/>
            <a:chOff x="5477733" y="1896173"/>
            <a:chExt cx="157680" cy="270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A88F642-4408-2491-0ABC-92A6C45E3692}"/>
                    </a:ext>
                  </a:extLst>
                </p14:cNvPr>
                <p14:cNvContentPartPr/>
                <p14:nvPr/>
              </p14:nvContentPartPr>
              <p14:xfrm>
                <a:off x="5477733" y="1896173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A88F642-4408-2491-0ABC-92A6C45E3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69093" y="1842533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613141-F606-687F-18D7-360B2699E51C}"/>
                    </a:ext>
                  </a:extLst>
                </p14:cNvPr>
                <p14:cNvContentPartPr/>
                <p14:nvPr/>
              </p14:nvContentPartPr>
              <p14:xfrm>
                <a:off x="5502933" y="1938653"/>
                <a:ext cx="132480" cy="227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613141-F606-687F-18D7-360B2699E51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94293" y="1884653"/>
                  <a:ext cx="150120" cy="33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424CE-A707-8610-1965-48F99F69F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09" y="975514"/>
            <a:ext cx="9861135" cy="31244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F87E90-C8BB-43ED-33E6-81F4ACCCDA76}"/>
              </a:ext>
            </a:extLst>
          </p:cNvPr>
          <p:cNvSpPr txBox="1"/>
          <p:nvPr/>
        </p:nvSpPr>
        <p:spPr>
          <a:xfrm>
            <a:off x="214009" y="161535"/>
            <a:ext cx="4924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DEMO </a:t>
            </a:r>
            <a:r>
              <a:rPr lang="en-US" sz="3200" b="1" err="1">
                <a:solidFill>
                  <a:schemeClr val="bg1"/>
                </a:solidFill>
              </a:rPr>
              <a:t>nút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chọn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đường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dẫn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D2A18-1434-5E13-E70D-B30F63061430}"/>
              </a:ext>
            </a:extLst>
          </p:cNvPr>
          <p:cNvSpPr txBox="1"/>
          <p:nvPr/>
        </p:nvSpPr>
        <p:spPr>
          <a:xfrm>
            <a:off x="6307390" y="4472352"/>
            <a:ext cx="493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Cửa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sổ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chọn</a:t>
            </a:r>
            <a:r>
              <a:rPr lang="en-US">
                <a:solidFill>
                  <a:schemeClr val="bg1"/>
                </a:solidFill>
              </a:rPr>
              <a:t> File được </a:t>
            </a:r>
            <a:r>
              <a:rPr lang="en-US" err="1">
                <a:solidFill>
                  <a:schemeClr val="bg1"/>
                </a:solidFill>
              </a:rPr>
              <a:t>hiển</a:t>
            </a:r>
            <a:r>
              <a:rPr lang="en-US">
                <a:solidFill>
                  <a:schemeClr val="bg1"/>
                </a:solidFill>
              </a:rPr>
              <a:t> thị</a:t>
            </a:r>
          </a:p>
        </p:txBody>
      </p:sp>
    </p:spTree>
    <p:extLst>
      <p:ext uri="{BB962C8B-B14F-4D97-AF65-F5344CB8AC3E}">
        <p14:creationId xmlns:p14="http://schemas.microsoft.com/office/powerpoint/2010/main" val="115980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8F5D6B3-DDC9-92F8-BF12-C5E935E27F37}"/>
              </a:ext>
            </a:extLst>
          </p:cNvPr>
          <p:cNvSpPr txBox="1"/>
          <p:nvPr/>
        </p:nvSpPr>
        <p:spPr>
          <a:xfrm>
            <a:off x="399204" y="277282"/>
            <a:ext cx="4257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DEMO </a:t>
            </a:r>
            <a:r>
              <a:rPr lang="en-US" sz="3200" b="1" err="1">
                <a:solidFill>
                  <a:schemeClr val="bg1"/>
                </a:solidFill>
              </a:rPr>
              <a:t>mã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hóa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văn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bản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ADE5B-7338-D0BB-A9B5-67A36968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06" y="1015741"/>
            <a:ext cx="9830652" cy="30101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0EF001-A2EE-4C65-1A94-286B05035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600" y="5259331"/>
            <a:ext cx="3429297" cy="14326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3A6130-B9B1-F5D1-3250-6D2C0CB72644}"/>
              </a:ext>
            </a:extLst>
          </p:cNvPr>
          <p:cNvSpPr txBox="1"/>
          <p:nvPr/>
        </p:nvSpPr>
        <p:spPr>
          <a:xfrm>
            <a:off x="10038945" y="5842259"/>
            <a:ext cx="1868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được ghi vào file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AE514-1F99-B311-42AC-C2C311A6FD4E}"/>
              </a:ext>
            </a:extLst>
          </p:cNvPr>
          <p:cNvSpPr txBox="1"/>
          <p:nvPr/>
        </p:nvSpPr>
        <p:spPr>
          <a:xfrm>
            <a:off x="2615701" y="4179586"/>
            <a:ext cx="281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đã được giải mã hiển thị lên giao diện server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22CDA-F31B-3BA2-82A7-320BFB578463}"/>
              </a:ext>
            </a:extLst>
          </p:cNvPr>
          <p:cNvSpPr txBox="1"/>
          <p:nvPr/>
        </p:nvSpPr>
        <p:spPr>
          <a:xfrm>
            <a:off x="6403600" y="4319451"/>
            <a:ext cx="261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kết quả dữ liệu được mã hóa Vinegere 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90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74DDB4-43DD-4FB0-E7D0-69CB49A7ABF6}"/>
              </a:ext>
            </a:extLst>
          </p:cNvPr>
          <p:cNvSpPr txBox="1"/>
          <p:nvPr/>
        </p:nvSpPr>
        <p:spPr>
          <a:xfrm>
            <a:off x="399204" y="277282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DEMO </a:t>
            </a:r>
            <a:r>
              <a:rPr lang="en-US" sz="3200" b="1" err="1">
                <a:solidFill>
                  <a:schemeClr val="bg1"/>
                </a:solidFill>
              </a:rPr>
              <a:t>mã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hóa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nhị</a:t>
            </a:r>
            <a:r>
              <a:rPr lang="en-US" sz="3200" b="1">
                <a:solidFill>
                  <a:schemeClr val="bg1"/>
                </a:solidFill>
              </a:rPr>
              <a:t> </a:t>
            </a:r>
            <a:r>
              <a:rPr lang="en-US" sz="3200" b="1" err="1">
                <a:solidFill>
                  <a:schemeClr val="bg1"/>
                </a:solidFill>
              </a:rPr>
              <a:t>phân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9BD7DD-F0F2-7070-CE06-D7714F1146F2}"/>
              </a:ext>
            </a:extLst>
          </p:cNvPr>
          <p:cNvSpPr txBox="1"/>
          <p:nvPr/>
        </p:nvSpPr>
        <p:spPr>
          <a:xfrm>
            <a:off x="9588414" y="5756840"/>
            <a:ext cx="1639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E2C48-D93A-74B5-57D8-3DAE051B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55" y="940358"/>
            <a:ext cx="9830652" cy="3055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1516F5-AA48-8F31-75A4-DF8FAC9D1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600" y="5107892"/>
            <a:ext cx="2837646" cy="1619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635ACE-DBDC-CE1B-4908-575E213A6CED}"/>
              </a:ext>
            </a:extLst>
          </p:cNvPr>
          <p:cNvSpPr txBox="1"/>
          <p:nvPr/>
        </p:nvSpPr>
        <p:spPr>
          <a:xfrm>
            <a:off x="2615701" y="4179586"/>
            <a:ext cx="2814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đã được giải mã hiển thị lên giao diện server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3564F-6A6F-0D52-DB9B-B0AD548D3210}"/>
              </a:ext>
            </a:extLst>
          </p:cNvPr>
          <p:cNvSpPr txBox="1"/>
          <p:nvPr/>
        </p:nvSpPr>
        <p:spPr>
          <a:xfrm>
            <a:off x="6403600" y="4319451"/>
            <a:ext cx="2613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kết quả dữ liệu được mã hóa Vinegere </a:t>
            </a:r>
            <a:endParaRPr lang="en-A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74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138" y="319467"/>
            <a:ext cx="5491571" cy="819522"/>
          </a:xfrm>
        </p:spPr>
        <p:txBody>
          <a:bodyPr rtlCol="0"/>
          <a:lstStyle/>
          <a:p>
            <a:pPr rtl="0"/>
            <a:r>
              <a:rPr lang="vi-VN"/>
              <a:t>Tổng Kết</a:t>
            </a:r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934B73-8CB6-3F73-4DF2-638197734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164627"/>
              </p:ext>
            </p:extLst>
          </p:nvPr>
        </p:nvGraphicFramePr>
        <p:xfrm>
          <a:off x="483140" y="1797910"/>
          <a:ext cx="11225719" cy="4127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708">
                  <a:extLst>
                    <a:ext uri="{9D8B030D-6E8A-4147-A177-3AD203B41FA5}">
                      <a16:colId xmlns:a16="http://schemas.microsoft.com/office/drawing/2014/main" val="585120287"/>
                    </a:ext>
                  </a:extLst>
                </a:gridCol>
                <a:gridCol w="9984011">
                  <a:extLst>
                    <a:ext uri="{9D8B030D-6E8A-4147-A177-3AD203B41FA5}">
                      <a16:colId xmlns:a16="http://schemas.microsoft.com/office/drawing/2014/main" val="1225799501"/>
                    </a:ext>
                  </a:extLst>
                </a:gridCol>
              </a:tblGrid>
              <a:tr h="1421945">
                <a:tc>
                  <a:txBody>
                    <a:bodyPr/>
                    <a:lstStyle/>
                    <a:p>
                      <a:r>
                        <a:rPr lang="vi-VN" b="1">
                          <a:solidFill>
                            <a:schemeClr val="bg1"/>
                          </a:solidFill>
                        </a:rPr>
                        <a:t>PHẠM VĂN AN</a:t>
                      </a:r>
                      <a:endParaRPr lang="en-GB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Tìm hiểu bài toán</a:t>
                      </a:r>
                    </a:p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Xây dựng giao diện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Kết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nối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client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đến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server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với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giao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thức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UDP</a:t>
                      </a:r>
                      <a:endParaRPr lang="vi-VN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Viết báo cáo</a:t>
                      </a:r>
                      <a:endParaRPr lang="en-GB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60822"/>
                  </a:ext>
                </a:extLst>
              </a:tr>
              <a:tr h="1626701">
                <a:tc>
                  <a:txBody>
                    <a:bodyPr/>
                    <a:lstStyle/>
                    <a:p>
                      <a:r>
                        <a:rPr lang="vi-VN" b="1">
                          <a:solidFill>
                            <a:schemeClr val="bg1"/>
                          </a:solidFill>
                        </a:rPr>
                        <a:t>NGUYỄN MINH THẮNG</a:t>
                      </a:r>
                      <a:endParaRPr lang="en-GB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Tìm hiểu bài toán</a:t>
                      </a:r>
                    </a:p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Xây dựng giao diện</a:t>
                      </a:r>
                      <a:endParaRPr lang="en-US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b="0">
                          <a:solidFill>
                            <a:schemeClr val="bg1"/>
                          </a:solidFill>
                        </a:rPr>
                        <a:t>-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Tạo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tệp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tin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lưu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dữ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liệu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vào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tệp</a:t>
                      </a:r>
                      <a:endParaRPr lang="vi-VN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Mã hóa Vigenere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và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giải</a:t>
                      </a:r>
                      <a:r>
                        <a:rPr lang="en-US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0" err="1">
                          <a:solidFill>
                            <a:schemeClr val="bg1"/>
                          </a:solidFill>
                        </a:rPr>
                        <a:t>mã</a:t>
                      </a:r>
                      <a:endParaRPr lang="vi-VN" b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vi-VN" b="0">
                          <a:solidFill>
                            <a:schemeClr val="bg1"/>
                          </a:solidFill>
                        </a:rPr>
                        <a:t>- Viết báo cáo</a:t>
                      </a:r>
                      <a:endParaRPr lang="en-GB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8971"/>
                  </a:ext>
                </a:extLst>
              </a:tr>
              <a:tr h="1079103">
                <a:tc>
                  <a:txBody>
                    <a:bodyPr/>
                    <a:lstStyle/>
                    <a:p>
                      <a:endParaRPr lang="en-GB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- Tìm chữ “HELLO” và gửi </a:t>
                      </a:r>
                      <a:r>
                        <a:rPr lang="vi-VN" sz="1800">
                          <a:solidFill>
                            <a:schemeClr val="bg1"/>
                          </a:solidFill>
                        </a:rPr>
                        <a:t>các vị trí</a:t>
                      </a: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800">
                          <a:solidFill>
                            <a:schemeClr val="bg1"/>
                          </a:solidFill>
                        </a:rPr>
                        <a:t>xuất hiện từ HELLO tìm</a:t>
                      </a: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vi-VN" sz="1800">
                          <a:solidFill>
                            <a:schemeClr val="bg1"/>
                          </a:solidFill>
                        </a:rPr>
                        <a:t>được cho Client và hiện thị lên Server.</a:t>
                      </a:r>
                      <a:endParaRPr lang="en-US" sz="180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1800" b="0">
                          <a:solidFill>
                            <a:schemeClr val="bg1"/>
                          </a:solidFill>
                        </a:rPr>
                        <a:t>(Chưa hoàn thành)</a:t>
                      </a:r>
                      <a:endParaRPr lang="en-GB" b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451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Portrait of a team member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NỘI DUNG: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/>
          <a:p>
            <a:pPr marL="457200" indent="-457200" rtl="0">
              <a:buAutoNum type="arabicPeriod"/>
            </a:pPr>
            <a:r>
              <a:rPr lang="vi-VN" sz="2300" b="1"/>
              <a:t>Bài toán đặt ra</a:t>
            </a:r>
          </a:p>
          <a:p>
            <a:pPr marL="457200" indent="-457200" rtl="0">
              <a:buAutoNum type="arabicPeriod"/>
            </a:pPr>
            <a:r>
              <a:rPr lang="vi-VN" sz="2300" b="1"/>
              <a:t>Thuật toán mã hóa Vigenere</a:t>
            </a:r>
          </a:p>
          <a:p>
            <a:pPr marL="457200" indent="-457200" rtl="0">
              <a:buAutoNum type="arabicPeriod"/>
            </a:pPr>
            <a:r>
              <a:rPr lang="vi-VN" sz="2300" b="1"/>
              <a:t>Cấu Trúc Phần Mềm</a:t>
            </a:r>
          </a:p>
          <a:p>
            <a:pPr marL="457200" indent="-457200" rtl="0">
              <a:buAutoNum type="arabicPeriod"/>
            </a:pPr>
            <a:r>
              <a:rPr lang="vi-VN" sz="2300" b="1"/>
              <a:t>Demo chương trình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 rtlCol="0"/>
          <a:lstStyle/>
          <a:p>
            <a:pPr rtl="0"/>
            <a:r>
              <a:rPr lang="en-GB"/>
              <a:t>Annual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03E71-3088-0347-9BCC-16ADB551CCC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92120" y="6332220"/>
            <a:ext cx="1313180" cy="247651"/>
          </a:xfrm>
        </p:spPr>
        <p:txBody>
          <a:bodyPr rtlCol="0"/>
          <a:lstStyle/>
          <a:p>
            <a:pPr rtl="0"/>
            <a:fld id="{7E95D1A8-F167-412C-8772-4FDCBEEA9C1E}" type="datetime3">
              <a:rPr lang="en-GB" smtClean="0"/>
              <a:t>9 January, 2024</a:t>
            </a:fld>
            <a:endParaRPr lang="en-GB"/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4182" y="239463"/>
            <a:ext cx="6296706" cy="819522"/>
          </a:xfrm>
        </p:spPr>
        <p:txBody>
          <a:bodyPr rtlCol="0"/>
          <a:lstStyle/>
          <a:p>
            <a:pPr rtl="0"/>
            <a:r>
              <a:rPr lang="vi-VN"/>
              <a:t>BÀI TOÁN ĐẶT RA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5347C-E598-E919-56C1-8F6C540C1EFC}"/>
              </a:ext>
            </a:extLst>
          </p:cNvPr>
          <p:cNvSpPr txBox="1"/>
          <p:nvPr/>
        </p:nvSpPr>
        <p:spPr>
          <a:xfrm>
            <a:off x="2791838" y="1848280"/>
            <a:ext cx="94001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CLIENT:</a:t>
            </a:r>
          </a:p>
          <a:p>
            <a:pPr marL="360363" indent="-360363"/>
            <a:r>
              <a:rPr lang="en-US" sz="2800">
                <a:solidFill>
                  <a:schemeClr val="bg1"/>
                </a:solidFill>
              </a:rPr>
              <a:t>	</a:t>
            </a:r>
            <a:r>
              <a:rPr lang="vi-VN" sz="2800">
                <a:solidFill>
                  <a:schemeClr val="bg1"/>
                </a:solidFill>
              </a:rPr>
              <a:t>-Nhập tên địa chỉ, cổng kết nối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với</a:t>
            </a:r>
            <a:r>
              <a:rPr lang="en-US" sz="2800">
                <a:solidFill>
                  <a:schemeClr val="bg1"/>
                </a:solidFill>
              </a:rPr>
              <a:t> server, </a:t>
            </a:r>
            <a:r>
              <a:rPr lang="en-US" sz="2800" err="1">
                <a:solidFill>
                  <a:schemeClr val="bg1"/>
                </a:solidFill>
              </a:rPr>
              <a:t>nếu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không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thành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công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thì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thông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báo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nhập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lại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còn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thành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công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thì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kết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nối</a:t>
            </a:r>
            <a:r>
              <a:rPr lang="en-US" sz="2800">
                <a:solidFill>
                  <a:schemeClr val="bg1"/>
                </a:solidFill>
              </a:rPr>
              <a:t>.</a:t>
            </a:r>
            <a:endParaRPr lang="vi-VN" sz="2800">
              <a:solidFill>
                <a:schemeClr val="bg1"/>
              </a:solidFill>
            </a:endParaRPr>
          </a:p>
          <a:p>
            <a:pPr marL="360363" indent="-360363"/>
            <a:r>
              <a:rPr lang="en-US" sz="2800">
                <a:solidFill>
                  <a:schemeClr val="bg1"/>
                </a:solidFill>
              </a:rPr>
              <a:t>	</a:t>
            </a:r>
            <a:r>
              <a:rPr lang="vi-VN" sz="2800">
                <a:solidFill>
                  <a:schemeClr val="bg1"/>
                </a:solidFill>
              </a:rPr>
              <a:t>-Nhập văn bản, tên tệp</a:t>
            </a:r>
            <a:r>
              <a:rPr lang="en-US" sz="2800">
                <a:solidFill>
                  <a:schemeClr val="bg1"/>
                </a:solidFill>
              </a:rPr>
              <a:t> tin </a:t>
            </a:r>
            <a:r>
              <a:rPr lang="vi-VN" sz="2800">
                <a:solidFill>
                  <a:schemeClr val="bg1"/>
                </a:solidFill>
              </a:rPr>
              <a:t>cần lưu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gửi</a:t>
            </a:r>
            <a:r>
              <a:rPr lang="vi-VN" sz="2800">
                <a:solidFill>
                  <a:schemeClr val="bg1"/>
                </a:solidFill>
              </a:rPr>
              <a:t> đến Server</a:t>
            </a:r>
          </a:p>
          <a:p>
            <a:pPr marL="360363" indent="-360363"/>
            <a:r>
              <a:rPr lang="en-US" sz="2800">
                <a:solidFill>
                  <a:schemeClr val="bg1"/>
                </a:solidFill>
              </a:rPr>
              <a:t>	</a:t>
            </a:r>
            <a:r>
              <a:rPr lang="vi-VN" sz="2800">
                <a:solidFill>
                  <a:schemeClr val="bg1"/>
                </a:solidFill>
              </a:rPr>
              <a:t>-Nhận kết quả trả về từ Server và hiện thị lên giao diện.</a:t>
            </a:r>
          </a:p>
        </p:txBody>
      </p:sp>
    </p:spTree>
    <p:extLst>
      <p:ext uri="{BB962C8B-B14F-4D97-AF65-F5344CB8AC3E}">
        <p14:creationId xmlns:p14="http://schemas.microsoft.com/office/powerpoint/2010/main" val="42060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24" y="214211"/>
            <a:ext cx="6145789" cy="819522"/>
          </a:xfrm>
        </p:spPr>
        <p:txBody>
          <a:bodyPr rtlCol="0"/>
          <a:lstStyle/>
          <a:p>
            <a:pPr rtl="0"/>
            <a:r>
              <a:rPr lang="vi-VN" sz="4000"/>
              <a:t>BÀI TOÁN ĐẶT RA</a:t>
            </a:r>
            <a:endParaRPr lang="en-GB" sz="4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AAEDE-5E43-93ED-3D66-550E03F4D32D}"/>
              </a:ext>
            </a:extLst>
          </p:cNvPr>
          <p:cNvSpPr txBox="1"/>
          <p:nvPr/>
        </p:nvSpPr>
        <p:spPr>
          <a:xfrm>
            <a:off x="4378789" y="1296810"/>
            <a:ext cx="7294403" cy="35394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vi-VN" sz="2800">
                <a:solidFill>
                  <a:schemeClr val="bg1"/>
                </a:solidFill>
              </a:rPr>
              <a:t>SERVER: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-Đọc nội dung file từ Client, mã hóa dữ liệu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 theo thuật toán Vigenere trước khi vào file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-Đọc dữ liệu từ file và Giải mã với key được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 nhập trên Server.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-Tìm chữ “HELLO” trong file và gửi các vị trí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 xuất hiện từ HELLO tìm được cho Client và </a:t>
            </a: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 hiện thị lên Server.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803FA-91F6-FA0F-6166-A854B0D7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12" y="5099317"/>
            <a:ext cx="6811867" cy="7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4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95" y="164818"/>
            <a:ext cx="6296706" cy="819522"/>
          </a:xfrm>
        </p:spPr>
        <p:txBody>
          <a:bodyPr rtlCol="0"/>
          <a:lstStyle/>
          <a:p>
            <a:pPr rtl="0"/>
            <a:r>
              <a:rPr lang="vi-VN" sz="4000"/>
              <a:t>BÀI TOÁN ĐẶT RA</a:t>
            </a:r>
            <a:endParaRPr lang="en-GB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5347C-E598-E919-56C1-8F6C540C1EFC}"/>
              </a:ext>
            </a:extLst>
          </p:cNvPr>
          <p:cNvSpPr txBox="1"/>
          <p:nvPr/>
        </p:nvSpPr>
        <p:spPr>
          <a:xfrm>
            <a:off x="2331178" y="1547234"/>
            <a:ext cx="9671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solidFill>
                  <a:schemeClr val="bg1"/>
                </a:solidFill>
              </a:rPr>
              <a:t>Các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vấn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đề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cần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giải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quyết</a:t>
            </a:r>
            <a:r>
              <a:rPr lang="en-US" sz="2800">
                <a:solidFill>
                  <a:schemeClr val="bg1"/>
                </a:solidFill>
              </a:rPr>
              <a:t>:</a:t>
            </a:r>
            <a:endParaRPr lang="vi-VN" sz="2800">
              <a:solidFill>
                <a:schemeClr val="bg1"/>
              </a:solidFill>
            </a:endParaRPr>
          </a:p>
          <a:p>
            <a:r>
              <a:rPr lang="vi-VN" sz="2800">
                <a:solidFill>
                  <a:schemeClr val="bg1"/>
                </a:solidFill>
              </a:rPr>
              <a:t>	-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Kết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nối</a:t>
            </a:r>
            <a:r>
              <a:rPr lang="en-US" sz="2800">
                <a:solidFill>
                  <a:schemeClr val="bg1"/>
                </a:solidFill>
              </a:rPr>
              <a:t> Client </a:t>
            </a:r>
            <a:r>
              <a:rPr lang="en-US" sz="2800" err="1">
                <a:solidFill>
                  <a:schemeClr val="bg1"/>
                </a:solidFill>
              </a:rPr>
              <a:t>đến</a:t>
            </a:r>
            <a:r>
              <a:rPr lang="en-US" sz="2800">
                <a:solidFill>
                  <a:schemeClr val="bg1"/>
                </a:solidFill>
              </a:rPr>
              <a:t> Server </a:t>
            </a:r>
            <a:r>
              <a:rPr lang="en-US" sz="2800" err="1">
                <a:solidFill>
                  <a:schemeClr val="bg1"/>
                </a:solidFill>
              </a:rPr>
              <a:t>bằng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giao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thức</a:t>
            </a:r>
            <a:r>
              <a:rPr lang="en-US" sz="2800">
                <a:solidFill>
                  <a:schemeClr val="bg1"/>
                </a:solidFill>
              </a:rPr>
              <a:t> UDP</a:t>
            </a:r>
            <a:endParaRPr lang="vi-VN" sz="2800">
              <a:solidFill>
                <a:schemeClr val="bg1"/>
              </a:solidFill>
            </a:endParaRPr>
          </a:p>
          <a:p>
            <a:r>
              <a:rPr lang="vi-VN" sz="2800">
                <a:solidFill>
                  <a:schemeClr val="bg1"/>
                </a:solidFill>
              </a:rPr>
              <a:t>	-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Lưu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nội</a:t>
            </a:r>
            <a:r>
              <a:rPr lang="en-US" sz="2800">
                <a:solidFill>
                  <a:schemeClr val="bg1"/>
                </a:solidFill>
              </a:rPr>
              <a:t> dung </a:t>
            </a:r>
            <a:r>
              <a:rPr lang="en-US" sz="2800" err="1">
                <a:solidFill>
                  <a:schemeClr val="bg1"/>
                </a:solidFill>
              </a:rPr>
              <a:t>văn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bản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vào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tệp</a:t>
            </a:r>
            <a:r>
              <a:rPr lang="en-US" sz="2800">
                <a:solidFill>
                  <a:schemeClr val="bg1"/>
                </a:solidFill>
              </a:rPr>
              <a:t> tin </a:t>
            </a:r>
            <a:r>
              <a:rPr lang="en-US" sz="2800" err="1">
                <a:solidFill>
                  <a:schemeClr val="bg1"/>
                </a:solidFill>
              </a:rPr>
              <a:t>và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gửi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đến</a:t>
            </a:r>
            <a:r>
              <a:rPr lang="en-US" sz="2800">
                <a:solidFill>
                  <a:schemeClr val="bg1"/>
                </a:solidFill>
              </a:rPr>
              <a:t> server</a:t>
            </a:r>
            <a:endParaRPr lang="vi-VN" sz="2800">
              <a:solidFill>
                <a:schemeClr val="bg1"/>
              </a:solidFill>
            </a:endParaRPr>
          </a:p>
          <a:p>
            <a:pPr marL="360363" indent="-360363"/>
            <a:r>
              <a:rPr lang="vi-VN" sz="2800">
                <a:solidFill>
                  <a:schemeClr val="bg1"/>
                </a:solidFill>
              </a:rPr>
              <a:t>	</a:t>
            </a:r>
            <a:r>
              <a:rPr lang="en-US" sz="2800">
                <a:solidFill>
                  <a:schemeClr val="bg1"/>
                </a:solidFill>
              </a:rPr>
              <a:t>	</a:t>
            </a:r>
            <a:r>
              <a:rPr lang="vi-VN" sz="2800">
                <a:solidFill>
                  <a:schemeClr val="bg1"/>
                </a:solidFill>
              </a:rPr>
              <a:t>-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Mã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hóa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và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Giải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mã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nội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vi-VN" sz="2800">
                <a:solidFill>
                  <a:schemeClr val="bg1"/>
                </a:solidFill>
              </a:rPr>
              <a:t>dữ liệu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vi-VN" sz="2800">
                <a:solidFill>
                  <a:schemeClr val="bg1"/>
                </a:solidFill>
              </a:rPr>
              <a:t>theo thuật toán Vigenere</a:t>
            </a:r>
            <a:endParaRPr lang="en-US" sz="2800">
              <a:solidFill>
                <a:schemeClr val="bg1"/>
              </a:solidFill>
            </a:endParaRPr>
          </a:p>
          <a:p>
            <a:pPr marL="360363" indent="-360363"/>
            <a:r>
              <a:rPr lang="en-US" sz="2800">
                <a:solidFill>
                  <a:schemeClr val="bg1"/>
                </a:solidFill>
              </a:rPr>
              <a:t>		- </a:t>
            </a:r>
            <a:r>
              <a:rPr lang="en-US" sz="2800" err="1">
                <a:solidFill>
                  <a:schemeClr val="bg1"/>
                </a:solidFill>
              </a:rPr>
              <a:t>Tìm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chữ</a:t>
            </a:r>
            <a:r>
              <a:rPr lang="en-US" sz="2800">
                <a:solidFill>
                  <a:schemeClr val="bg1"/>
                </a:solidFill>
              </a:rPr>
              <a:t> “HELLO” </a:t>
            </a:r>
            <a:r>
              <a:rPr lang="en-US" sz="2800" err="1">
                <a:solidFill>
                  <a:schemeClr val="bg1"/>
                </a:solidFill>
              </a:rPr>
              <a:t>và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gửi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vi-VN" sz="2800">
                <a:solidFill>
                  <a:schemeClr val="bg1"/>
                </a:solidFill>
              </a:rPr>
              <a:t>các vị trí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vi-VN" sz="2800">
                <a:solidFill>
                  <a:schemeClr val="bg1"/>
                </a:solidFill>
              </a:rPr>
              <a:t>xuất hiện từ HELLO tìm</a:t>
            </a:r>
            <a:r>
              <a:rPr lang="en-US" sz="2800">
                <a:solidFill>
                  <a:schemeClr val="bg1"/>
                </a:solidFill>
              </a:rPr>
              <a:t> 	</a:t>
            </a:r>
            <a:r>
              <a:rPr lang="vi-VN" sz="2800">
                <a:solidFill>
                  <a:schemeClr val="bg1"/>
                </a:solidFill>
              </a:rPr>
              <a:t>được cho Client và hiện thị lên Server.</a:t>
            </a:r>
          </a:p>
        </p:txBody>
      </p:sp>
    </p:spTree>
    <p:extLst>
      <p:ext uri="{BB962C8B-B14F-4D97-AF65-F5344CB8AC3E}">
        <p14:creationId xmlns:p14="http://schemas.microsoft.com/office/powerpoint/2010/main" val="212676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094" y="246567"/>
            <a:ext cx="8007597" cy="819522"/>
          </a:xfrm>
        </p:spPr>
        <p:txBody>
          <a:bodyPr rtlCol="0"/>
          <a:lstStyle/>
          <a:p>
            <a:pPr rtl="0"/>
            <a:r>
              <a:rPr lang="vi-VN"/>
              <a:t>MÃ HÓA VIGENERE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69554-07B1-B966-1E76-08F54FB8274F}"/>
              </a:ext>
            </a:extLst>
          </p:cNvPr>
          <p:cNvSpPr txBox="1"/>
          <p:nvPr/>
        </p:nvSpPr>
        <p:spPr>
          <a:xfrm>
            <a:off x="3258766" y="1215724"/>
            <a:ext cx="89332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L</a:t>
            </a:r>
            <a:r>
              <a:rPr lang="vi-VN" sz="4000">
                <a:solidFill>
                  <a:schemeClr val="bg1"/>
                </a:solidFill>
              </a:rPr>
              <a:t>à một phương pháp mã hóa văn bản</a:t>
            </a:r>
            <a:endParaRPr lang="en-US" sz="4000">
              <a:solidFill>
                <a:schemeClr val="bg1"/>
              </a:solidFill>
            </a:endParaRPr>
          </a:p>
          <a:p>
            <a:r>
              <a:rPr lang="vi-VN" sz="4000">
                <a:solidFill>
                  <a:schemeClr val="bg1"/>
                </a:solidFill>
              </a:rPr>
              <a:t> </a:t>
            </a:r>
            <a:endParaRPr lang="en-US" sz="40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L</a:t>
            </a:r>
            <a:r>
              <a:rPr lang="vi-VN" sz="4000">
                <a:solidFill>
                  <a:schemeClr val="bg1"/>
                </a:solidFill>
              </a:rPr>
              <a:t>à một dạng đơn giản của mật mã thay thế dùng nhiều bảng Chữ cái</a:t>
            </a:r>
            <a:endParaRPr lang="en-US" sz="40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>
                <a:solidFill>
                  <a:schemeClr val="bg1"/>
                </a:solidFill>
              </a:rPr>
              <a:t>Ví dụ: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45DBB-5ED5-87B6-F763-B25C613EF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43331"/>
              </p:ext>
            </p:extLst>
          </p:nvPr>
        </p:nvGraphicFramePr>
        <p:xfrm>
          <a:off x="5826098" y="4544176"/>
          <a:ext cx="5303520" cy="9144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8329722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3570280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Văn bản: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ATTACKATDAWN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33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Từ khóa: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LEMONLEMONLE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353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Bản mã: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LXFOPVEFRNHR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3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6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937" y="353379"/>
            <a:ext cx="6274125" cy="819522"/>
          </a:xfrm>
        </p:spPr>
        <p:txBody>
          <a:bodyPr rtlCol="0"/>
          <a:lstStyle/>
          <a:p>
            <a:pPr rtl="0"/>
            <a:r>
              <a:rPr lang="vi-VN"/>
              <a:t>MÃ HÓA VIGENRE</a:t>
            </a: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05EA-F650-8994-0E15-BF1F72D0BC58}"/>
              </a:ext>
            </a:extLst>
          </p:cNvPr>
          <p:cNvSpPr txBox="1"/>
          <p:nvPr/>
        </p:nvSpPr>
        <p:spPr>
          <a:xfrm>
            <a:off x="6295484" y="1429753"/>
            <a:ext cx="532549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i="1" u="sng">
                <a:solidFill>
                  <a:schemeClr val="bg1"/>
                </a:solidFill>
              </a:rPr>
              <a:t>Bảng mã hóa Vigenere</a:t>
            </a:r>
          </a:p>
          <a:p>
            <a:r>
              <a:rPr lang="vi-VN" sz="2800">
                <a:solidFill>
                  <a:schemeClr val="bg1"/>
                </a:solidFill>
              </a:rPr>
              <a:t>Để mã hóa, </a:t>
            </a:r>
            <a:r>
              <a:rPr lang="en-US" sz="2800">
                <a:solidFill>
                  <a:schemeClr val="bg1"/>
                </a:solidFill>
              </a:rPr>
              <a:t>ta dung </a:t>
            </a:r>
            <a:r>
              <a:rPr lang="vi-VN" sz="2800">
                <a:solidFill>
                  <a:schemeClr val="bg1"/>
                </a:solidFill>
              </a:rPr>
              <a:t>một hình vuông Vigenere </a:t>
            </a:r>
            <a:r>
              <a:rPr lang="en-US" sz="2800">
                <a:solidFill>
                  <a:schemeClr val="bg1"/>
                </a:solidFill>
              </a:rPr>
              <a:t>g</a:t>
            </a:r>
            <a:r>
              <a:rPr lang="vi-VN" sz="2800">
                <a:solidFill>
                  <a:schemeClr val="bg1"/>
                </a:solidFill>
              </a:rPr>
              <a:t>ồm 26 hàng, mỗi hàng dịch về phía bên trái một bước so với hàng phía trên, tạo thành 26 bảng mã Caesar. 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>
              <a:solidFill>
                <a:schemeClr val="bg1"/>
              </a:solidFill>
            </a:endParaRPr>
          </a:p>
          <a:p>
            <a:r>
              <a:rPr lang="vi-VN" sz="2800">
                <a:solidFill>
                  <a:schemeClr val="bg1"/>
                </a:solidFill>
              </a:rPr>
              <a:t>Trong quá trình mã hóa, tùy theo từ khóa mà mỗi thời điểm ta dùng một dòng khác nhau để mã hóa văn bản</a:t>
            </a:r>
            <a:endParaRPr lang="en-GB" sz="280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8E2D4-8DDF-B662-6DEC-3BB6957C9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6" y="1465139"/>
            <a:ext cx="521090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28DC-195E-4A4E-AEBA-5E0D1DB03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1000" y="351551"/>
            <a:ext cx="7749999" cy="819522"/>
          </a:xfrm>
        </p:spPr>
        <p:txBody>
          <a:bodyPr rtlCol="0"/>
          <a:lstStyle/>
          <a:p>
            <a:pPr rtl="0"/>
            <a:r>
              <a:rPr lang="vi-VN"/>
              <a:t>CẤU TRÚC PHẦN MỀM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151DB-F596-714D-A699-709CB59CBCDC}"/>
              </a:ext>
            </a:extLst>
          </p:cNvPr>
          <p:cNvSpPr txBox="1"/>
          <p:nvPr/>
        </p:nvSpPr>
        <p:spPr>
          <a:xfrm>
            <a:off x="885388" y="1171073"/>
            <a:ext cx="29161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200" b="1">
                <a:solidFill>
                  <a:schemeClr val="bg1"/>
                </a:solidFill>
              </a:rPr>
              <a:t>Giao diện Client</a:t>
            </a:r>
            <a:endParaRPr lang="en-GB" sz="3200" b="1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A30FA-1899-1840-98BE-3D1B70C46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8" y="1914313"/>
            <a:ext cx="7256663" cy="45921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0A6D6E-17E4-6436-4DCA-852E3C22E8AE}"/>
              </a:ext>
            </a:extLst>
          </p:cNvPr>
          <p:cNvSpPr txBox="1"/>
          <p:nvPr/>
        </p:nvSpPr>
        <p:spPr>
          <a:xfrm>
            <a:off x="8764621" y="3010052"/>
            <a:ext cx="2782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Các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Pallete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được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sử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dụng</a:t>
            </a:r>
            <a:r>
              <a:rPr lang="en-US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Text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Button</a:t>
            </a:r>
            <a:endParaRPr lang="en-A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1197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5795</TotalTime>
  <Words>1037</Words>
  <Application>Microsoft Office PowerPoint</Application>
  <PresentationFormat>Widescreen</PresentationFormat>
  <Paragraphs>177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Franklin Gothic Book</vt:lpstr>
      <vt:lpstr>Franklin Gothic Demi</vt:lpstr>
      <vt:lpstr>Times New Roman</vt:lpstr>
      <vt:lpstr>Wingdings</vt:lpstr>
      <vt:lpstr>Theme1</vt:lpstr>
      <vt:lpstr>NHÓM 10</vt:lpstr>
      <vt:lpstr>THÀNH VIÊN:</vt:lpstr>
      <vt:lpstr>NỘI DUNG:</vt:lpstr>
      <vt:lpstr>BÀI TOÁN ĐẶT RA</vt:lpstr>
      <vt:lpstr>BÀI TOÁN ĐẶT RA</vt:lpstr>
      <vt:lpstr>BÀI TOÁN ĐẶT RA</vt:lpstr>
      <vt:lpstr>MÃ HÓA VIGENERE</vt:lpstr>
      <vt:lpstr>MÃ HÓA VIGENRE</vt:lpstr>
      <vt:lpstr>CẤU TRÚC PHẦN MỀM</vt:lpstr>
      <vt:lpstr>PowerPoint Presentation</vt:lpstr>
      <vt:lpstr>PowerPoint Presentation</vt:lpstr>
      <vt:lpstr>PowerPoint Presentation</vt:lpstr>
      <vt:lpstr>CẤU TRÚC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 CHƯƠNG TRÌNH</vt:lpstr>
      <vt:lpstr>PowerPoint Presentation</vt:lpstr>
      <vt:lpstr>PowerPoint Presentation</vt:lpstr>
      <vt:lpstr>PowerPoint Presentation</vt:lpstr>
      <vt:lpstr>Tổng Kết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An Pham</dc:creator>
  <cp:lastModifiedBy>Nguyễn Minh Thắng</cp:lastModifiedBy>
  <cp:revision>24</cp:revision>
  <dcterms:created xsi:type="dcterms:W3CDTF">2024-01-03T15:31:54Z</dcterms:created>
  <dcterms:modified xsi:type="dcterms:W3CDTF">2024-01-09T03:34:31Z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