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12"/>
  </p:handoutMasterIdLst>
  <p:sldIdLst>
    <p:sldId id="310" r:id="rId5"/>
    <p:sldId id="311" r:id="rId7"/>
    <p:sldId id="319" r:id="rId8"/>
    <p:sldId id="295" r:id="rId9"/>
    <p:sldId id="342" r:id="rId10"/>
    <p:sldId id="377" r:id="rId11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8BE"/>
    <a:srgbClr val="F1F1F1"/>
    <a:srgbClr val="E4E4E4"/>
    <a:srgbClr val="EFEFEF"/>
    <a:srgbClr val="F4F3F3"/>
    <a:srgbClr val="F0F0F0"/>
    <a:srgbClr val="C1C1C1"/>
    <a:srgbClr val="69B587"/>
    <a:srgbClr val="6CC297"/>
    <a:srgbClr val="47B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2563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0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png"/><Relationship Id="rId7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tags" Target="../tags/tag5.xml"/><Relationship Id="rId4" Type="http://schemas.openxmlformats.org/officeDocument/2006/relationships/image" Target="../media/image6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1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0795" y="-1333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022918" y="1691640"/>
            <a:ext cx="6149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操作系统期末检查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07575" y="6189345"/>
            <a:ext cx="193103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HOMOS</a:t>
            </a:r>
            <a:r>
              <a:rPr lang="zh-CN" alt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系统小组</a:t>
            </a:r>
            <a:endParaRPr lang="zh-CN" altLang="en-US" sz="17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0795" y="-1333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39017" y="409477"/>
            <a:ext cx="15980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:IDEA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JAVAFX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0270" y="784225"/>
            <a:ext cx="3218815" cy="1988185"/>
            <a:chOff x="1724" y="3273"/>
            <a:chExt cx="5069" cy="3131"/>
          </a:xfrm>
        </p:grpSpPr>
        <p:sp>
          <p:nvSpPr>
            <p:cNvPr id="45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  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项目功能与介绍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01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254240" y="784225"/>
            <a:ext cx="3218815" cy="1988185"/>
            <a:chOff x="1724" y="3273"/>
            <a:chExt cx="5069" cy="3131"/>
          </a:xfrm>
        </p:grpSpPr>
        <p:sp>
          <p:nvSpPr>
            <p:cNvPr id="8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PART INTRODUCATION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各模块设计与联系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02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372485" y="3575050"/>
            <a:ext cx="3218815" cy="1988185"/>
            <a:chOff x="1724" y="3273"/>
            <a:chExt cx="5069" cy="3131"/>
          </a:xfrm>
        </p:grpSpPr>
        <p:sp>
          <p:nvSpPr>
            <p:cNvPr id="13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INTERRUPT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中断机制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03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196455" y="3575050"/>
            <a:ext cx="3218815" cy="1988185"/>
            <a:chOff x="1724" y="3273"/>
            <a:chExt cx="5069" cy="3131"/>
          </a:xfrm>
        </p:grpSpPr>
        <p:sp>
          <p:nvSpPr>
            <p:cNvPr id="18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787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OUR  PRODUCT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分工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17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04</a:t>
              </a:r>
              <a:endPara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04936" y="349441"/>
            <a:ext cx="1841453" cy="567038"/>
            <a:chOff x="404936" y="349441"/>
            <a:chExt cx="1841453" cy="567038"/>
          </a:xfrm>
        </p:grpSpPr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04936" y="349441"/>
              <a:ext cx="18414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0028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已有功能</a:t>
              </a:r>
              <a:endParaRPr lang="en-US" altLang="zh-CN" sz="2000" b="1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404936" y="686609"/>
              <a:ext cx="1694151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715" y="916305"/>
            <a:ext cx="3720465" cy="5744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84825" y="1075690"/>
            <a:ext cx="5416550" cy="50501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4936" y="349441"/>
            <a:ext cx="1841453" cy="567038"/>
            <a:chOff x="404936" y="349441"/>
            <a:chExt cx="1841453" cy="567038"/>
          </a:xfrm>
        </p:grpSpPr>
        <p:sp>
          <p:nvSpPr>
            <p:cNvPr id="3" name="Text Box 39"/>
            <p:cNvSpPr txBox="1">
              <a:spLocks noChangeArrowheads="1"/>
            </p:cNvSpPr>
            <p:nvPr/>
          </p:nvSpPr>
          <p:spPr bwMode="auto">
            <a:xfrm>
              <a:off x="404936" y="349441"/>
              <a:ext cx="18414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zh-CN" altLang="en-US" sz="2000" b="1" dirty="0">
                  <a:solidFill>
                    <a:srgbClr val="0028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操作流程</a:t>
              </a:r>
              <a:endParaRPr lang="en-US" altLang="zh-CN" sz="2000" b="1" dirty="0">
                <a:solidFill>
                  <a:srgbClr val="8E6D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 Box 39"/>
            <p:cNvSpPr txBox="1">
              <a:spLocks noChangeArrowheads="1"/>
            </p:cNvSpPr>
            <p:nvPr/>
          </p:nvSpPr>
          <p:spPr bwMode="auto">
            <a:xfrm>
              <a:off x="404936" y="686609"/>
              <a:ext cx="1694151" cy="229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>
                <a:spcBef>
                  <a:spcPct val="0"/>
                </a:spcBef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 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ECB019B1-382A-4266-B25C-5B523AA43C14-1" descr="C:/Users/niweihao/AppData/Local/Temp/wpp.KXmOkj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916305"/>
            <a:ext cx="8117840" cy="426021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534910" y="3945890"/>
            <a:ext cx="3963670" cy="2496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燕尾形 5"/>
          <p:cNvSpPr/>
          <p:nvPr/>
        </p:nvSpPr>
        <p:spPr>
          <a:xfrm>
            <a:off x="349426" y="377565"/>
            <a:ext cx="2002971" cy="711200"/>
          </a:xfrm>
          <a:prstGeom prst="chevron">
            <a:avLst/>
          </a:prstGeom>
          <a:solidFill>
            <a:srgbClr val="00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3214" y="531453"/>
            <a:ext cx="14753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3645" y="274955"/>
            <a:ext cx="4483100" cy="334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81240" y="226060"/>
            <a:ext cx="3509645" cy="3391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42390" y="3676650"/>
            <a:ext cx="3086100" cy="308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70370" y="3892550"/>
            <a:ext cx="3751580" cy="28892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3175" y="-1270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1065" y="779780"/>
            <a:ext cx="4749165" cy="5344795"/>
          </a:xfrm>
          <a:prstGeom prst="rect">
            <a:avLst/>
          </a:prstGeom>
        </p:spPr>
      </p:pic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>
            <a:off x="349426" y="377565"/>
            <a:ext cx="2002971" cy="711200"/>
          </a:xfrm>
          <a:prstGeom prst="chevron">
            <a:avLst/>
          </a:prstGeom>
          <a:solidFill>
            <a:srgbClr val="00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FF"/>
                </a:solidFill>
              </a:rPr>
              <a:t>团队分工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PRING_ULTRA_SCORM_COURSE_ID" val="4BA630DD-5EEA-4F6F-AB26-95D2F8578A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ohkvs4mgQiQQAADASAAAdAAAAdW5pdmVyc2FsL2NvbW1vbl9tZXNzYWdlcy5sbmetWN1u2zYUvi/QdyAEFNiAzW0HtCiGxIEsMTYRWXIlOU42DAIjMTYRSkz149a72qvsZm+wq13sXXYz7C12SMlJnLaQZAeIDZPK+c7vdw6po5NPqUBrlhdcZsfG68ErA7EslgnPlsfGPDz9/p2BipJmCRUyY8dGJg10Mnz+7EjQbFnRJYPfz58hdJSyooBlMVSr+zXiybExG0WWN52Z7mXkeGMvGpGxMbRkekuzDXLkUn7zw9t3n16/efvt0ctGrgtMMDUdZxcIaaQ3rzoAuaHvORGgYSdy8UVoDNV3PzlvHjrExcaw+dFPeubjc2Oovlvl5r6P3TAKHGLjiASR64U6Fg4OsW0ML2WFVnTNUCnRmrOPqFwxyGPJc4YKwRP9IJawkVWsTZntTU3iRj4OQp9YIfFcYxjIPN98p2FpVa5kDuoKlPCCXgmWaJ1QMfr5bc4KUE1LqCgEf+WKw3/KlPJs0KraNxfEHUeh5zlBhF17u2MMcZYgO6dKTU8U3wywDwA5LVi+h2ykq0yLI1OIfggTMp448AmVCRO+XAn4lH3tmGHIwYxlbVJQI9iH6gqChefbKmigClF0S4vio8yTnfp4mKg2YOJaHpSgFT4ADxXGFhhyzKFv5DmLyzawKQ4Cc4yjkXcBhQy88/pIeGdAt7M+Epc4AIrgoE3GNc/J2FQFryi2rf8tv2KqyllsEI1jkFPhW3NZFbCjQgos0EwrBv3UBPj9HNJGTOcrNK5RIbp6teRrBnbkCctbFUFnsbCtquj9nPwUnZrEwXYEZWV7iyjULU9pTOkGZbJENFnTLGboisW0glrfwLOEJ/qZyrPW/6HivyJaNl3lRdOQXBtfvDjQHhI60EgXNM86UPwR1E47/IKHVQHulSVLb8s2L1Tsm0gMnsSKQ/1ShPuqU13ycqBHj/Tv6U5gYdf0ifc0VVjwtBL1hDm4Fu8s61tErUbsF/gde7ol/6ktCeo5MiLQnEdcdpfAcHJQsxKGveguRdxTUDSrxxHMK5Jd99Dpeg2AK9G+GOcQqh0TziGEPeQXeBSQUPGCXRW8bD1iaXLVCfpyamM40wpWsntuX7FrCac5wei6PmnBxNWZHuyhrBeJHxwEd8Zqg+KCQcu6+MAkwVPwP+mAOZ/ibQTrYbgTiYWsRKLJL/iNHoiQmyplnx8xr3OZ6l1Bi23x1wP55BArauf8Wumsx1Hpjr+d8/uAvvtnOcCmb00iy3QtrC5FiuuioxBQSIXCCYPIMUdKHLiU0jJewcHjWlZZ0hGovtfY+NQEsMbngNE8Xv3z2x8dMR5ZUu+iZvfHXiDQGFQXxXdgP7uyZMUvbSChOdqV04suUs09cCv3799//ff7n62CBIrwSa5btJ5MqUxha9CuF2q8yZkZhqY1mQINAl31ssrhlNsHYWr6Z9AK9YXFGE5pfgN9NJRS9ELRkVb1V/bTfn8Tr0rBM9ZH9rBJpBwOySwybVu/lgDuCR7f1CM3gctX3LyfEHLZGcyamC602Ud4LOFlT0A92bZNCHher+9Zvv580N2tCv1u5+jlg1c9/wNQSwMEFAACAAgARKiG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RKiG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EqIZ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ESoh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ESoh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Soh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Soh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RKiGS97c6LA+EQAAlyEAABcAAAB1bml2ZXJzYWwvdW5pdmVyc2FsLnBuZ+1afViS996nU1utltZaR5cvrHU2t1qamlK+rjRdW2ZqaaVIxdQlCZECviGdWmUluj01tUiYuXwXjpmiNwqtNlmBupIXEwEXJQoC0ztU3uS5tbWzPee5nv+f6/IPLu7fh/v63d/Xz/fzuy8u7tsbuXL5uuUwGGzl7k/DY2GwxQQY7G+/LHsdQhC1hx5AX4syYyN3wpi9rmPQYknajqgdMFhzyQrr0deg9RsnPz2UCYO9lTX3WaRIhWfDYOs/3h2+Y392sk4edflEWgf/V9s1K6wAVnNmMf69axdHP33ttV3vhy9967X1Hy4hvB0Tjn8rfMvibz9ctvqNwsIH/1i3ak/qo5mdjEy2+kHO1BVOvbaVZMOgHJOySE2t6cbDB1rTbfX10wUnfalsRa52pFWazMl5/m0Ctss6KYAMCjpW9aheWi8bmdgrsj33ohx3glwZvr2fR8W7EHCdExGBG6C7yuoC9P4aRYFFR5zz1DPROHTWvCcVsRoGOy2ID54edqTMhAW+Wn1Hg+755PWYpTDYqj2iRVAU1kBRgv0Q7gbBWxbgBXgBXoAX4AV4AV6AF+AFeAFegBfgBfj/HexutRkoPGj97pXaxTDYsg80EHrmYgB0Ej5y0wGCy/8vmLhP1GUaoSH6Qu3WHt++oExQFBctz9fEMY45tvalK8UhjeQnOlXmp+1ydzF3Eax9K9iRSFJcvVlgn7wPnz3JAjnX2aXvCEjSCgjKpCv1bgQWb9bcow6Z7pgqS6G0emEYRIv56ls4tmUQAZ3jR8QJqK6HiGiNldnWJBs51JNJ7Ylhj3nKeKyuKn2Hmo6h7HBIsNyRSWuu5nIqMErr8NLQdnFUInnEl9Ex9+JAQTB5UUwCGoti07K5Nh2OhwlQgxylTV9Btl9hWJ9VHgd1sWBPfyqBRjXNmqW8kK0ZSVytDhgLOXWJMOSnLOO+uNUky2k0HXgadyPJ1YztVC7OviG6PFizrTupHkfWJuqIfel07BPMPrauTtk+EKhhNpfDWwdr5NyQWyKZztVSvbdYCdKnh+gfkvoTooMmfuR4NrzbKNj07kOLYporY2nzb0TqLJc6BtVw+wxf+QZneQ0+8apj/vBil7OdpQ2s1hM9iGqx7ebOumqqQZ0SKCc/e1s74I/KwCAp8jKMuXOo7obFbRbQI+kiq/td1ffJwznmsRqZ6ke/sTayZHNmlMY/5PnlnLxI5PTn+E4sihHL7n1bPuVav/eM9hnAlew+hehrPPNd4K9MUurImjGAiWSWqMQFjMV1ilv1XzcYpL/VnWbJ6rmsVXD2k8J73ig5vDuQvXY3yEk3kA15si2u/vJIB2Rkxv2ZAll+a49qNp9ZyykhzZByEArDoqC9mgqLfuZkBpDBIAiSaEATJyP0q1rOqrkIYSs+AnTbRTPlg8zV8TFbGOW4pxWAJY79IFd2wCqS+rVpLROeh89JC+svVXlHvzN9YXm1Eck258gyOFCKRgM0FoCh8FMWcky34wLVnNiwpqrEaSH0UE8NrglA3/fTtFGgEGRoyin1PNYagtNNqFpETb672MH8dR4D8juHutb48OIe133tbHgdXyDPQNzErrxhLlhZ5TMC7yYQQeXaKJp+A5+Jlpr0Zlvxo2D3vsrE6cbEEVeA0Aek9FYmIk7aNFXZUispqwELFwIpzBjymy2yWfJFYMUjnTZOI7l2U0ZHU9eMYwdPBNfRxRfzo5yyphs4OvcUEUGKCpfrX+0EbZvaPwMVhbSXdxkrv2vkjFCcv+/XnT3EFrbW29sqZUstq/7ThcqQWPZx+nLAnFitx9VtY5mXPXd9DCpF4ueqDaUpszTgUE9oCPdgt5IjTlEB5zMocWxdyKnxAGKFISZSTuKCFbQyVIFpJJpi7v9hfX9THhQwBzmQJveRb/tg9DM2dhjomnl6WTcxfJ1gOQr92JOcO3aLGDqu+SZcjuBOUGmM2Rc17AKrCq6kO/f1ayeNu/Efx4Glzfk11dJJlcWUe967iwuXJnh40EauUfRCgdtLH8BV2gHCoDdUARLPmITpy1H2/fnn7s0s3Xje+AUNrLUl4X2xNGBzRPuBrWJd7KPge3nhyWS3CV+vOKkvP/acqFO4Lr6Fo99wobFKX2axepZs1HDNYpbCauqjzPIiLRR+Jf8eVt6CvcY5YUamZ5WVzS8I/wiCw8qeD9lv629ppn6CknldTB4upywyJVcxA99wrrqZIUyoSjZWlDV5PFznh3rin567OZTLYKU592steDKuyygJc6zPoZvU2KIcB/F8lnMKCeMBOmeorxr2fs1/MPmBNlJ5fqJZIEZK+WMiLrMEUboajz58TlQebyimCjbd7c7YegYnRCiJG+5qJs3A5nIN0eDpdYFZxcz86qknT9D2r6D46eyPCTfyVVTErOGbgkwL2Q0udVJpdnGux5fhAo+OSYK1pU++l7S4c9Jonl7zKdPWqr/JZWpH5AegvOW6gUonkWkiveDKsU68twjf0ZsnVYmC+hqLlaoACTq/Tlt/nNbLZo/NR8HTyBH595ZRlc1tVQVcbdT1QYrRZk6NRuKQyX2+oE9D2NRPJ4VKqRwjonoMTjxDuSBRGOGOA1Uj18qaKvaj5TGqSXMAKkTSepzfG23263PmmXpwgzkAI7rur/le1MvKCyrFf9zY7J6XZmwW5ogmWlfQoeQQZqM0B5P73kcL+7v7VJia+Z4oGmzzljgtmxY3ubTvNbL3y/FHEmjdy2gmV5IboYirzdVko/r5zYTgNioCE7FFVyWDz6W8yJthZ630Dr3QVFUtBfdTTQeT/5mAHi/JQMvAp54ONguQdxkgpAkLZkGGcq8LCyY6qE7EfW2cJCwtdjlRQalIVrJIM8YIQ+n21pesGdaIlh7nj7Yt3cbTT2xLLmzw5i2TPNkqURHY+idBhnTZQTWNR5xv5/QiNTNHKbrYW3lUCpkdwrPbDDL03ZB0oVq4NhNMUbmSQvTxp6nRiUXODd6ovvTOk368FfECSa1KHmRgAmQfbWmHwLmVrLrdup64nQEXiIjS5vxw3ToW2o6VkS7UWiLY0W0d7FqXwDSyj5fWjdkNZEpcvujK71LgzzaBLKhUm2fxF9xIvcYIeCgLbUM6PvprpcLU0mB3Pgdn/Kpj8+HuFTlo0ZpjbjWchEwOoU9iSpN1lyvIuiwtnSAo+s5Fs1YxKDk1yt/CISyWqt+2D6ZQjUFZnXnxSpZ64H52WMoND+kAMSRQ0XV9MXbJs1zXoQPs6FS5D+kaf2Dk0XJ0ohS0RHUXuIIsy7+KbHmX/l4uJlfJPGSFgN1WkGxv5wJVvaBQIJIeCt7SHXRBM2X8iKAN+hFiKWIRNu80qHUvQQ8RhmihxQfRsk0d88V+v827moQKnL+uCDBt3zrPVuasEjtZXKvCVAhKV2OM92Kj4Op2AjegN1Oa023MQofw3A16qkpWSM8kb6yEyt4vPVFLatA1OL3F77B9eea6ggrkc5mrb/uNkGZTwVldNXzO0KFEEfW6IYTpG3Lb5zPeq2Bz+799FW382SKtM+krfJruPwomjRY6O1GCUFpHEDj4zy1AYzVBADNIoOgfLOlouB4yO5BfhOU+nqNe3xMu6Nzp1nkabmkIeJ1QRgKgiNfkWQ2Yfmf7z/xtfLcd8VW9eG2cE4g/npSsBlpMyPbVZ42tpU2PKqSGepnHXPWLapV5J0gZ6mz3dVH7+jFC2SGJ0yZ1CVLyImdwi6TluNkbIN/u6dolb5/ACFlHJA4upDsxZrQQpCaQ+St9ilzSg3+orUhEz/dBicsXSfyZnCLstTjtXxMTsPYEIdQywA8hgs8hrTWCQVkGw+j5kw9oJfnPNrDBwsD2xOlsVzR5UvbFjSWi0eqXFHxU5tzPYVXMXyNFYEKFc6NB0RTqKAf+qZ0Tlq3802RRubIusS9PmjmEV3S638cMrf1AVdEQQJ9r8iD3m7+76SzzHjyacQbZp1aHImq97cG/bpkyIC1YFEE5OvXAf/rvhJSCUyyqV9VpdaC0/b54rysors1Ra2lqN5Lk6MdxpBd4t5TGtD0sgzQw/x3SV+tUt5uF+eT71R5qJAGSowDB/ZgbZ29gBDu4gQdJSARj5kcP7P0mhy20IMt4CxsUdbbuISHvUggl/ACFeOBFzFXxzI9hZN0fnv6bFPQ+dFS68GgCiqO+83iOFbw6f9uZ9+ZAJDXAk9T/Gak4sFig5RV06HLPm9x4SMZS/7GpB3PE7NdNFBruiAc8NN01yzCK7alS0Ja5CylHzOcwAln3sIJ0ksrMj2ykxpDumjKeVhJzdT+bdL/GTsSXsSJE1DEjWf6J0ZbvRoh0FhQJ/JFph3DPyP/Tv1wPfT9jNsvlVAUk1ceYK2ZYEM3RR9MbvaqbNM3+EaQb8Hk/ArRgd1CGNYj70i2it6Eld7aBwQePIChQAwYEg0JfHUTSfpqgO7R4oJYWGozYWRPhViYBZUaAH5jl173dWAnYvCGO+5xqItEZFyS1NDa+FjQNhrZ6PfyypFmuXXFVXQgA0VkWlee0O+EFQCZ/Jg9wbC5G1rhVyeiHbHyBsfnh9kHiRKUjeXQkMtT8qAdHsSTey7dblDxb+WaaeE3cdPaTSGiGgptaafeY7ugNSRrtTDb55VS5knvGTaurxgGd8xQ3nu7AyckCidrXmf00HLfDOJNdduliBl7chY/ZGKuZxL/JMiCulTX8/E4ZCdc2/vuMERla9SXmF0hkiOJ0x9zE9IAm5rFn7fTcApcyqi3vxLADAVVrCWeH6t/TeIazWdF1ier1kmbtHXSWzLeBArs1ex7r0Bbr+BBlferE1lgIZifezE80SL+AGVtPmoCvfz0qV6XA5apm0ZWBZTXrjA9TgrvPT5CWoUWqJg79pWikTey+jD1M1U/OM0hLySBCOzqilaxMYsVZKYSLAHku0ESvrhexHC/i+ld2pF3C5qXCbaOROFQF42xTMvLQhu88aeo6Njt05gdHLibEJ2v1/fsAXxAC8FX7WL8U8wQDWzdau/nItnnlsf3Cy/ZtWh8UgcDNycRguxX8k0yk5+k7IJn4mQhZ+MepQ0jPfnrxwrGmrNX7JCaFfXaaDeJNQOErL/HxhkLx5fdBvjdG1GeMuYoMvf5nQcoZeDvLDzDNjSDDWA0DW/KGtF62FDICc8A++LwSznENl58bnWeoPY8y+vaIgun/3nvC9U9Ce06/Q5sYpahQjUH7OMtyBHpIUzLZKCbCx8P+YjFQgpIomY2r95X1gDMzKW2ex7IPQoXFJ99IEgVAW84dum7OVtcH+idVYS2QldLRn5xQJ9gU1E39zqz5FquGRkC83W/HtOMt63haaJ4HDMp0ri3sIyPKRVj5SfHvW0aSuby8PfTHnpSw4WmYu8c0vrFjibwNMprZ81GJKS9STu6MNbV3lCSkxuHYyKkeVoGxQbZmwG9QP/mrI2VmBDraYl3eTGpD2c1Sw3Jn96kH0QW3yZ3jqiH4a/VaJgGqdFPwaX5Ps50iv9XAW69ty4sHswTJl8PsoUDUVDHAfy4+a8mCs4TVCixHT+srmGpBRIeYvnDBvaIEinG7PRPynKAHEUsKHIfxp/RO37i3InsNzI7tvRPvKRQxJB3ptoWIYgk/UGAt4zRpcp5uCqfl/nbO685qxJ9JEwYrOdz1SyZVPcShK5GYTJF/hWpXZ1cV84b224f8HjLPh5bFcbuN2/gYypEGnWYkrARY+c83seGfNxw/4wBrz5ISe7sMJrmKa7Ns+1Az/F9dv91bwbaHxtsSlv4+ZWGfbPxf3oSo4PYvPaDLk0/q1e5WkGE/4fG3Vyt1qP34H6shq+E37Nz7lFJN+zp2TIIKCm3Cy/8Z3DJnFJFuMrvnpB2NrSzgIJfBYKcjG3KbAJ2d39Njh23PGCambnaagu6G7d61N5y588iZ/wZQSwMEFAACAAgARKiGS+iuoehKAAAAagAAABsAAAB1bml2ZXJzYWwvdW5pdmVyc2FsLnBuZy54bWyzsa/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/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+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"/>
  <p:tag name="ISPRING_PRESENTATION_TITLE" val="简约工作总结计划PPT"/>
  <p:tag name="KSO_WPP_MARK_KEY" val="7f7fc825-fcc5-49a2-bde2-d41f2aa7d8b1"/>
  <p:tag name="COMMONDATA" val="eyJoZGlkIjoiYjg4MTc5NjdiNjJlMGJjZDAxZGI1ODJhYjdlYzkzZj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7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2MDMyNDg5MTQzIiwKCSJHcm91cElkIiA6ICIxMjEwMDEwODk1IiwKCSJJbWFnZSIgOiAiaVZCT1J3MEtHZ29BQUFBTlNVaEVVZ0FBQXk4QUFBRXJDQVlBQUFEWEk3d1BBQUFBQ1hCSVdYTUFBQXNUQUFBTEV3RUFtcHdZQUFBYUhFbEVRVlI0bk8zZGY1Qlc5WDB2OFBmWnJoSkJ1UWI1WllKdGh5UmxlbEhrZWZaV3BEb2FNTUZxMWFMQlZCSnJTYWVaMXFSdG5IR3VvMGthZndCdFVOUnFyUFltY3pNMjE3Wm9HeVlWWWFaamNiVEdjYVRETGcwU1IwSW4wWUFpYWNTS2lyRHNudnRId2daRWZzbnVuajBQcjlkZnUrZjdQR2ZmaXg4ZmVPLzNuR2NUQUFBQUFBQUFBQUFBQUFBQUFBQUFBQUFBQUFBQUFBQUFBQUFBQUFBQUFBQUFBQUFBQUFBQUFBQUFBQUFBQUFBQUFBQUFBQUFBQUFBQUFBQUFBQUFBQUFBQUFBQUFBQUFBQUFBQUFBQUFBQUFBQUFBQUFBQUFBQUFBQUFBQUFBQUFBQUFBQUFBQUFBQUFBQUFBQUFBQUFBQUFBQUFBQUFBQUFBQUFBQUFBQUFBQUFBQUFBQUFBQUFBQUFBQUFBQUFBQUFBQUFOaExVWFVBQUtCL05Kdk5sVWxtVnAyRFh5akxjbFZYVjllMHFuTkFxMmlyT2dBQTBHOFVseUdtS0lvenFzNEFyYVM5NmdBQVFQOWF2WHAxMVJGSTB0SFJVWFVFYURsMlhnQUFnRnBRWGdBQWdGcFFYZ0FBZ0ZwUVhnQUFnRnBRWGdBQWdGcFFYZ0FBZ0ZwUVhnQUFnRnBRWGdBQWdGcFFYZ0FBZ0ZwUVhnQUFnRnBRWGdBQWdGcFFYZ0FBZ0ZwUVhnQUFnRnBRWGdBQWdGcFFYZ0FBZ0ZwUVhnQUFnRnBRWGdBQWdGcFFYZ0FBZ0ZwUVhnQUFnRnBRWGdBQWdGcFFYZ0FBZ0ZwUVhnQUFnRnBRWGdBQWdGcFFYZ0FBZ0ZwUVhnQUFnRnBRWGdBQWdGcFFYZ0FBZ0ZwUVhnQUFnRnBRWGdCZ2lHazBHdWMxR28xems3UlhuUVZnS1BHaUNBQkR6d1ZGVVZ6YmFEUmVUZkpna3FYYnRtMTdjc09HRFR1cURnWlFKVHN2QURCRUZVVXhxaWlLcTR1aWVIVGt5SkZiR28zRy81MDZkZXFGSC9qQUI0WlhuUTJnQ3NvTEFOVER5S0lvL3FDdHJXMzUrUEhqdHpTYnpRZW1UcDA2ZTlLa1NTZFVIZXh3dlBiYWE3bjIybXN6ZmZyMFhIenh4Zm5tTjcrWmpvNk83Tnk1TTBuUzI5dWIrKysvUDVkY2NrbW1UWnVXQ3krOE1NODk5OXhCMTRDamc4dkdnSDAwbTgyVlNXWlduUVBZcnhGSlB0M1cxdmJwRVNOR3ZOMW9OQjRweS9LaHFrTWRpaHR2dkRIYnQyL1BzbVhMVXBabHJydnV1cjNXNzd6enpqenh4Qk9aUDM5K0prK2VuQmRmZkRISEhYZmNRZGVHc21heldWYWRnZXFWWmJtcXE2dHJXdFU1Nms1NUFkNk40Z0kxVVpabFcxRVVvNUtNcnpyTHdXemR1alhmL2U1Mzg2MXZmU3VqUjQ5T2tuejJzNS9Obi83cG55Wkp0bTNibGdjZmZERDMzbnR2VGovOTlDVEp4SWtURDdvR2RWQVV4UmxWWjJnRnlndXdYNTJkblVYVkdlQm8xR2cwRmhkRmNlMEJIckk5eVJOSnZyTnIxNjZIMXE1ZHV6VkptczNtM1lNUzhEM2F2SGx6a3VSWGZ1VlgrbzZkY01JdnJucmJ0R2xUZW5wNk1tblNwSDJlZTZDMW9jNXJLWGJmK28veUFnQTFVSmJsbTBWUlBOYmIyL3Z0N3U3dWI2OWJ0KzZOcWpNZHJ1T1BQejVKc21YTGxyNlBYM25sbGI3MTk3Ly8vVW1TRjE5OE1aTW5UOTdydVFkYUE0NGVidGdIZ0tIcjlTUkx5N0tjKzVPZi9HUk1aMmZuSld2V3JQbmJPaGFYSkRubGxGUHlvUTk5S0YvNzJ0ZnkrdXV2WjlPbVRmbld0NzdWdHo1dTNMaWNjODQ1V2Jod1lkYXZYNStlbnA0OC8venoyYlJwMHdIWGdLT0g4Z0lBUTgvVHZiMjlsKzdZc1dOTVoyZm5KN3E2dXBaczNMaHhlOVdoK3NPaVJZdnkwNS8rTkxObXpjcjExMStmU3krOU5FblMzdjZ6aTBFV0xseVkwMDQ3TFovNzNPZHk5dGxuNTZhYmJzcU9IVHNPdWdZY0hWeURDZXhqOTdXNXJ0T0dldG45Lys3cTFhdXJqbkxJbGkxYmx2dnV1eThyVnF5b09rcS82K2pvU09LMUZIK3Y5aWM3THdEQW9IbnNzY2Y2YnI1Lzl0bG44L1d2ZnoyLzh6dS9VM1Vzb0NiY3NBOEFESm9YWG5naHQ5NTZhN1p1M1pyUm8wZm5vb3N1eWgvKzRSOVdIUXVvQ2VVRkFCZzBuL25NWi9LWnozeW02aGhBVGJsc0RBQUFxQVhsQlFBQXFBWGxCUUFBcUFYbEJRQUFxQVhsQlFBQXFBWGxCUUFBcUFYbEJRQUFxQVhsQlFBQXFBWGxCUUFBcUFYbEJRQUFxQVhsQlFBQXFBWGxCUUFBcUFYbEJRQUFxQVhsQlFBQXFBWGxCUUFBcUFYbEJRQUFxQVhsQlFBQXFBWGxCUUFBcUFYbEJRQUFxQVhsQlFBQXFBWGxCUUFBcUFYbEJRQUFxQVhsQlFBQXFBWGxCUUFBcUFYbEJRQUFxSVgycWdNQUFQMnJvNk9qNmdnQUE4TE9Dd0MwaUxJc1YxV2RnWDA4VzNVQWFDVjJYZ0NnUlhSMWRVMnJPZ1BBUUxMekFnQUExSUx5QWdBQTFJTHlBZ0FBMUlMeUFnQUExSUx5QWdBQTFJTHlBZ0FBMUlMeUFnQUExSUx5QWdBQTFJTHlBZ0FBMUlMeUFnQUExSUx5QWdBQTFJTHlBZ0FBMUlMeUFnQUExSUx5QWdBQTFJTHlBZ0FBMUlMeUFnQUExRUo3MVFHQW9hdlpiSlpWWjZEK3lySmMxZFhWTmEzcUhBRFVuNTBYQUFaVVVSUm5WSjBCZ05aZzV3WFlyODdPenFMcUROU2IzVHZnYU5Sb05NNUxjc0c3SEYrOHg2ZFBkM1YxZlh2d1VyVUc1UVVBQVByWHJxSW9ybjNud1QyUDlmVDBYRGE0a1ZxRHk4WUFBS0FmZFhWMVBWV1c1YXNIZU1qcnUzYnRXajVvZ1ZxSThnSUFBUDFyVjVJSEQ3RCtyK3ZXcmRzNVdHRmFpZklDQUFEOWIrbitGc3F5L01mQkROSktsQmNBQU9objI3WnRlekxKNis4OFhwYmxtMXUzYnYxT0JaRmFndklDQUFEOWJNT0dEVHZLc3Z5bmR4NHZpdUt4SC8zb1IyOVhrYWtWS0M4QUFEQUF5ckxjNTYyUWUzdDd2VDN5RVZCZUFBQmdBR3pac3VYeEpHL3VjV2g3ZDNlMzhuSUVsQmNBQUJnQUw3MzAwbHRKOXJ5LzVZbDE2OWE5VVZXZVZxQzhBQURBQU9udDdkM3p2aGMzNmg4aDVRVUFBQWJJOXUzYlZ5WjV1eXpMbmQzZDNROVZuYWZ1bEJjQUFCZ2d6ei8vL0xheUxCOHBpdUs3YTlldTNWcDFucnBycnpvQUFBQzBzcklzSDBveXZ1b2NyVUI1QWRKb05NNUxjc0c3SEYrOHg2ZFBkM1YxZVljVU9JbzBtODJWU1daV25ZTmZLTXR5VlZkWDE3U3Fjd3lXVnB2QlpyTjVkOVVaamxUVk02aThBRW15cXlpS2E5OTVjTTlqUFQwOWx3MXVKR0FJYUpsL05MYUtvaWpPcURyRElET0RRMHpWTTZpOEFPbnE2bnFxMFdpOFdoVEZxUDA4NVBWZHUzWXRIOVJRd0pDeGV2WHFxaU9RcEtPam8rb0lsVEdEUThOUW1FRTM3QU5Kc2l2Smd3ZFkvOWQxNjlidEhLd3dBQUR2Um5rQmRsdTZ2NFd5TFA5eE1JTUFBTHdiNVFWSWttemJ0dTNKSksrLzgzaFpsbTl1M2JyVkw5VUNBQ3FudkFCSmtnMGJOdXdveS9LZjNubThLSXJIZnZTakg3MWRSU1lBZ0QwcEwwQ2ZzaXozZVN2azN0NWViNDhNQUF3SnlndlFaOHVXTFk4bmVYT1BROXU3dTd1VkZ3QmdTRkJlZ0Q0dnZmVFNXMG4ydkwvbGlYWHIxcjFSVlI0QWdEMHBMOEJlZW50Nzk3enZ4WTM2QU1DUW9id0FlOW0rZmZ2SzNSOTNkM2MvVkdVV0FJQTlLUy9BWHA1Ly92bHR1ejlldTNidDFpcXpBQURzU1hrQkFBQnFvYjNxQUVlaTJXeXVUREt6Nmh6OFFsbVdxN3E2dXFaVm5hTXFyVGFUeldhenJEckRrYXJyVEpxbG9hZXVzd1RRU3VxKzg5SXlmN0czaXFJb3pxZzZROFhNNUJCVDQ1azBTME5NaldjSm9HWFVldWRsdDlXclYxY2RnU1FkSFIxVlJ4Z3l6T1RRMEFvemFaYUdobGFZSllCV1VQZWRGd0FBNENpaHZBQUFBTFdndkFBQUFMV2d2QUFBQUxXZ3ZBQUFBTFdndkFBQUFMV2d2QUFBQUxXZ3ZBQUFBTFdndkFBQUFMV2d2QUFBQUxXZ3ZBQUFBTFdndkFBQUFMV2d2QUFBQUxXZ3ZBQUFBTFdndkFBQXRLaU9qbzdSalViajk2ck9BZjJsdmVvQUFBRDBueWxUcGt4b2IyKy9zQ3pMdVdWWmZyUW9paVQ1ZjFYbmd2Nmd2QUFBMUZ5ejJmeHdXWllYSlBsVVVSUm5Kc25QU3d1MEZKZU5BUUNWV2J0MmJUbzZPckpzMmJMTW1qVXI1NTkvZmxhdFdwVy8rN3UveTR3Wk0vTHhqMzg4Ly9adi85YjMrSjA3ZCtiV1cyL05qQmt6Y3ZiWlorZUxYL3hpM25qampmZDBydTd1N3R4Nzc3MjU2S0tMTW0zYXRGeDQ0WVg1eGplK2tkN2UzcjNPOS9EREQyZm16SmxadkhoeFhuMzExWng1NXBsNTZxbW4rczd6OXR0djU1eHp6c25UVHo4OVNIOXFQOU5vTlA1bnM5bjgzODFtYzAyU0h4UkZjZmZ1NHNMaDJmM2YrcW1ubnNxY09YTXlmZnIwL05tZi9WbGVlKzIxdmRiM25JWGs0RE9VSkwyOXZibi8vdnR6eVNXWDlEM211ZWVlUzNMZ2VVNlNKVXVXWk5hc1daaytmWHJmMXp6UThhT0JuUmNBb0hJYk5teklkNzd6blN4YXRDaGYrdEtYTW1QR2pDeGZ2angzM25sbjdyampqcHh6empsSmtnVUxGbVRqeG8xWnNtUkpoZzBibGh0dXVDRzMzMzU3YnJ6eHhzTSsxOEtGQy9QOTczOC9kOXh4UnlaT25KanZmLy83dWY3NjY3TnIxNjVjZmZYVmZlZDc1cGxuc216WnNwUmxtZU9QUHo0elpzeklpaFVyY3RaWlp5VkpWcTVjbVJOUFBERm5uam53dmFFc3l6UWFqYThrdWJJb2lvOGM2dk9heldZNWdMRmF4c01QUDV5dmYvM3IyYlZyVjY2NTVwcmNkdHR0V2Jod1lkLzZuck9RSE5vTTNYbm5uWG5paVNjeWYvNzhUSjQ4T1MrKytHS09PKzY0SkFlZTU0MGJOK2EyMjI3TGZmZmRsMU5QUFRVLy9PRVBrMlMveDQ4V2RsNEFnTXI5N3UvK2JvWVBINTRMTDd3d3I3NzZhdWJObTVmaHc0Zm4vUFBQejQ5Ly9PUDA5UFJrNjlhdFdiRmlSYTYvL3ZxTUd6Y3VKNTU0WXE2ODhzcXNYTG55c00vMTJtdXY1WkZISHNtWHZ2U2wvTnF2L1ZyYTI5c3paY3FVL1BFZi8zR1dMbDI2MS9tdXV1cXFqQmd4SXNjZmYzeVNaTTZjT1huODhjZnoxbHR2SlVtV0xWdVd5eTY3YkZBdTB5cUtJbVZaZnJBb2ltRUQvc1dPUWxkZmZYVkdqUnFWc1dQSFp0NjhlWHZ0MUNWN3o4S2h6TkMyYmR2eTRJTVA1aXRmK1VwT1AvMzB0TGUzWitMRWlUbjU1Sk1QT3MvSEhITk1pcUxJNXMyYk0zejQ4RXllUFBtQXg0OFdkbDRBZ01xZGVPS0pTWkxodzRjblNVYVBIcDBrR1Ric1ovOUc3K25weWViTm0xT1daZWJPbmJ2UDg3dTd1dy9yWEMrLy9ITEtzc3pFaVJQM09zOHYvL0l2NTlWWFg5M3JzcDhKRXliczlaaU9qbzZjZlBMSmVleXh4OUxSMFpILytJLy95Ri8rNVYrK3grLzg4SzFacythUGtoUlRwMDc5WDIxdGJaOU9jbUdTQSs3Q2RIWjIxdklHbU1IZU1SbzdkbXpmeDJQR2pNbGJiNzIxMzFrNGxCbmF0R2xUZW5wNk1tblNwSDIrMXNIbWVkeTRjWmsvZjM3dXV1dXVQUERBQTduaGhodlNhRFQyZS94b29id0FBTFV3YXRTb0pNbnk1Y3N6ZnZ6NEl6clhtREZqa2lRdnZQQkNUajMxMUw3akd6ZHV6TGh4NDlMVzlvdUxVOTV0UjJYT25EbFp2bng1WG43NTVjeWNPVFB2Zi8vN2p5alBlMUN1V2JQbTM1UDhlNUpybXMzbWxMSXM1eFpGY1ZHU1V3L3lYUGJqalRmZTZDdTlMN3p3UXNhT0hidmZXVGlVR2RvOUZ5KysrT0krT3lTSE1zOFhYSEJCUHZheGorWHV1Ky9PZGRkZGwwY2ZmZlNBeDQ4R0xoc0RBR3BoM0xoeGFUYWJXYng0Y1Y1NTVaWDA5UFJrL2ZyMVdiVnExV0dmYS9UbzBUbnZ2UE95Y09IQy9PQUhQMGhQVDArZWZmYlovTTNmL0UydXV1cXFnejcvdDMvN3QvUHNzOC9tbi8vNW4vT0pUM3ppdlh3Ny9hcXpzL043WFYxZE4zUjJkcDZXbiszQzNKeWtzK0pZdFhQUFBmZmt6VGZmekFzdnZKQnZmdk9idWZqaWkvZjcyRU9ab1hIanh1V2NjODdKd29VTHMzNzkrdlQwOU9UNTU1L1BwazJiRGpyUEw3LzhjdGFzV1pPaUtITEtLYWRrNTg2ZEtjdHl2OGVQRm5aZUFJRGFXTFJvVWI3NjFhOW16cHc1NmU3dXpzU0pFL09GTDN6aFBaM3JsbHR1eVQzMzNKUFBmLzd6ZWUyMTF6Smh3b1RNbXpjdmMrYk1PZWh6VHpqaGhNeVlNU1BQUGZkY21zM21lL3I2QTZXenMzTkRrcHVTM05Sb05ENVFGTVdWRlVlcWpTbFRwbVQyN05uWnNXTkhMcmpnZ256MnM1ODk0T01QWllZV0xseVl1KzY2SzUvNzNPZnk1cHR2NWxkLzlWZjczZ1RnUVBQYzA5T1RXMjY1SlpzMmJjb0hQL2pCTEZpd0lFVlI3UGY0MGFMVzMrbnU2eUJYcjE1ZGRSVHlzMnVBay9wZVY5c2Z6T1RRVXVlWk5FdERTNTFuNlVpWXd3Tzc0b29yTW52MjdGeHh4UldEOHZXT3hqa2NyQmxjdTNadDVzMmJseWVmZkxMdnNqSDJOUlJtME00TEFNQmgrTy8vL3UvOHk3LzhTMzc2MDUvbWtrc3VxVG9PSEZXVUZ3Q0F3L0Jidi9WYkdUOStmTzY0NHc0L3BZZEJwcndBQUJ5R3A1OSt1dW9JOUxQVFRqdk41WkUxNGQzR0JzbmF0V3ZUMGRIUjl3dXRqdVQ1UjNvdURxN1JhSnpYYURUT1RZMEsvbENiaTZHV2g0SHp5Q09QNUpKTExzbHYvTVp2NUsvLytxOHplL2JzOVBiMm1nRUErbDF0L21FR2creUNvaWl1YlRRYXJ5WjVNTW5TYmR1MlBibGh3NFlkVlFlRG9XVHo1czI1K2VhYjh4ZC84UmY1NkVjL21wNmVubnorODUrdk9oWUFMVXA1Z1FNb2ltSlVrcXVUWEQxeTVNalhHNDNHUDVWbCtlMHRXN1k4L3RKTEwvbHhNa2U5Ly9xdi8wcHZiMi9PUGZmY0hIUE1NVG5tbUdPcWpnUkFDM1BaMkFCWXNtUkpaczJhbGVuVHAyZng0c1Y3clgzdmU5L0xwejcxcVp4NTVwbTUvUExMczNidDJyNjFuVHQzNXRaYmI4Mk1HVE55OXRsbjU0dGYvR0xlZU9PTndZN1AvbzBzaXVJUDJ0cmFsbzhmUDM1THM5bDhZT3JVcWJNblRacDBRdFhCM3MwOTk5eVRXYk5tNWNjLy9uR1NBOC9YN3N0N0huNzQ0Y3ljT1RPTEZ5L3VPL2JNTTgvMHpld25QL25KUFBmY2MzMWZ3OHp5KzcvLyswbVM2ZE9ucDZPajQ0Q1hpcGtYQUk2VW5aZCt0bkhqeHR4MjIyMjU3Nzc3Y3VxcHArYUhQL3poWHVzUFBmUlEvdXF2L2lydmU5Lzc4dWQvL3VkWnNHQkJIbnp3d1NUSmdnVUxzbkhqeGl4WnNpVERoZzNMRFRmY2tOdHZ2ejAzM25oakZkL0tlN2I3UGRsYjNJZ2tuMjVyYS92MGlCRWozbTQwR28rVVpmbFExYUYyZStpaGg3SjA2ZEo4NHh2ZnlDbW5uSkxrME9icm1XZWV5YkpseTFLV1pkL3NMbDI2TkhmZmZYZU9QZmJZZlBuTFg4NzgrZlB6OTMvLzk0ZDhUbHJiL2ZmZm4zbno1dVhwcDUvT3NjY2V1OWNQWk43SnZBQndwT3k4OUxOampqa21SVkZrOCtiTkdUNThlQ1pQbnJ6WCtoZSs4SVdNSFRzMkkwZU96Tnk1Yy9PZi8vbWY2ZTN0emRhdFc3Tml4WXBjZi8zMUdUZHVYRTQ4OGNSY2VlV1ZXYmx5WlVYZkNZZXFMTXUyb2loR0ZVVXh2dW9zU2ZMWVk0L2wzbnZ2emRlKzlyVjg2RU1mU3BKRG5xK3Jycm9xSTBhTXlQSEhIOTkzN0UvKzVFOHlldlRvakJ3NU1sZGNjVVhXcjE5dlpqbHM1Z1dBL21EbnBaK05HemN1OCtmUHoxMTMzWlVISG5nZ045eHdReHFOUnQvNm1ERmorajRlTVdKRXlyTE1ybDI3c25uejVwUmxtYmx6NSs1enp1N3U3a0hKM2w5YTRUZi9OaHFOeFVWUlhIdUFoMnhQOGtTUzcremF0ZXVodFd2WGJrMlNack41OTZBRVBJQzc3cm9yczJiTjJxczRIK3A4VFpnd1laLzFrMDQ2cWUvakUwNDRvU1ZubG9GM3NIbHhyd3dBaDBKNUdRQVhYSEJCUHZheGorWHV1Ky9PZGRkZGwwY2ZmZlNnenhrMWFsU1NaUG55NVJrL2ZrajhBSjkzS012eXphSW9IdXZ0N2YxMmQzZjN0OWV0V3pja0w5Yi82bGUvbW11dXVTWWYrY2hIY3ZubGx5YzU5UGtxaWtQdm5XYVd3MkZlQU9nUExodnJaeSsvL0hMV3JGbVRvaWh5eWltblpPZk9uU25MZzk4Q01tN2N1RFNielN4ZXZEaXZ2UEpLZW5wNnNuNzkrcXhhdFdvUVVuTUFyeWRaV3BibDNKLzg1Q2RqT2pzN0wxbXpaczNmRHRYaWtpUy8vdXUvbmtXTEZ1WDIyMi9QaWhVcmtnek1mSmxaRG9kNUFhQS9LQy85cktlbko3ZmNja3ZPT3V1c0xGbXlKQXNXTERqa24yWXZXclFvYlcxdG1UTm5UczQ2NjZ6Y2ROTk5oMVI4R0JCUDkvYjJYcnBqeDQ0eG5aMmRuK2pxNmxxeWNlUEc3VldIT2xTLytadS9tUzkvK2N1NStlYWI4L2pqanljWm1Qa3lzeHdPOHdMQWthcjF2UW03MzlWcTllclZWVWNoU1VkSFI1TFd1T2ZsdlRLVFEwdWRaOUlzRFMxMW5xVWpZUTZIbHFOeERzM2cwRElVWnRET0N3QUFVQXZLQ3dBQVVBdktDd0FBVUF2S0N3QUFVQXZLQ3dBQVVBdktDd0FBVUF2S0N3QUFVQXZLQ3dBQVVBdktDd0FBVUF2S0N3QUFVQXZLQ3dBQVVBdktDd0FBVUF2S0N3QUFVQXZLQ3dBQVVBdnRWUWNBQUlhMmpvNk9xaU53bERPRDdHYm5CUUI0VjJWWnJxbzZBL3Q0dHVvQWc2bFZackFzeTZvajlLZEtaOURPQ3dEd3JycTZ1cVpWbmFFL05Kdk5Na2s2T3p1THFyTndlRnBsQnFkT25UcTdLSXB4bloyZC82ZnFMSFZuNXdVQUFBWlFVUlNYSjdtMDZoeXRRSGtCQUlBQk1tSENoT09Lb3BpZDVOeEpreWFkVUhXZXVsTmVBQUJnZ0p4MDBrbG5KaG1lNUgwalJveVlVM1dldWxOZUFBQmdnTFMxdFYyMng2ZVg3ZmVCSEJMbEJRQUFCc0RreVpPUExZcmk5L1k0TkdQQ2hBbkhWUmFvQlNndkFBQXdBTnJiMjg5SThqLzJPRFJpekpneHM2dkswd3FVRndBQUdBQnRiVzM3RkpXZnYvTVk3NUh5QWdBQS9hKzlLSXA1NzNMOHZNbVRKeDg3MkdGYWhmSUNBQUQ5Yk1xVUtSMUpUbnFYcFpIRGhnMjdhTER6dEFybEJRQUErbGw3ZS92RkIxais1S0FGYVRIS0N3QUE5SzlmU3ZJSCsxc3N5L0xqU2RvSEwwN3JhSWsvdEk2T2pxb2p3RjdNSlAzRkxBSFV6NVFwVTA1UGN2TCsxb3VpR0RWMTZ0VHoxNnhaczN3UVk3V0VXcGVYc2l4WEZVVnhSdFU1Mk11elZRZW9rcGtja21vNWs2MHlTMlZacGlpS3FtUDBsMXJPRWpENDJ0cmFUaXJMOGg5MmYxNFV4ZHdrMmZOWVcxdmIyQ3F5QWJTY1pyTlpOcHZOc3VvYzFOL1VxVk5uTjV2TlA2bzZCMGMzcjJsVXpRejJIL2U4QURCZ2Z2NzdEQzZ0T2djQXJVRjVBV0JBZEhSMERDK0tZbmFTY3lkTm1uUkMxWGtBcUQvbEJZQUJzV3ZYcnBsSmhpZDUzNGdSSStaVW5RZUErbE5lQUJnUVJWRmN0c2VubCszM2dRQndpSlFYQVByZGh6Lzg0V0Z0YlcxNzdyYk1tREJod25HVkJRS2dKU2d2QVBTN0VTTkduSnRrei90Y1Jvd1pNMloyVlhrQWFBM0tDd0Q5cnEydGJaOTNHUHY1TzQ4QndIdW12QURRcnpvNk9vNUo4c2wzV1Rwdjh1VEp4dzUySGdCYWgvSUNRTC9xNmVrNXF5aUtVZSt5TkhMWXNHRVhEWG9nQUZxRzhnSkF2MnByYXp2UXZTM3Z0aU1EQUlkRWVRR2dQLzFTV1paejk3ZFlsdVhIazdRUFloNEFXb2p5QWtDL21UcDE2clNpS01idWI3MG9pbEZUcDA0OWZ6QXpBZEE2L1BRTGdINVRGTVhvc2l6L1lZL1A1eWJKbnNmYTJ0cjJXMjRBNEVDS3FnTUFRMCt6MlN5VHBMT3owMnNFUjhRc01SVHNua09vbXRmQ0krZXlNUUNnMVhWVkhRQ1NQRnQxZ0ZiZ3NqRUFvS1YxZG5ZMnE4NEE5QTg3THdBQVFDMG9Md0FBUUMwb0x3QUFRQzBvTHdBQVFDMG9Md0FBUUMwb0x3QUFRQzBvTHdBQVFDMG9Md0FBUUMwb0x3QUFRQzBvTHdBQVFDMG9Md0FBUUMyMFZ4MEFHTHFheldaWmRRWUFnTjNzdkFEN0tNdHlWZFVaYUNuUFZoMEFBQUFBQUFBQUFBQUFBQUFBQUFBQUFBQUFBQUFBQUFBQUFBQUFBQUFBQUFBQUFBQUFBQUFBQUFBQUFBQUFBQUFBQUFBQUFBQUFBQUFBQUFBQUFBQUFBQUFBQUFBQUFBQUFBQUFBQUFBQUFBQUFBQUFBQUFBQUFBQUFBQUFBQUFBQUFBQ0FJZXYvQThDcnVPWWZvdE1sQUFBQUFFbEZUa1N1UW1DQyIsCgkiVGhlbWUiIDogIiIsCgkiVHlwZSIgOiAiZmxvdyIsCgkiVmVyc2lvbiIgOiAiIgp9Cg=="/>
    </extobj>
  </extobjs>
</s:customData>
</file>

<file path=customXml/itemProps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WPS 演示</Application>
  <PresentationFormat>宽屏</PresentationFormat>
  <Paragraphs>44</Paragraphs>
  <Slides>6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微软雅黑 Light</vt:lpstr>
      <vt:lpstr>Arial Unicode MS</vt:lpstr>
      <vt:lpstr>等线 Light</vt:lpstr>
      <vt:lpstr>Calibri Light</vt:lpstr>
      <vt:lpstr>等线</vt:lpstr>
      <vt:lpstr>Office 主题​​</vt:lpstr>
      <vt:lpstr>2_Office 主题​​</vt:lpstr>
      <vt:lpstr>37_Office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简约工作总结计划PPT</dc:title>
  <dc:creator>YYQ</dc:creator>
  <cp:lastModifiedBy>西北偏北</cp:lastModifiedBy>
  <cp:revision>52</cp:revision>
  <dcterms:created xsi:type="dcterms:W3CDTF">2016-09-11T10:28:00Z</dcterms:created>
  <dcterms:modified xsi:type="dcterms:W3CDTF">2023-05-10T06:53:39Z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B939D8F262F34A22A04915DAD9D3851D_13</vt:lpwstr>
  </property>
</Properties>
</file>