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5" r:id="rId7"/>
    <p:sldId id="264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CoronaTracker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Daniel Iliev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54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10285" y="2800864"/>
            <a:ext cx="8596668" cy="1320800"/>
          </a:xfrm>
        </p:spPr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463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prezentace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Úvod do problematiky</a:t>
            </a:r>
            <a:endParaRPr lang="cs-CZ" dirty="0" smtClean="0"/>
          </a:p>
          <a:p>
            <a:r>
              <a:rPr lang="cs-CZ" dirty="0" smtClean="0"/>
              <a:t>Teoretická část</a:t>
            </a:r>
          </a:p>
          <a:p>
            <a:r>
              <a:rPr lang="cs-CZ" dirty="0" smtClean="0"/>
              <a:t>Využité technologie – 1</a:t>
            </a:r>
          </a:p>
          <a:p>
            <a:r>
              <a:rPr lang="cs-CZ" dirty="0" smtClean="0"/>
              <a:t>Využité </a:t>
            </a:r>
            <a:r>
              <a:rPr lang="cs-CZ" dirty="0"/>
              <a:t>technologie </a:t>
            </a:r>
            <a:r>
              <a:rPr lang="cs-CZ" dirty="0" smtClean="0"/>
              <a:t>– 2</a:t>
            </a:r>
          </a:p>
          <a:p>
            <a:r>
              <a:rPr lang="cs-CZ" dirty="0" smtClean="0"/>
              <a:t>Problémy s vývojem</a:t>
            </a:r>
          </a:p>
          <a:p>
            <a:r>
              <a:rPr lang="cs-CZ" dirty="0" smtClean="0"/>
              <a:t>Využité zdroje – informativní</a:t>
            </a:r>
          </a:p>
          <a:p>
            <a:r>
              <a:rPr lang="cs-CZ" dirty="0" smtClean="0"/>
              <a:t>Využité zdroje – aplikační</a:t>
            </a:r>
          </a:p>
        </p:txBody>
      </p:sp>
    </p:spTree>
    <p:extLst>
      <p:ext uri="{BB962C8B-B14F-4D97-AF65-F5344CB8AC3E}">
        <p14:creationId xmlns:p14="http://schemas.microsoft.com/office/powerpoint/2010/main" val="184667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 do problematiky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Proč jsem si dané téma vybral?</a:t>
            </a:r>
          </a:p>
          <a:p>
            <a:r>
              <a:rPr lang="cs-CZ" dirty="0" smtClean="0"/>
              <a:t>Co je Covid-19?</a:t>
            </a:r>
          </a:p>
          <a:p>
            <a:r>
              <a:rPr lang="cs-CZ" dirty="0" smtClean="0"/>
              <a:t>Bude mít aplikace další využití?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368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Teoretická část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86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 Použité technologie - 1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546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Použité technologie - </a:t>
            </a:r>
            <a:r>
              <a:rPr lang="cs-CZ" dirty="0" smtClean="0"/>
              <a:t>2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740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 s vývojem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226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Využité zdroje - informativní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85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Využité zdroje - aplikační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577999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75</Words>
  <Application>Microsoft Office PowerPoint</Application>
  <PresentationFormat>Širokoúhlá obrazovka</PresentationFormat>
  <Paragraphs>21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Faseta</vt:lpstr>
      <vt:lpstr>CoronaTracker</vt:lpstr>
      <vt:lpstr>Obsah prezentace</vt:lpstr>
      <vt:lpstr>Úvod do problematiky</vt:lpstr>
      <vt:lpstr>Teoretická část</vt:lpstr>
      <vt:lpstr> Použité technologie - 1</vt:lpstr>
      <vt:lpstr> Použité technologie - 2</vt:lpstr>
      <vt:lpstr>Problémy s vývojem</vt:lpstr>
      <vt:lpstr>Využité zdroje - informativní</vt:lpstr>
      <vt:lpstr>Využité zdroje - aplikační</vt:lpstr>
      <vt:lpstr>Děkuji za pozornost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CoronaTracker</dc:title>
  <dc:creator>Daniel Iliev</dc:creator>
  <cp:lastModifiedBy>Daniel Iliev</cp:lastModifiedBy>
  <cp:revision>10</cp:revision>
  <dcterms:created xsi:type="dcterms:W3CDTF">2022-01-24T08:08:19Z</dcterms:created>
  <dcterms:modified xsi:type="dcterms:W3CDTF">2022-01-24T08:32:16Z</dcterms:modified>
</cp:coreProperties>
</file>