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7" r:id="rId6"/>
    <p:sldId id="264" r:id="rId7"/>
    <p:sldId id="268" r:id="rId8"/>
    <p:sldId id="271" r:id="rId9"/>
    <p:sldId id="272" r:id="rId10"/>
    <p:sldId id="273" r:id="rId11"/>
    <p:sldId id="266" r:id="rId12"/>
    <p:sldId id="259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tria.cz/" TargetMode="External"/><Relationship Id="rId2" Type="http://schemas.openxmlformats.org/officeDocument/2006/relationships/hyperlink" Target="https://cs.wikipedi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ho.int/" TargetMode="External"/><Relationship Id="rId5" Type="http://schemas.openxmlformats.org/officeDocument/2006/relationships/hyperlink" Target="https://www.mayoclinic.org/" TargetMode="External"/><Relationship Id="rId4" Type="http://schemas.openxmlformats.org/officeDocument/2006/relationships/hyperlink" Target="http://www.dummies.com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" TargetMode="External"/><Relationship Id="rId13" Type="http://schemas.openxmlformats.org/officeDocument/2006/relationships/hyperlink" Target="https://www.mockaroo.com/" TargetMode="External"/><Relationship Id="rId3" Type="http://schemas.openxmlformats.org/officeDocument/2006/relationships/hyperlink" Target="https://visualstudio.microsoft.com/vs/" TargetMode="External"/><Relationship Id="rId7" Type="http://schemas.openxmlformats.org/officeDocument/2006/relationships/hyperlink" Target="https://rapidapi.com/Gramzivi/api/covid-19-data/" TargetMode="External"/><Relationship Id="rId12" Type="http://schemas.openxmlformats.org/officeDocument/2006/relationships/hyperlink" Target="https://www.w3schools.com/" TargetMode="External"/><Relationship Id="rId2" Type="http://schemas.openxmlformats.org/officeDocument/2006/relationships/hyperlink" Target="https://www.citacepro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de.visualstudio.com/" TargetMode="External"/><Relationship Id="rId11" Type="http://schemas.openxmlformats.org/officeDocument/2006/relationships/hyperlink" Target="https://stackoverflow.com/" TargetMode="External"/><Relationship Id="rId5" Type="http://schemas.openxmlformats.org/officeDocument/2006/relationships/hyperlink" Target="https://typora.io/" TargetMode="External"/><Relationship Id="rId10" Type="http://schemas.openxmlformats.org/officeDocument/2006/relationships/hyperlink" Target="https://desktop.github.com/" TargetMode="External"/><Relationship Id="rId4" Type="http://schemas.openxmlformats.org/officeDocument/2006/relationships/hyperlink" Target="https://www.phpmyadmin.net/" TargetMode="External"/><Relationship Id="rId9" Type="http://schemas.openxmlformats.org/officeDocument/2006/relationships/hyperlink" Target="https://github.com/" TargetMode="External"/><Relationship Id="rId14" Type="http://schemas.openxmlformats.org/officeDocument/2006/relationships/hyperlink" Target="https://goqr.me/api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CoronaTracker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Daniel Iliev</a:t>
            </a:r>
          </a:p>
        </p:txBody>
      </p:sp>
      <p:pic>
        <p:nvPicPr>
          <p:cNvPr id="4" name="Obrázek 3" descr="coronaviru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81" y="2366319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6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Snímky z aplikace</a:t>
            </a:r>
            <a:endParaRPr lang="en-US" dirty="0"/>
          </a:p>
        </p:txBody>
      </p:sp>
      <p:pic>
        <p:nvPicPr>
          <p:cNvPr id="5" name="Zástupný symbol pro obrázek 4" descr="report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703843" y="1020425"/>
            <a:ext cx="4306556" cy="32879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Zpráva na Discordu z nahlašovacího systému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Jak</a:t>
            </a:r>
            <a:r>
              <a:rPr lang="cs-CZ" dirty="0"/>
              <a:t>á část práce pro Vás byla nejtěžší?</a:t>
            </a:r>
          </a:p>
          <a:p>
            <a:r>
              <a:rPr lang="cs-CZ" dirty="0"/>
              <a:t>Jakým způsobem jste navrhoval myšlenkovou mapu aplikace?</a:t>
            </a:r>
          </a:p>
          <a:p>
            <a:r>
              <a:rPr lang="cs-CZ" dirty="0"/>
              <a:t>Budete aplikaci nabízet </a:t>
            </a:r>
            <a:r>
              <a:rPr lang="cs-CZ"/>
              <a:t>zdravotnickým zařízením?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Využité zdroje - informativní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Wikipedia [online]. [cit. 2022-01-25]. Dostupné z: </a:t>
            </a:r>
            <a:r>
              <a:rPr lang="en-US" u="sng" dirty="0">
                <a:hlinkClick r:id="rId2"/>
              </a:rPr>
              <a:t>https://cs.wikipedia.org</a:t>
            </a:r>
            <a:endParaRPr lang="en-US" dirty="0"/>
          </a:p>
          <a:p>
            <a:pPr lvl="0"/>
            <a:r>
              <a:rPr lang="en-US" dirty="0"/>
              <a:t>Patria [online]. [cit. 2022-01-25]. Dostupné z: </a:t>
            </a:r>
            <a:r>
              <a:rPr lang="en-US" u="sng" dirty="0">
                <a:hlinkClick r:id="rId3"/>
              </a:rPr>
              <a:t>https://www.patria.cz</a:t>
            </a:r>
            <a:endParaRPr lang="en-US" dirty="0"/>
          </a:p>
          <a:p>
            <a:pPr lvl="0"/>
            <a:r>
              <a:rPr lang="en-US" dirty="0"/>
              <a:t>Dummies [online]. [cit. 2022-01-25]. Dostupné z: </a:t>
            </a:r>
            <a:r>
              <a:rPr lang="en-US" u="sng" dirty="0">
                <a:hlinkClick r:id="rId4"/>
              </a:rPr>
              <a:t>www.dummies.com</a:t>
            </a:r>
            <a:endParaRPr lang="en-US" dirty="0"/>
          </a:p>
          <a:p>
            <a:pPr lvl="0"/>
            <a:r>
              <a:rPr lang="en-US" dirty="0"/>
              <a:t>MayoClinic [online]. [cit. 2022-01-25]. Dostupné z: </a:t>
            </a:r>
            <a:r>
              <a:rPr lang="en-US" u="sng" dirty="0">
                <a:hlinkClick r:id="rId5"/>
              </a:rPr>
              <a:t>https://www.mayoclinic.org</a:t>
            </a:r>
            <a:endParaRPr lang="en-US" dirty="0"/>
          </a:p>
          <a:p>
            <a:pPr lvl="0"/>
            <a:r>
              <a:rPr lang="en-US" dirty="0"/>
              <a:t>World Health Organization [online]. [cit. 2022-01-25]. Dostupné z: </a:t>
            </a:r>
            <a:r>
              <a:rPr lang="en-US" u="sng" dirty="0">
                <a:hlinkClick r:id="rId6"/>
              </a:rPr>
              <a:t>https://www.who.int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585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Využité zdroje - aplikační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CitacePro [online]. [cit. 2022-01-25]. Dostupné z: </a:t>
            </a:r>
            <a:r>
              <a:rPr lang="en-US" u="sng" dirty="0">
                <a:hlinkClick r:id="rId2"/>
              </a:rPr>
              <a:t>https://www.citacepro.com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Visual Studio 2017 [software]. [cit. 2022-01-25]. Verze 16.11.4. Dostupné z: </a:t>
            </a:r>
            <a:r>
              <a:rPr lang="en-US" u="sng" dirty="0">
                <a:hlinkClick r:id="rId3"/>
              </a:rPr>
              <a:t>https://visualstudio.microsoft.com/vs/</a:t>
            </a:r>
            <a:endParaRPr lang="en-US" dirty="0"/>
          </a:p>
          <a:p>
            <a:pPr lvl="0"/>
            <a:r>
              <a:rPr lang="en-US" dirty="0"/>
              <a:t>Visual Studio 2022 [software]. [cit. 2022-01-25]. Verze 17.0.5. Dostupné z: </a:t>
            </a:r>
            <a:r>
              <a:rPr lang="en-US" u="sng" dirty="0">
                <a:hlinkClick r:id="rId3"/>
              </a:rPr>
              <a:t>https://visualstudio.microsoft.com/vs/</a:t>
            </a:r>
            <a:endParaRPr lang="en-US" dirty="0"/>
          </a:p>
          <a:p>
            <a:pPr lvl="0"/>
            <a:r>
              <a:rPr lang="en-US" dirty="0"/>
              <a:t>Microsoft Word 2007 [software]. [cit. 2022-01-25]. Dostupné z: CD-ROM</a:t>
            </a:r>
          </a:p>
          <a:p>
            <a:pPr lvl="0"/>
            <a:r>
              <a:rPr lang="en-US" dirty="0"/>
              <a:t>PhpMyAdmin [online]. [cit. 2022-01-25]. Dostupné z: </a:t>
            </a:r>
            <a:r>
              <a:rPr lang="en-US" u="sng" dirty="0">
                <a:hlinkClick r:id="rId4"/>
              </a:rPr>
              <a:t>https://www.phpmyadmin.net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Typora [software]. [cit. 2022-01-25]. Verze 0.11.17 (beta). Dostupné z: </a:t>
            </a:r>
            <a:r>
              <a:rPr lang="en-US" u="sng" dirty="0">
                <a:hlinkClick r:id="rId5"/>
              </a:rPr>
              <a:t>https://typora.io</a:t>
            </a:r>
            <a:endParaRPr lang="en-US" dirty="0"/>
          </a:p>
          <a:p>
            <a:pPr lvl="0"/>
            <a:r>
              <a:rPr lang="en-US" dirty="0"/>
              <a:t>Visual Studio Code [software]. [cit. 2022-01-25]. Verze 1.63.2. Dostupné z: </a:t>
            </a:r>
            <a:r>
              <a:rPr lang="en-US" u="sng" dirty="0">
                <a:hlinkClick r:id="rId6"/>
              </a:rPr>
              <a:t>https://code.visualstudio.com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Covid-19 data [online]. [cit. 2022-01-25]. Dostupné z: </a:t>
            </a:r>
            <a:r>
              <a:rPr lang="en-US" u="sng" dirty="0">
                <a:hlinkClick r:id="rId7"/>
              </a:rPr>
              <a:t>https://rapidapi.com/Gramzivi/api/covid-19-data/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Flaticon [online]. [cit. 2022-01-25]. Dostupné z: </a:t>
            </a:r>
            <a:r>
              <a:rPr lang="en-US" u="sng" dirty="0">
                <a:hlinkClick r:id="rId8"/>
              </a:rPr>
              <a:t>https://www.flaticon.com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Github [online]. [cit. 2022-01-25]. Dostupné z: </a:t>
            </a:r>
            <a:r>
              <a:rPr lang="en-US" u="sng" dirty="0">
                <a:hlinkClick r:id="rId9"/>
              </a:rPr>
              <a:t>https://github.com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Github Desktop [software]. [cit. 2022-01-25].  Verze 2.9.6. Dostupné z: </a:t>
            </a:r>
            <a:r>
              <a:rPr lang="en-US" u="sng" dirty="0">
                <a:hlinkClick r:id="rId10"/>
              </a:rPr>
              <a:t>https://desktop.github.com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StackOverFlow [online]. [cit. 2022-01-25]. Dostupné z: </a:t>
            </a:r>
            <a:r>
              <a:rPr lang="en-US" u="sng" dirty="0">
                <a:hlinkClick r:id="rId11"/>
              </a:rPr>
              <a:t>https://stackoverflow.com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W3Schools [online]. [cit. 2022-01-25]. Dostupné z: </a:t>
            </a:r>
            <a:r>
              <a:rPr lang="en-US" u="sng" dirty="0">
                <a:hlinkClick r:id="rId12"/>
              </a:rPr>
              <a:t>https://www.w3schools.com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Mockaroo [online]. [cit. 2022-01-25]. Dostupné z: </a:t>
            </a:r>
            <a:r>
              <a:rPr lang="en-US" u="sng" dirty="0">
                <a:hlinkClick r:id="rId13"/>
              </a:rPr>
              <a:t>https://www.mockaroo.com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QR Code Generator [online]. [cit. 2022-01-25]. Dostupné z: </a:t>
            </a:r>
            <a:r>
              <a:rPr lang="en-US" u="sng" dirty="0">
                <a:hlinkClick r:id="rId14"/>
              </a:rPr>
              <a:t>https://goqr.me/api/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prezentace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Úvod do problematiky</a:t>
            </a:r>
          </a:p>
          <a:p>
            <a:r>
              <a:rPr lang="cs-CZ" dirty="0"/>
              <a:t>Teoretická část</a:t>
            </a:r>
          </a:p>
          <a:p>
            <a:r>
              <a:rPr lang="cs-CZ" dirty="0"/>
              <a:t>Využité technologie</a:t>
            </a:r>
          </a:p>
          <a:p>
            <a:r>
              <a:rPr lang="cs-CZ" dirty="0"/>
              <a:t>Problémy s vývojem</a:t>
            </a:r>
          </a:p>
          <a:p>
            <a:r>
              <a:rPr lang="cs-CZ" dirty="0"/>
              <a:t>Snímky z aplikace</a:t>
            </a:r>
          </a:p>
          <a:p>
            <a:r>
              <a:rPr lang="cs-CZ" dirty="0"/>
              <a:t>Závěr</a:t>
            </a:r>
          </a:p>
          <a:p>
            <a:r>
              <a:rPr lang="cs-CZ" dirty="0"/>
              <a:t>Využité zdroje – informativní</a:t>
            </a:r>
          </a:p>
          <a:p>
            <a:r>
              <a:rPr lang="cs-CZ" dirty="0"/>
              <a:t>Využité zdroje – aplikační</a:t>
            </a:r>
          </a:p>
        </p:txBody>
      </p:sp>
    </p:spTree>
    <p:extLst>
      <p:ext uri="{BB962C8B-B14F-4D97-AF65-F5344CB8AC3E}">
        <p14:creationId xmlns:p14="http://schemas.microsoft.com/office/powerpoint/2010/main" val="184667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problematiky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Proč jsem si dané téma vybral?</a:t>
            </a:r>
          </a:p>
          <a:p>
            <a:r>
              <a:rPr lang="cs-CZ" dirty="0"/>
              <a:t>Cíl mého projektu</a:t>
            </a:r>
          </a:p>
        </p:txBody>
      </p:sp>
    </p:spTree>
    <p:extLst>
      <p:ext uri="{BB962C8B-B14F-4D97-AF65-F5344CB8AC3E}">
        <p14:creationId xmlns:p14="http://schemas.microsoft.com/office/powerpoint/2010/main" val="271368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Teoretická část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Covid-19</a:t>
            </a:r>
          </a:p>
          <a:p>
            <a:pPr lvl="1"/>
            <a:r>
              <a:rPr lang="cs-CZ" dirty="0"/>
              <a:t>Nakažlivost</a:t>
            </a:r>
          </a:p>
          <a:p>
            <a:pPr lvl="1"/>
            <a:r>
              <a:rPr lang="cs-CZ" dirty="0"/>
              <a:t>Vakcína</a:t>
            </a:r>
          </a:p>
          <a:p>
            <a:pPr lvl="1"/>
            <a:r>
              <a:rPr lang="cs-CZ" dirty="0"/>
              <a:t>Symptomy</a:t>
            </a:r>
          </a:p>
          <a:p>
            <a:pPr lvl="1"/>
            <a:r>
              <a:rPr lang="cs-CZ" dirty="0"/>
              <a:t>Úmrtnost a smrtnost</a:t>
            </a:r>
          </a:p>
          <a:p>
            <a:r>
              <a:rPr lang="cs-CZ" dirty="0"/>
              <a:t>Vybrané programovací jazyk</a:t>
            </a:r>
          </a:p>
          <a:p>
            <a:r>
              <a:rPr lang="cs-CZ" dirty="0"/>
              <a:t>Vybrané programy</a:t>
            </a:r>
          </a:p>
        </p:txBody>
      </p:sp>
    </p:spTree>
    <p:extLst>
      <p:ext uri="{BB962C8B-B14F-4D97-AF65-F5344CB8AC3E}">
        <p14:creationId xmlns:p14="http://schemas.microsoft.com/office/powerpoint/2010/main" val="176866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Využité technologie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Databázový server</a:t>
            </a:r>
          </a:p>
          <a:p>
            <a:r>
              <a:rPr lang="cs-CZ" dirty="0"/>
              <a:t>Rest API</a:t>
            </a:r>
          </a:p>
          <a:p>
            <a:r>
              <a:rPr lang="cs-CZ" dirty="0"/>
              <a:t>Spouštěcí parametry</a:t>
            </a:r>
          </a:p>
          <a:p>
            <a:r>
              <a:rPr lang="cs-CZ" dirty="0"/>
              <a:t>Export dat do PDF</a:t>
            </a:r>
          </a:p>
          <a:p>
            <a:r>
              <a:rPr lang="cs-CZ" dirty="0"/>
              <a:t>Instalátor aplikace</a:t>
            </a:r>
            <a:endParaRPr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Git, Github</a:t>
            </a:r>
          </a:p>
          <a:p>
            <a:r>
              <a:rPr lang="cs-CZ" dirty="0"/>
              <a:t>Přihlašovací systém</a:t>
            </a:r>
          </a:p>
          <a:p>
            <a:r>
              <a:rPr lang="cs-CZ" dirty="0"/>
              <a:t>Logovací systém</a:t>
            </a:r>
          </a:p>
          <a:p>
            <a:r>
              <a:rPr lang="cs-CZ" dirty="0"/>
              <a:t>Nahlašovací systém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Problémy s vývojem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Třetí strana poskytující Covid-19 data</a:t>
            </a:r>
          </a:p>
          <a:p>
            <a:r>
              <a:rPr lang="cs-CZ" dirty="0"/>
              <a:t>Nahrávání na Github z třetí strany</a:t>
            </a:r>
          </a:p>
          <a:p>
            <a:r>
              <a:rPr lang="cs-CZ" dirty="0"/>
              <a:t>Zavirovaný počítač</a:t>
            </a:r>
          </a:p>
          <a:p>
            <a:r>
              <a:rPr lang="cs-CZ" dirty="0"/>
              <a:t>Problém s responzivitou</a:t>
            </a:r>
          </a:p>
        </p:txBody>
      </p:sp>
    </p:spTree>
    <p:extLst>
      <p:ext uri="{BB962C8B-B14F-4D97-AF65-F5344CB8AC3E}">
        <p14:creationId xmlns:p14="http://schemas.microsoft.com/office/powerpoint/2010/main" val="254226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Snímky z aplikace</a:t>
            </a:r>
            <a:endParaRPr lang="en-US" dirty="0"/>
          </a:p>
        </p:txBody>
      </p:sp>
      <p:pic>
        <p:nvPicPr>
          <p:cNvPr id="5" name="Zástupný symbol pro obrázek 4" descr="LoadingBackground.gif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539085" y="815442"/>
            <a:ext cx="5008744" cy="375655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Načítací obrazovka aplikace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Snímky z aplikace</a:t>
            </a:r>
            <a:endParaRPr lang="en-US" dirty="0"/>
          </a:p>
        </p:txBody>
      </p:sp>
      <p:pic>
        <p:nvPicPr>
          <p:cNvPr id="5" name="Zástupný symbol pro obrázek 4" descr="PatientsSubFormUpdateQR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929486" y="743098"/>
            <a:ext cx="5954125" cy="36348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Obrazovka pro úpravu jednotlivých pacientů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Snímky z aplikace</a:t>
            </a:r>
            <a:endParaRPr lang="en-US" dirty="0"/>
          </a:p>
        </p:txBody>
      </p:sp>
      <p:pic>
        <p:nvPicPr>
          <p:cNvPr id="5" name="Zástupný symbol pro obrázek 4" descr="final_final_db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242524" y="1003843"/>
            <a:ext cx="5159099" cy="352696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Rozvržení ER diagramu databáze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570</Words>
  <Application>Microsoft Office PowerPoint</Application>
  <PresentationFormat>Širokoúhlá obrazovka</PresentationFormat>
  <Paragraphs>72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Faseta</vt:lpstr>
      <vt:lpstr>CoronaTracker</vt:lpstr>
      <vt:lpstr>Obsah prezentace</vt:lpstr>
      <vt:lpstr>Úvod do problematiky</vt:lpstr>
      <vt:lpstr>Teoretická část</vt:lpstr>
      <vt:lpstr>Využité technologie</vt:lpstr>
      <vt:lpstr>Problémy s vývojem</vt:lpstr>
      <vt:lpstr>Snímky z aplikace</vt:lpstr>
      <vt:lpstr>Snímky z aplikace</vt:lpstr>
      <vt:lpstr>Snímky z aplikace</vt:lpstr>
      <vt:lpstr>Snímky z aplikace</vt:lpstr>
      <vt:lpstr>Závěr</vt:lpstr>
      <vt:lpstr>Využité zdroje - informativní</vt:lpstr>
      <vt:lpstr>Využité zdroje - aplikační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CoronaTracker</dc:title>
  <dc:creator>Daniel Iliev</dc:creator>
  <cp:lastModifiedBy>Daniel</cp:lastModifiedBy>
  <cp:revision>38</cp:revision>
  <dcterms:created xsi:type="dcterms:W3CDTF">2022-01-24T08:08:19Z</dcterms:created>
  <dcterms:modified xsi:type="dcterms:W3CDTF">2022-05-07T09:09:43Z</dcterms:modified>
</cp:coreProperties>
</file>