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BA80-66C0-A83B-3544-B16AD28C7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Dancing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C5DE-1341-F815-DE21-BA9EDB8E5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Никол </a:t>
            </a:r>
            <a:r>
              <a:rPr lang="bg-BG" dirty="0" err="1"/>
              <a:t>топозлийска</a:t>
            </a:r>
            <a:r>
              <a:rPr lang="bg-BG" dirty="0"/>
              <a:t> 5</a:t>
            </a:r>
            <a:r>
              <a:rPr lang="en-US" dirty="0"/>
              <a:t>MI0700203</a:t>
            </a:r>
          </a:p>
          <a:p>
            <a:r>
              <a:rPr lang="bg-BG" dirty="0"/>
              <a:t>Ния попова 2</a:t>
            </a:r>
            <a:r>
              <a:rPr lang="en-US" dirty="0"/>
              <a:t>mi0700204</a:t>
            </a:r>
          </a:p>
        </p:txBody>
      </p:sp>
    </p:spTree>
    <p:extLst>
      <p:ext uri="{BB962C8B-B14F-4D97-AF65-F5344CB8AC3E}">
        <p14:creationId xmlns:p14="http://schemas.microsoft.com/office/powerpoint/2010/main" val="25756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127-5091-2B94-7AC6-35332B1054BD}"/>
              </a:ext>
            </a:extLst>
          </p:cNvPr>
          <p:cNvSpPr txBox="1">
            <a:spLocks/>
          </p:cNvSpPr>
          <p:nvPr/>
        </p:nvSpPr>
        <p:spPr>
          <a:xfrm>
            <a:off x="1386265" y="29858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E/R диаграма на модела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6B845-40BA-75B2-5D58-30583FE2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874320"/>
            <a:ext cx="6941976" cy="57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FB4-BCD8-7B94-232C-D9C8B97B204D}"/>
              </a:ext>
            </a:extLst>
          </p:cNvPr>
          <p:cNvSpPr txBox="1">
            <a:spLocks/>
          </p:cNvSpPr>
          <p:nvPr/>
        </p:nvSpPr>
        <p:spPr>
          <a:xfrm>
            <a:off x="1294362" y="421964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Релационни схеми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BF4-3218-7E8C-A562-8507681EA82E}"/>
              </a:ext>
            </a:extLst>
          </p:cNvPr>
          <p:cNvSpPr txBox="1">
            <a:spLocks/>
          </p:cNvSpPr>
          <p:nvPr/>
        </p:nvSpPr>
        <p:spPr>
          <a:xfrm>
            <a:off x="1395595" y="33798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Схема на базата от данни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8A08C-C019-F172-A04F-C1FC4365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12" y="1013062"/>
            <a:ext cx="6578741" cy="56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980D-5895-E741-35F7-C517AB60A1A1}"/>
              </a:ext>
            </a:extLst>
          </p:cNvPr>
          <p:cNvSpPr txBox="1">
            <a:spLocks/>
          </p:cNvSpPr>
          <p:nvPr/>
        </p:nvSpPr>
        <p:spPr>
          <a:xfrm>
            <a:off x="1395595" y="36598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980D-5895-E741-35F7-C517AB60A1A1}"/>
              </a:ext>
            </a:extLst>
          </p:cNvPr>
          <p:cNvSpPr txBox="1">
            <a:spLocks/>
          </p:cNvSpPr>
          <p:nvPr/>
        </p:nvSpPr>
        <p:spPr>
          <a:xfrm>
            <a:off x="1395595" y="365981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E032-5DEB-B9F9-8F12-63932B0AB0E4}"/>
              </a:ext>
            </a:extLst>
          </p:cNvPr>
          <p:cNvSpPr txBox="1">
            <a:spLocks/>
          </p:cNvSpPr>
          <p:nvPr/>
        </p:nvSpPr>
        <p:spPr>
          <a:xfrm>
            <a:off x="1386265" y="39397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Приложение за достъп до базата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4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</TotalTime>
  <Words>30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Dancing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Nia Popova</dc:creator>
  <cp:lastModifiedBy>Nia Popova</cp:lastModifiedBy>
  <cp:revision>1</cp:revision>
  <dcterms:created xsi:type="dcterms:W3CDTF">2024-06-10T14:05:37Z</dcterms:created>
  <dcterms:modified xsi:type="dcterms:W3CDTF">2024-06-10T14:13:00Z</dcterms:modified>
</cp:coreProperties>
</file>