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Использование</a:t>
            </a:r>
            <a:r>
              <a:rPr/>
              <a:t> </a:t>
            </a:r>
            <a:r>
              <a:rPr/>
              <a:t>git.</a:t>
            </a:r>
            <a:r>
              <a:rPr/>
              <a:t> </a:t>
            </a:r>
            <a:r>
              <a:rPr/>
              <a:t>Использование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оформления</a:t>
            </a:r>
            <a:r>
              <a:rPr/>
              <a:t> </a:t>
            </a:r>
            <a:r>
              <a:rPr/>
              <a:t>отчётов</a:t>
            </a:r>
            <a:br/>
            <a:br/>
            <a:r>
              <a:rPr/>
              <a:t>Калинина</a:t>
            </a:r>
            <a:r>
              <a:rPr/>
              <a:t> </a:t>
            </a:r>
            <a:r>
              <a:rPr/>
              <a:t>Кристина</a:t>
            </a:r>
            <a:r>
              <a:rPr/>
              <a:t> </a:t>
            </a:r>
            <a:r>
              <a:rPr/>
              <a:t>Сергеевна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Просмотрела статус и увидела, что файл был изменен, но эти изменения ещё не зафиксированы в репозитории. Проиндексировала изменения. Проверила статус: файл был проиндексирован, но изменения пока не записаны в репозиторий (fig. 4).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600200"/>
            <a:ext cx="556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Просмотр</a:t>
            </a:r>
            <a:r>
              <a:rPr/>
              <a:t> </a:t>
            </a:r>
            <a:r>
              <a:rPr/>
              <a:t>состояния.</a:t>
            </a:r>
            <a:r>
              <a:rPr/>
              <a:t> </a:t>
            </a:r>
            <a:r>
              <a:rPr/>
              <a:t>Проиндексированные</a:t>
            </a:r>
            <a:r>
              <a:rPr/>
              <a:t> </a:t>
            </a:r>
            <a:r>
              <a:rPr/>
              <a:t>изменения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hello.html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Сделала коммит без метки -m и проверила состояние (fig. 5, 6).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600200"/>
            <a:ext cx="693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Коммит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hello.html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73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состояния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Изменила hello.html, чтобы он содержал стандартные теги html и body (fig. 7).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39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Добавление</a:t>
            </a:r>
            <a:r>
              <a:rPr/>
              <a:t> </a:t>
            </a:r>
            <a:r>
              <a:rPr/>
              <a:t>стандартных</a:t>
            </a:r>
            <a:r>
              <a:rPr/>
              <a:t> </a:t>
            </a:r>
            <a:r>
              <a:rPr/>
              <a:t>тегов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hello.html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8" type="arabicPeriod"/>
            </a:pPr>
            <a:r>
              <a:rPr/>
              <a:t>Добавила это изменение в индекс git (fig. 8)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600200"/>
            <a:ext cx="6197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Добавление</a:t>
            </a:r>
            <a:r>
              <a:rPr/>
              <a:t> </a:t>
            </a:r>
            <a:r>
              <a:rPr/>
              <a:t>изменений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9" type="arabicPeriod"/>
            </a:pPr>
            <a:r>
              <a:rPr/>
              <a:t>Добавила заголовки HTML в мой файл (fig. 9)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Получить навыки использования git. Получить навыки в написании отчета, используя Markdown.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Добавление</a:t>
            </a:r>
            <a:r>
              <a:rPr/>
              <a:t> </a:t>
            </a:r>
            <a:r>
              <a:rPr/>
              <a:t>заголовков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hello.html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0" type="arabicPeriod"/>
            </a:pPr>
            <a:r>
              <a:rPr/>
              <a:t>Проверила статус. Увидела, что hello.html указан дважды. Первое изменение проиндексировано и готово к коммиту. Второе изменение является непроиндексированным (fig. 10).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состояния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1" type="arabicPeriod"/>
            </a:pPr>
            <a:r>
              <a:rPr/>
              <a:t>Произвела коммит проиндексированного изменения, а затем еще раз проверила состояние. Осталось непроиндексированное изменение. Проиндексировала его, проверила состояние. Закоммитила. Получила сообщение о том, что коммитить нечего (fig. 11).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11:</a:t>
            </a:r>
            <a:r>
              <a:rPr/>
              <a:t> </a:t>
            </a:r>
            <a:r>
              <a:rPr/>
              <a:t>Внесение</a:t>
            </a:r>
            <a:r>
              <a:rPr/>
              <a:t> </a:t>
            </a:r>
            <a:r>
              <a:rPr/>
              <a:t>всех</a:t>
            </a:r>
            <a:r>
              <a:rPr/>
              <a:t> </a:t>
            </a:r>
            <a:r>
              <a:rPr/>
              <a:t>изменений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репозиторий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состояния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2" type="arabicPeriod"/>
            </a:pPr>
            <a:r>
              <a:rPr/>
              <a:t>Посмотрела историю, где увидела все внесённые изменения (fig. 12)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600200"/>
            <a:ext cx="585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12:</a:t>
            </a:r>
            <a:r>
              <a:rPr/>
              <a:t> </a:t>
            </a:r>
            <a:r>
              <a:rPr/>
              <a:t>Список</a:t>
            </a:r>
            <a:r>
              <a:rPr/>
              <a:t> </a:t>
            </a:r>
            <a:r>
              <a:rPr/>
              <a:t>произведенных</a:t>
            </a:r>
            <a:r>
              <a:rPr/>
              <a:t> </a:t>
            </a:r>
            <a:r>
              <a:rPr/>
              <a:t>изменений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3" type="arabicPeriod"/>
            </a:pPr>
            <a:r>
              <a:rPr/>
              <a:t>Выгрузила измененные файлы на GitHub (fig. 13)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5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13:</a:t>
            </a:r>
            <a:r>
              <a:rPr/>
              <a:t> </a:t>
            </a:r>
            <a:r>
              <a:rPr/>
              <a:t>Выгрузка</a:t>
            </a:r>
            <a:r>
              <a:rPr/>
              <a:t> </a:t>
            </a:r>
            <a:r>
              <a:rPr/>
              <a:t>изменений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GitHub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4" type="arabicPeriod"/>
            </a:pPr>
            <a:r>
              <a:rPr/>
              <a:t>Проверка файла на GitHub’е (fig. 14, 15)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Выполнить несколько команд в git-репозитории и выгрузить результат на GitHub.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репозитория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GitHub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1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15: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GitHub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Таким образом я получила практические навыки работы с git, а также практические навыки использования Markdown для написания текущего отчёта.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Подготовка была выполнена ранее, потому данный пункт был пропущен.</a:t>
            </a:r>
          </a:p>
          <a:p>
            <a:pPr lvl="1">
              <a:buAutoNum type="arabicPeriod"/>
            </a:pPr>
            <a:r>
              <a:rPr/>
              <a:t>Репозиторий был создан, потому перехожу сразу к изменению созданного html файла (fig. 1).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Изменениe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hello.html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Добавила файл в репозиторий и проверила текущее состояние репозитория, чтобы убедиться, что всё прошло успешно. Получила сообщение о том, что коммитить нечего (fig. 2).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Добавление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репозиторий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проверка</a:t>
            </a:r>
            <a:r>
              <a:rPr/>
              <a:t> </a:t>
            </a:r>
            <a:r>
              <a:rPr/>
              <a:t>состояния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Изменила содержание файла hello.html, добавив теги (fig. 3).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10213_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Изменениe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hello.html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1</dc:title>
  <dc:creator>Калинина Кристина Сергеевна</dc:creator>
  <cp:keywords/>
  <dcterms:created xsi:type="dcterms:W3CDTF">2021-02-13T18:21:43Z</dcterms:created>
  <dcterms:modified xsi:type="dcterms:W3CDTF">2021-02-13T18:21:43Z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EqnLabels">
    <vt:lpwstr>False</vt:lpwstr>
  </property>
  <property fmtid="{D5CDD505-2E9C-101B-9397-08002B2CF9AE}" pid="3" name="autoSectionLabels">
    <vt:lpwstr>False</vt:lpwstr>
  </property>
  <property fmtid="{D5CDD505-2E9C-101B-9397-08002B2CF9AE}" pid="4" name="ccsDelim">
    <vt:lpwstr>, </vt:lpwstr>
  </property>
  <property fmtid="{D5CDD505-2E9C-101B-9397-08002B2CF9AE}" pid="5" name="ccsLabelSep">
    <vt:lpwstr> — </vt:lpwstr>
  </property>
  <property fmtid="{D5CDD505-2E9C-101B-9397-08002B2CF9AE}" pid="6" name="ccsTemplate">
    <vt:lpwstr>iccsLabelSept</vt:lpwstr>
  </property>
  <property fmtid="{D5CDD505-2E9C-101B-9397-08002B2CF9AE}" pid="7" name="chapDelim">
    <vt:lpwstr>.</vt:lpwstr>
  </property>
  <property fmtid="{D5CDD505-2E9C-101B-9397-08002B2CF9AE}" pid="8" name="chapters">
    <vt:lpwstr>False</vt:lpwstr>
  </property>
  <property fmtid="{D5CDD505-2E9C-101B-9397-08002B2CF9AE}" pid="9" name="chaptersDepth">
    <vt:lpwstr>1</vt:lpwstr>
  </property>
  <property fmtid="{D5CDD505-2E9C-101B-9397-08002B2CF9AE}" pid="10" name="codeBlockCaptions">
    <vt:lpwstr>False</vt:lpwstr>
  </property>
  <property fmtid="{D5CDD505-2E9C-101B-9397-08002B2CF9AE}" pid="11" name="cref">
    <vt:lpwstr>False</vt:lpwstr>
  </property>
  <property fmtid="{D5CDD505-2E9C-101B-9397-08002B2CF9AE}" pid="12" name="crossrefYaml">
    <vt:lpwstr>pandoc-crossref.yaml</vt:lpwstr>
  </property>
  <property fmtid="{D5CDD505-2E9C-101B-9397-08002B2CF9AE}" pid="13" name="documentclass">
    <vt:lpwstr>scrreprt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fontsize">
    <vt:lpwstr>12pt</vt:lpwstr>
  </property>
  <property fmtid="{D5CDD505-2E9C-101B-9397-08002B2CF9AE}" pid="23" name="header-includes">
    <vt:lpwstr/>
  </property>
  <property fmtid="{D5CDD505-2E9C-101B-9397-08002B2CF9AE}" pid="24" name="indent">
    <vt:lpwstr>True</vt:lpwstr>
  </property>
  <property fmtid="{D5CDD505-2E9C-101B-9397-08002B2CF9AE}" pid="25" name="lastDelim">
    <vt:lpwstr>, </vt:lpwstr>
  </property>
  <property fmtid="{D5CDD505-2E9C-101B-9397-08002B2CF9AE}" pid="26" name="linestretch">
    <vt:lpwstr>1.5</vt:lpwstr>
  </property>
  <property fmtid="{D5CDD505-2E9C-101B-9397-08002B2CF9AE}" pid="27" name="linkReferences">
    <vt:lpwstr>False</vt:lpwstr>
  </property>
  <property fmtid="{D5CDD505-2E9C-101B-9397-08002B2CF9AE}" pid="28" name="listingTemplate">
    <vt:lpwstr>listingTitle ititleDelim t</vt:lpwstr>
  </property>
  <property fmtid="{D5CDD505-2E9C-101B-9397-08002B2CF9AE}" pid="29" name="listingTitle">
    <vt:lpwstr>Listing</vt:lpwstr>
  </property>
  <property fmtid="{D5CDD505-2E9C-101B-9397-08002B2CF9AE}" pid="30" name="listings">
    <vt:lpwstr>False</vt:lpwstr>
  </property>
  <property fmtid="{D5CDD505-2E9C-101B-9397-08002B2CF9AE}" pid="31" name="lof">
    <vt:lpwstr>True</vt:lpwstr>
  </property>
  <property fmtid="{D5CDD505-2E9C-101B-9397-08002B2CF9AE}" pid="32" name="lofTitle">
    <vt:lpwstr>List of Figures</vt:lpwstr>
  </property>
  <property fmtid="{D5CDD505-2E9C-101B-9397-08002B2CF9AE}" pid="33" name="lolTitle">
    <vt:lpwstr>List of Listings</vt:lpwstr>
  </property>
  <property fmtid="{D5CDD505-2E9C-101B-9397-08002B2CF9AE}" pid="34" name="lot">
    <vt:lpwstr>True</vt:lpwstr>
  </property>
  <property fmtid="{D5CDD505-2E9C-101B-9397-08002B2CF9AE}" pid="35" name="lotTitle">
    <vt:lpwstr>List of Tables</vt:lpwstr>
  </property>
  <property fmtid="{D5CDD505-2E9C-101B-9397-08002B2CF9AE}" pid="36" name="lstLabels">
    <vt:lpwstr>arabic</vt:lpwstr>
  </property>
  <property fmtid="{D5CDD505-2E9C-101B-9397-08002B2CF9AE}" pid="37" name="lstPrefix">
    <vt:lpwstr/>
  </property>
  <property fmtid="{D5CDD505-2E9C-101B-9397-08002B2CF9AE}" pid="38" name="lstPrefixTemplate">
    <vt:lpwstr>p i</vt:lpwstr>
  </property>
  <property fmtid="{D5CDD505-2E9C-101B-9397-08002B2CF9AE}" pid="39" name="mainfont">
    <vt:lpwstr>PT Serif</vt:lpwstr>
  </property>
  <property fmtid="{D5CDD505-2E9C-101B-9397-08002B2CF9AE}" pid="40" name="mainfontoptions">
    <vt:lpwstr>Ligatures=TeX</vt:lpwstr>
  </property>
  <property fmtid="{D5CDD505-2E9C-101B-9397-08002B2CF9AE}" pid="41" name="monofont">
    <vt:lpwstr>PT Mono</vt:lpwstr>
  </property>
  <property fmtid="{D5CDD505-2E9C-101B-9397-08002B2CF9AE}" pid="42" name="monofontoptions">
    <vt:lpwstr>Scale=MatchLowercase</vt:lpwstr>
  </property>
  <property fmtid="{D5CDD505-2E9C-101B-9397-08002B2CF9AE}" pid="43" name="nameInLink">
    <vt:lpwstr>False</vt:lpwstr>
  </property>
  <property fmtid="{D5CDD505-2E9C-101B-9397-08002B2CF9AE}" pid="44" name="numberSections">
    <vt:lpwstr>False</vt:lpwstr>
  </property>
  <property fmtid="{D5CDD505-2E9C-101B-9397-08002B2CF9AE}" pid="45" name="pairDelim">
    <vt:lpwstr>, </vt:lpwstr>
  </property>
  <property fmtid="{D5CDD505-2E9C-101B-9397-08002B2CF9AE}" pid="46" name="papersize">
    <vt:lpwstr>a4paper</vt:lpwstr>
  </property>
  <property fmtid="{D5CDD505-2E9C-101B-9397-08002B2CF9AE}" pid="47" name="pdf-engine">
    <vt:lpwstr>lualatex</vt:lpwstr>
  </property>
  <property fmtid="{D5CDD505-2E9C-101B-9397-08002B2CF9AE}" pid="48" name="polyglossia-lang">
    <vt:lpwstr>russian</vt:lpwstr>
  </property>
  <property fmtid="{D5CDD505-2E9C-101B-9397-08002B2CF9AE}" pid="49" name="polyglossia-otherlangs">
    <vt:lpwstr>english</vt:lpwstr>
  </property>
  <property fmtid="{D5CDD505-2E9C-101B-9397-08002B2CF9AE}" pid="50" name="rangeDelim">
    <vt:lpwstr>-</vt:lpwstr>
  </property>
  <property fmtid="{D5CDD505-2E9C-101B-9397-08002B2CF9AE}" pid="51" name="refDelim">
    <vt:lpwstr>, </vt:lpwstr>
  </property>
  <property fmtid="{D5CDD505-2E9C-101B-9397-08002B2CF9AE}" pid="52" name="refIndexTemplate">
    <vt:lpwstr>isuf</vt:lpwstr>
  </property>
  <property fmtid="{D5CDD505-2E9C-101B-9397-08002B2CF9AE}" pid="53" name="romanfont">
    <vt:lpwstr>PT Serif</vt:lpwstr>
  </property>
  <property fmtid="{D5CDD505-2E9C-101B-9397-08002B2CF9AE}" pid="54" name="romanfontoptions">
    <vt:lpwstr>Ligatures=TeX</vt:lpwstr>
  </property>
  <property fmtid="{D5CDD505-2E9C-101B-9397-08002B2CF9AE}" pid="55" name="sansfont">
    <vt:lpwstr>PT Sans</vt:lpwstr>
  </property>
  <property fmtid="{D5CDD505-2E9C-101B-9397-08002B2CF9AE}" pid="56" name="sansfontoptions">
    <vt:lpwstr>Ligatures=TeX,Scale=MatchLowercase</vt:lpwstr>
  </property>
  <property fmtid="{D5CDD505-2E9C-101B-9397-08002B2CF9AE}" pid="57" name="secHeaderDelim">
    <vt:lpwstr> </vt:lpwstr>
  </property>
  <property fmtid="{D5CDD505-2E9C-101B-9397-08002B2CF9AE}" pid="58" name="secHeaderTemplate">
    <vt:lpwstr>isecHeaderDelim[n]t</vt:lpwstr>
  </property>
  <property fmtid="{D5CDD505-2E9C-101B-9397-08002B2CF9AE}" pid="59" name="secLabels">
    <vt:lpwstr>arabic</vt:lpwstr>
  </property>
  <property fmtid="{D5CDD505-2E9C-101B-9397-08002B2CF9AE}" pid="60" name="secPrefix">
    <vt:lpwstr/>
  </property>
  <property fmtid="{D5CDD505-2E9C-101B-9397-08002B2CF9AE}" pid="61" name="secPrefixTemplate">
    <vt:lpwstr>p i</vt:lpwstr>
  </property>
  <property fmtid="{D5CDD505-2E9C-101B-9397-08002B2CF9AE}" pid="62" name="sectionsDepth">
    <vt:lpwstr>0</vt:lpwstr>
  </property>
  <property fmtid="{D5CDD505-2E9C-101B-9397-08002B2CF9AE}" pid="63" name="subfigGrid">
    <vt:lpwstr>False</vt:lpwstr>
  </property>
  <property fmtid="{D5CDD505-2E9C-101B-9397-08002B2CF9AE}" pid="64" name="subfigLabels">
    <vt:lpwstr>alpha a</vt:lpwstr>
  </property>
  <property fmtid="{D5CDD505-2E9C-101B-9397-08002B2CF9AE}" pid="65" name="subfigureChildTemplate">
    <vt:lpwstr>i</vt:lpwstr>
  </property>
  <property fmtid="{D5CDD505-2E9C-101B-9397-08002B2CF9AE}" pid="66" name="subfigureRefIndexTemplate">
    <vt:lpwstr>isuf (s)</vt:lpwstr>
  </property>
  <property fmtid="{D5CDD505-2E9C-101B-9397-08002B2CF9AE}" pid="67" name="subfigureTemplate">
    <vt:lpwstr>figureTitle ititleDelim t. ccs</vt:lpwstr>
  </property>
  <property fmtid="{D5CDD505-2E9C-101B-9397-08002B2CF9AE}" pid="68" name="subtitle">
    <vt:lpwstr>Использование git. Использование Markdown для оформления отчётов</vt:lpwstr>
  </property>
  <property fmtid="{D5CDD505-2E9C-101B-9397-08002B2CF9AE}" pid="69" name="tableEqns">
    <vt:lpwstr>False</vt:lpwstr>
  </property>
  <property fmtid="{D5CDD505-2E9C-101B-9397-08002B2CF9AE}" pid="70" name="tableTemplate">
    <vt:lpwstr>tableTitle ititleDelim t</vt:lpwstr>
  </property>
  <property fmtid="{D5CDD505-2E9C-101B-9397-08002B2CF9AE}" pid="71" name="tableTitle">
    <vt:lpwstr>Table</vt:lpwstr>
  </property>
  <property fmtid="{D5CDD505-2E9C-101B-9397-08002B2CF9AE}" pid="72" name="tblLabels">
    <vt:lpwstr>arabic</vt:lpwstr>
  </property>
  <property fmtid="{D5CDD505-2E9C-101B-9397-08002B2CF9AE}" pid="73" name="tblPrefix">
    <vt:lpwstr/>
  </property>
  <property fmtid="{D5CDD505-2E9C-101B-9397-08002B2CF9AE}" pid="74" name="tblPrefixTemplate">
    <vt:lpwstr>p i</vt:lpwstr>
  </property>
  <property fmtid="{D5CDD505-2E9C-101B-9397-08002B2CF9AE}" pid="75" name="titleDelim">
    <vt:lpwstr>:</vt:lpwstr>
  </property>
  <property fmtid="{D5CDD505-2E9C-101B-9397-08002B2CF9AE}" pid="76" name="toc">
    <vt:lpwstr>True</vt:lpwstr>
  </property>
  <property fmtid="{D5CDD505-2E9C-101B-9397-08002B2CF9AE}" pid="77" name="toc-title">
    <vt:lpwstr>Содержание</vt:lpwstr>
  </property>
  <property fmtid="{D5CDD505-2E9C-101B-9397-08002B2CF9AE}" pid="78" name="toc_depth">
    <vt:lpwstr>2</vt:lpwstr>
  </property>
</Properties>
</file>