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Шаблон</a:t>
            </a:r>
            <a:r>
              <a:rPr/>
              <a:t> </a:t>
            </a:r>
            <a:r>
              <a:rPr/>
              <a:t>отчёта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Простейший</a:t>
            </a:r>
            <a:r>
              <a:rPr/>
              <a:t> </a:t>
            </a:r>
            <a:r>
              <a:rPr/>
              <a:t>вариант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Сергеевич</a:t>
            </a:r>
            <a:r>
              <a:rPr/>
              <a:t> </a:t>
            </a:r>
            <a:r>
              <a:rPr/>
              <a:t>Кулябов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Здесь приводится формулировка цели лабораторной работы. Формулировки цели для каждой лабораторной работы приведены в методических указаниях.</a:t>
            </a:r>
          </a:p>
          <a:p>
            <a:pPr lvl="0" marL="0" indent="0">
              <a:buNone/>
            </a:pPr>
            <a:r>
              <a:rPr/>
              <a:t>Цель данного шаблона — максимально упростить подготовку отчётов по лабораторным работам. Модифицируя данный шаблон, студенты смогут без труда подготовить отчёт по лабораторным работам, а также познакомиться с основными возможностями разметки 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Здесь приводится описание задания в соответствии с рекомендациями методического пособия и выданным вариантом.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Описываются проведённые действия, в качестве иллюстрации даётся ссылка на иллюстрацию (рис. 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laceimg_800_600_tech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Название</a:t>
            </a:r>
            <a:r>
              <a:rPr/>
              <a:t> </a:t>
            </a:r>
            <a:r>
              <a:rPr/>
              <a:t>рисунка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Здесь кратко описываются итоги проделанной работы.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отчёта по лабораторной работе</dc:title>
  <dc:creator>Дмитрий Сергеевич Кулябов</dc:creator>
  <cp:keywords/>
  <dcterms:created xsi:type="dcterms:W3CDTF">2021-02-13T15:17:32Z</dcterms:created>
  <dcterms:modified xsi:type="dcterms:W3CDTF">2021-02-13T15:17:32Z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EqnLabels">
    <vt:lpwstr>False</vt:lpwstr>
  </property>
  <property fmtid="{D5CDD505-2E9C-101B-9397-08002B2CF9AE}" pid="3" name="autoSectionLabels">
    <vt:lpwstr>False</vt:lpwstr>
  </property>
  <property fmtid="{D5CDD505-2E9C-101B-9397-08002B2CF9AE}" pid="4" name="ccsDelim">
    <vt:lpwstr>, </vt:lpwstr>
  </property>
  <property fmtid="{D5CDD505-2E9C-101B-9397-08002B2CF9AE}" pid="5" name="ccsLabelSep">
    <vt:lpwstr> — </vt:lpwstr>
  </property>
  <property fmtid="{D5CDD505-2E9C-101B-9397-08002B2CF9AE}" pid="6" name="ccsTemplate">
    <vt:lpwstr>iccsLabelSept</vt:lpwstr>
  </property>
  <property fmtid="{D5CDD505-2E9C-101B-9397-08002B2CF9AE}" pid="7" name="chapDelim">
    <vt:lpwstr>.</vt:lpwstr>
  </property>
  <property fmtid="{D5CDD505-2E9C-101B-9397-08002B2CF9AE}" pid="8" name="chapters">
    <vt:lpwstr>False</vt:lpwstr>
  </property>
  <property fmtid="{D5CDD505-2E9C-101B-9397-08002B2CF9AE}" pid="9" name="chaptersDepth">
    <vt:lpwstr>1</vt:lpwstr>
  </property>
  <property fmtid="{D5CDD505-2E9C-101B-9397-08002B2CF9AE}" pid="10" name="codeBlockCaptions">
    <vt:lpwstr>False</vt:lpwstr>
  </property>
  <property fmtid="{D5CDD505-2E9C-101B-9397-08002B2CF9AE}" pid="11" name="cref">
    <vt:lpwstr>False</vt:lpwstr>
  </property>
  <property fmtid="{D5CDD505-2E9C-101B-9397-08002B2CF9AE}" pid="12" name="crossrefYaml">
    <vt:lpwstr>pandoc-crossref.yaml</vt:lpwstr>
  </property>
  <property fmtid="{D5CDD505-2E9C-101B-9397-08002B2CF9AE}" pid="13" name="documentclass">
    <vt:lpwstr>scrreprt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fontsize">
    <vt:lpwstr>12pt</vt:lpwstr>
  </property>
  <property fmtid="{D5CDD505-2E9C-101B-9397-08002B2CF9AE}" pid="23" name="header-includes">
    <vt:lpwstr/>
  </property>
  <property fmtid="{D5CDD505-2E9C-101B-9397-08002B2CF9AE}" pid="24" name="indent">
    <vt:lpwstr>True</vt:lpwstr>
  </property>
  <property fmtid="{D5CDD505-2E9C-101B-9397-08002B2CF9AE}" pid="25" name="lastDelim">
    <vt:lpwstr>, </vt:lpwstr>
  </property>
  <property fmtid="{D5CDD505-2E9C-101B-9397-08002B2CF9AE}" pid="26" name="linestretch">
    <vt:lpwstr>1.5</vt:lpwstr>
  </property>
  <property fmtid="{D5CDD505-2E9C-101B-9397-08002B2CF9AE}" pid="27" name="linkReferences">
    <vt:lpwstr>False</vt:lpwstr>
  </property>
  <property fmtid="{D5CDD505-2E9C-101B-9397-08002B2CF9AE}" pid="28" name="listingTemplate">
    <vt:lpwstr>listingTitle ititleDelim t</vt:lpwstr>
  </property>
  <property fmtid="{D5CDD505-2E9C-101B-9397-08002B2CF9AE}" pid="29" name="listingTitle">
    <vt:lpwstr>Listing</vt:lpwstr>
  </property>
  <property fmtid="{D5CDD505-2E9C-101B-9397-08002B2CF9AE}" pid="30" name="listings">
    <vt:lpwstr>False</vt:lpwstr>
  </property>
  <property fmtid="{D5CDD505-2E9C-101B-9397-08002B2CF9AE}" pid="31" name="lof">
    <vt:lpwstr>True</vt:lpwstr>
  </property>
  <property fmtid="{D5CDD505-2E9C-101B-9397-08002B2CF9AE}" pid="32" name="lofTitle">
    <vt:lpwstr>List of Figures</vt:lpwstr>
  </property>
  <property fmtid="{D5CDD505-2E9C-101B-9397-08002B2CF9AE}" pid="33" name="lolTitle">
    <vt:lpwstr>List of Listings</vt:lpwstr>
  </property>
  <property fmtid="{D5CDD505-2E9C-101B-9397-08002B2CF9AE}" pid="34" name="lot">
    <vt:lpwstr>True</vt:lpwstr>
  </property>
  <property fmtid="{D5CDD505-2E9C-101B-9397-08002B2CF9AE}" pid="35" name="lotTitle">
    <vt:lpwstr>List of Tables</vt:lpwstr>
  </property>
  <property fmtid="{D5CDD505-2E9C-101B-9397-08002B2CF9AE}" pid="36" name="lstLabels">
    <vt:lpwstr>arabic</vt:lpwstr>
  </property>
  <property fmtid="{D5CDD505-2E9C-101B-9397-08002B2CF9AE}" pid="37" name="lstPrefix">
    <vt:lpwstr/>
  </property>
  <property fmtid="{D5CDD505-2E9C-101B-9397-08002B2CF9AE}" pid="38" name="lstPrefixTemplate">
    <vt:lpwstr>p i</vt:lpwstr>
  </property>
  <property fmtid="{D5CDD505-2E9C-101B-9397-08002B2CF9AE}" pid="39" name="mainfont">
    <vt:lpwstr>PT Serif</vt:lpwstr>
  </property>
  <property fmtid="{D5CDD505-2E9C-101B-9397-08002B2CF9AE}" pid="40" name="mainfontoptions">
    <vt:lpwstr>Ligatures=TeX</vt:lpwstr>
  </property>
  <property fmtid="{D5CDD505-2E9C-101B-9397-08002B2CF9AE}" pid="41" name="monofont">
    <vt:lpwstr>PT Mono</vt:lpwstr>
  </property>
  <property fmtid="{D5CDD505-2E9C-101B-9397-08002B2CF9AE}" pid="42" name="monofontoptions">
    <vt:lpwstr>Scale=MatchLowercase</vt:lpwstr>
  </property>
  <property fmtid="{D5CDD505-2E9C-101B-9397-08002B2CF9AE}" pid="43" name="nameInLink">
    <vt:lpwstr>False</vt:lpwstr>
  </property>
  <property fmtid="{D5CDD505-2E9C-101B-9397-08002B2CF9AE}" pid="44" name="numberSections">
    <vt:lpwstr>False</vt:lpwstr>
  </property>
  <property fmtid="{D5CDD505-2E9C-101B-9397-08002B2CF9AE}" pid="45" name="pairDelim">
    <vt:lpwstr>, </vt:lpwstr>
  </property>
  <property fmtid="{D5CDD505-2E9C-101B-9397-08002B2CF9AE}" pid="46" name="papersize">
    <vt:lpwstr>a4paper</vt:lpwstr>
  </property>
  <property fmtid="{D5CDD505-2E9C-101B-9397-08002B2CF9AE}" pid="47" name="pdf-engine">
    <vt:lpwstr>lualatex</vt:lpwstr>
  </property>
  <property fmtid="{D5CDD505-2E9C-101B-9397-08002B2CF9AE}" pid="48" name="polyglossia-lang">
    <vt:lpwstr>russian</vt:lpwstr>
  </property>
  <property fmtid="{D5CDD505-2E9C-101B-9397-08002B2CF9AE}" pid="49" name="polyglossia-otherlangs">
    <vt:lpwstr>english</vt:lpwstr>
  </property>
  <property fmtid="{D5CDD505-2E9C-101B-9397-08002B2CF9AE}" pid="50" name="rangeDelim">
    <vt:lpwstr>-</vt:lpwstr>
  </property>
  <property fmtid="{D5CDD505-2E9C-101B-9397-08002B2CF9AE}" pid="51" name="refDelim">
    <vt:lpwstr>, </vt:lpwstr>
  </property>
  <property fmtid="{D5CDD505-2E9C-101B-9397-08002B2CF9AE}" pid="52" name="refIndexTemplate">
    <vt:lpwstr>isuf</vt:lpwstr>
  </property>
  <property fmtid="{D5CDD505-2E9C-101B-9397-08002B2CF9AE}" pid="53" name="romanfont">
    <vt:lpwstr>PT Serif</vt:lpwstr>
  </property>
  <property fmtid="{D5CDD505-2E9C-101B-9397-08002B2CF9AE}" pid="54" name="romanfontoptions">
    <vt:lpwstr>Ligatures=TeX</vt:lpwstr>
  </property>
  <property fmtid="{D5CDD505-2E9C-101B-9397-08002B2CF9AE}" pid="55" name="sansfont">
    <vt:lpwstr>PT Sans</vt:lpwstr>
  </property>
  <property fmtid="{D5CDD505-2E9C-101B-9397-08002B2CF9AE}" pid="56" name="sansfontoptions">
    <vt:lpwstr>Ligatures=TeX,Scale=MatchLowercase</vt:lpwstr>
  </property>
  <property fmtid="{D5CDD505-2E9C-101B-9397-08002B2CF9AE}" pid="57" name="secHeaderDelim">
    <vt:lpwstr> </vt:lpwstr>
  </property>
  <property fmtid="{D5CDD505-2E9C-101B-9397-08002B2CF9AE}" pid="58" name="secHeaderTemplate">
    <vt:lpwstr>isecHeaderDelim[n]t</vt:lpwstr>
  </property>
  <property fmtid="{D5CDD505-2E9C-101B-9397-08002B2CF9AE}" pid="59" name="secLabels">
    <vt:lpwstr>arabic</vt:lpwstr>
  </property>
  <property fmtid="{D5CDD505-2E9C-101B-9397-08002B2CF9AE}" pid="60" name="secPrefix">
    <vt:lpwstr/>
  </property>
  <property fmtid="{D5CDD505-2E9C-101B-9397-08002B2CF9AE}" pid="61" name="secPrefixTemplate">
    <vt:lpwstr>p i</vt:lpwstr>
  </property>
  <property fmtid="{D5CDD505-2E9C-101B-9397-08002B2CF9AE}" pid="62" name="sectionsDepth">
    <vt:lpwstr>0</vt:lpwstr>
  </property>
  <property fmtid="{D5CDD505-2E9C-101B-9397-08002B2CF9AE}" pid="63" name="subfigGrid">
    <vt:lpwstr>False</vt:lpwstr>
  </property>
  <property fmtid="{D5CDD505-2E9C-101B-9397-08002B2CF9AE}" pid="64" name="subfigLabels">
    <vt:lpwstr>alpha a</vt:lpwstr>
  </property>
  <property fmtid="{D5CDD505-2E9C-101B-9397-08002B2CF9AE}" pid="65" name="subfigureChildTemplate">
    <vt:lpwstr>i</vt:lpwstr>
  </property>
  <property fmtid="{D5CDD505-2E9C-101B-9397-08002B2CF9AE}" pid="66" name="subfigureRefIndexTemplate">
    <vt:lpwstr>isuf (s)</vt:lpwstr>
  </property>
  <property fmtid="{D5CDD505-2E9C-101B-9397-08002B2CF9AE}" pid="67" name="subfigureTemplate">
    <vt:lpwstr>figureTitle ititleDelim t. ccs</vt:lpwstr>
  </property>
  <property fmtid="{D5CDD505-2E9C-101B-9397-08002B2CF9AE}" pid="68" name="subtitle">
    <vt:lpwstr>Простейший вариант</vt:lpwstr>
  </property>
  <property fmtid="{D5CDD505-2E9C-101B-9397-08002B2CF9AE}" pid="69" name="tableEqns">
    <vt:lpwstr>False</vt:lpwstr>
  </property>
  <property fmtid="{D5CDD505-2E9C-101B-9397-08002B2CF9AE}" pid="70" name="tableTemplate">
    <vt:lpwstr>tableTitle ititleDelim t</vt:lpwstr>
  </property>
  <property fmtid="{D5CDD505-2E9C-101B-9397-08002B2CF9AE}" pid="71" name="tableTitle">
    <vt:lpwstr>Table</vt:lpwstr>
  </property>
  <property fmtid="{D5CDD505-2E9C-101B-9397-08002B2CF9AE}" pid="72" name="tblLabels">
    <vt:lpwstr>arabic</vt:lpwstr>
  </property>
  <property fmtid="{D5CDD505-2E9C-101B-9397-08002B2CF9AE}" pid="73" name="tblPrefix">
    <vt:lpwstr/>
  </property>
  <property fmtid="{D5CDD505-2E9C-101B-9397-08002B2CF9AE}" pid="74" name="tblPrefixTemplate">
    <vt:lpwstr>p i</vt:lpwstr>
  </property>
  <property fmtid="{D5CDD505-2E9C-101B-9397-08002B2CF9AE}" pid="75" name="titleDelim">
    <vt:lpwstr>:</vt:lpwstr>
  </property>
  <property fmtid="{D5CDD505-2E9C-101B-9397-08002B2CF9AE}" pid="76" name="toc">
    <vt:lpwstr>True</vt:lpwstr>
  </property>
  <property fmtid="{D5CDD505-2E9C-101B-9397-08002B2CF9AE}" pid="77" name="toc-title">
    <vt:lpwstr>Содержание</vt:lpwstr>
  </property>
  <property fmtid="{D5CDD505-2E9C-101B-9397-08002B2CF9AE}" pid="78" name="toc_depth">
    <vt:lpwstr>2</vt:lpwstr>
  </property>
</Properties>
</file>