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867" r:id="rId3"/>
  </p:sldMasterIdLst>
  <p:notesMasterIdLst>
    <p:notesMasterId r:id="rId46"/>
  </p:notesMasterIdLst>
  <p:handoutMasterIdLst>
    <p:handoutMasterId r:id="rId47"/>
  </p:handoutMasterIdLst>
  <p:sldIdLst>
    <p:sldId id="411" r:id="rId4"/>
    <p:sldId id="356" r:id="rId5"/>
    <p:sldId id="386" r:id="rId6"/>
    <p:sldId id="361" r:id="rId7"/>
    <p:sldId id="333" r:id="rId8"/>
    <p:sldId id="358" r:id="rId9"/>
    <p:sldId id="420" r:id="rId10"/>
    <p:sldId id="421" r:id="rId11"/>
    <p:sldId id="383" r:id="rId12"/>
    <p:sldId id="388" r:id="rId13"/>
    <p:sldId id="385" r:id="rId14"/>
    <p:sldId id="387" r:id="rId15"/>
    <p:sldId id="407" r:id="rId16"/>
    <p:sldId id="413" r:id="rId17"/>
    <p:sldId id="360" r:id="rId18"/>
    <p:sldId id="400" r:id="rId19"/>
    <p:sldId id="401" r:id="rId20"/>
    <p:sldId id="362" r:id="rId21"/>
    <p:sldId id="389" r:id="rId22"/>
    <p:sldId id="422" r:id="rId23"/>
    <p:sldId id="423" r:id="rId24"/>
    <p:sldId id="414" r:id="rId25"/>
    <p:sldId id="367" r:id="rId26"/>
    <p:sldId id="365" r:id="rId27"/>
    <p:sldId id="368" r:id="rId28"/>
    <p:sldId id="373" r:id="rId29"/>
    <p:sldId id="402" r:id="rId30"/>
    <p:sldId id="393" r:id="rId31"/>
    <p:sldId id="375" r:id="rId32"/>
    <p:sldId id="403" r:id="rId33"/>
    <p:sldId id="418" r:id="rId34"/>
    <p:sldId id="415" r:id="rId35"/>
    <p:sldId id="377" r:id="rId36"/>
    <p:sldId id="399" r:id="rId37"/>
    <p:sldId id="380" r:id="rId38"/>
    <p:sldId id="395" r:id="rId39"/>
    <p:sldId id="416" r:id="rId40"/>
    <p:sldId id="406" r:id="rId41"/>
    <p:sldId id="396" r:id="rId42"/>
    <p:sldId id="397" r:id="rId43"/>
    <p:sldId id="412" r:id="rId44"/>
    <p:sldId id="417" r:id="rId45"/>
  </p:sldIdLst>
  <p:sldSz cx="9144000" cy="6858000" type="screen4x3"/>
  <p:notesSz cx="6858000" cy="9144000"/>
  <p:custDataLst>
    <p:tags r:id="rId48"/>
  </p:custDataLst>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08">
          <p15:clr>
            <a:srgbClr val="A4A3A4"/>
          </p15:clr>
        </p15:guide>
        <p15:guide id="2" orient="horz" pos="480">
          <p15:clr>
            <a:srgbClr val="A4A3A4"/>
          </p15:clr>
        </p15:guide>
        <p15:guide id="3" orient="horz" pos="1248">
          <p15:clr>
            <a:srgbClr val="A4A3A4"/>
          </p15:clr>
        </p15:guide>
        <p15:guide id="4" orient="horz" pos="3936">
          <p15:clr>
            <a:srgbClr val="A4A3A4"/>
          </p15:clr>
        </p15:guide>
        <p15:guide id="5" pos="2880">
          <p15:clr>
            <a:srgbClr val="A4A3A4"/>
          </p15:clr>
        </p15:guide>
        <p15:guide id="6" pos="288">
          <p15:clr>
            <a:srgbClr val="A4A3A4"/>
          </p15:clr>
        </p15:guide>
        <p15:guide id="7"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CEDF"/>
    <a:srgbClr val="F8BE1A"/>
    <a:srgbClr val="59BBDE"/>
    <a:srgbClr val="AA1949"/>
    <a:srgbClr val="6D111B"/>
    <a:srgbClr val="162210"/>
    <a:srgbClr val="78B75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92" y="-90"/>
      </p:cViewPr>
      <p:guideLst>
        <p:guide orient="horz" pos="1008"/>
        <p:guide orient="horz" pos="480"/>
        <p:guide orient="horz" pos="1248"/>
        <p:guide orient="horz" pos="3936"/>
        <p:guide pos="2880"/>
        <p:guide pos="288"/>
        <p:guide pos="5472"/>
      </p:guideLst>
    </p:cSldViewPr>
  </p:slideViewPr>
  <p:outlineViewPr>
    <p:cViewPr>
      <p:scale>
        <a:sx n="33" d="100"/>
        <a:sy n="33" d="100"/>
      </p:scale>
      <p:origin x="0" y="30456"/>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customXml" Target="../customXml/item3.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5628984-CF4D-3528-FAF8-162B20CCA85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FDD42F01-10E7-CB2F-05CB-0E2C6D05F0F3}"/>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US"/>
          </a:p>
        </p:txBody>
      </p:sp>
      <p:sp>
        <p:nvSpPr>
          <p:cNvPr id="4100" name="Rectangle 4">
            <a:extLst>
              <a:ext uri="{FF2B5EF4-FFF2-40B4-BE49-F238E27FC236}">
                <a16:creationId xmlns:a16="http://schemas.microsoft.com/office/drawing/2014/main" id="{73AD4880-58B5-8C96-3476-BB8D2DEAE006}"/>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4101" name="Rectangle 5">
            <a:extLst>
              <a:ext uri="{FF2B5EF4-FFF2-40B4-BE49-F238E27FC236}">
                <a16:creationId xmlns:a16="http://schemas.microsoft.com/office/drawing/2014/main" id="{A6B9554D-DCAC-0312-6ADB-AFE9E08CD22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1" hangingPunct="1">
              <a:defRPr sz="1200"/>
            </a:lvl1pPr>
          </a:lstStyle>
          <a:p>
            <a:fld id="{CF2471CD-F57F-41EF-B064-4976217CB08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EACF911-AB8B-EA06-F5F0-F4E5FE57C74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2051" name="Rectangle 3">
            <a:extLst>
              <a:ext uri="{FF2B5EF4-FFF2-40B4-BE49-F238E27FC236}">
                <a16:creationId xmlns:a16="http://schemas.microsoft.com/office/drawing/2014/main" id="{9EBC0F62-BC5A-3DDD-0FEE-7700F79CCA6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US"/>
          </a:p>
        </p:txBody>
      </p:sp>
      <p:sp>
        <p:nvSpPr>
          <p:cNvPr id="60420" name="Rectangle 4">
            <a:extLst>
              <a:ext uri="{FF2B5EF4-FFF2-40B4-BE49-F238E27FC236}">
                <a16:creationId xmlns:a16="http://schemas.microsoft.com/office/drawing/2014/main" id="{B103CBA1-D107-7C06-37A6-3DB2396FF25A}"/>
              </a:ext>
            </a:extLst>
          </p:cNvPr>
          <p:cNvSpPr>
            <a:spLocks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7CA3FCEA-671C-4166-4688-3BAF4C9F81F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04041EC7-7805-292A-8D5E-1E08D90F98E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2055" name="Rectangle 7">
            <a:extLst>
              <a:ext uri="{FF2B5EF4-FFF2-40B4-BE49-F238E27FC236}">
                <a16:creationId xmlns:a16="http://schemas.microsoft.com/office/drawing/2014/main" id="{A4399291-0531-CB49-D926-F2F26AFA5BB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1" hangingPunct="1">
              <a:defRPr sz="1200"/>
            </a:lvl1pPr>
          </a:lstStyle>
          <a:p>
            <a:fld id="{53A0E65F-42E7-4A1C-90E2-5BD6A9E278CD}"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Times New Roman"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11814370-6617-954B-69E5-D9827BBCF14F}"/>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7A6142B0-1043-ECB0-EDA2-56C185294F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1444" name="Slide Number Placeholder 3">
            <a:extLst>
              <a:ext uri="{FF2B5EF4-FFF2-40B4-BE49-F238E27FC236}">
                <a16:creationId xmlns:a16="http://schemas.microsoft.com/office/drawing/2014/main" id="{AD479D17-8C9D-2CC2-9BD7-BCBF97E35E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70793C3F-EF0C-4630-A09A-87A8943DC70E}" type="slidenum">
              <a:rPr lang="en-US" altLang="en-US" sz="1200"/>
              <a:pPr/>
              <a:t>2</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A5884A2-270F-60D0-974F-4804669EFD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5B246C8B-44BD-467C-89F8-3904EBEB2B0A}" type="slidenum">
              <a:rPr lang="en-US" altLang="en-US" sz="1200"/>
              <a:pPr/>
              <a:t>5</a:t>
            </a:fld>
            <a:endParaRPr lang="en-US" altLang="en-US" sz="1200"/>
          </a:p>
        </p:txBody>
      </p:sp>
      <p:sp>
        <p:nvSpPr>
          <p:cNvPr id="62467" name="Rectangle 2">
            <a:extLst>
              <a:ext uri="{FF2B5EF4-FFF2-40B4-BE49-F238E27FC236}">
                <a16:creationId xmlns:a16="http://schemas.microsoft.com/office/drawing/2014/main" id="{8994ADAC-AE07-7114-21B4-1ECB29AFB9D5}"/>
              </a:ext>
            </a:extLst>
          </p:cNvPr>
          <p:cNvSpPr>
            <a:spLocks noChangeArrowheads="1" noTextEdit="1"/>
          </p:cNvSpPr>
          <p:nvPr>
            <p:ph type="sldImg"/>
          </p:nvPr>
        </p:nvSpPr>
        <p:spPr>
          <a:ln cap="flat"/>
        </p:spPr>
      </p:sp>
      <p:sp>
        <p:nvSpPr>
          <p:cNvPr id="62468" name="Rectangle 3">
            <a:extLst>
              <a:ext uri="{FF2B5EF4-FFF2-40B4-BE49-F238E27FC236}">
                <a16:creationId xmlns:a16="http://schemas.microsoft.com/office/drawing/2014/main" id="{46025492-E12D-B609-11F6-CB65ACC040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6965BFE-8F54-D333-2E2A-8725B8FD4B01}"/>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0B62779D-6805-9B06-700C-E3AAD3C1687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a:latin typeface="Times New Roman" panose="02020603050405020304" pitchFamily="18" charset="0"/>
            </a:endParaRPr>
          </a:p>
        </p:txBody>
      </p:sp>
      <p:sp>
        <p:nvSpPr>
          <p:cNvPr id="63492" name="Slide Number Placeholder 3">
            <a:extLst>
              <a:ext uri="{FF2B5EF4-FFF2-40B4-BE49-F238E27FC236}">
                <a16:creationId xmlns:a16="http://schemas.microsoft.com/office/drawing/2014/main" id="{D9DF47A3-AC69-B648-24C1-52A5A04DF6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DD4A16A3-B72F-42FD-BACC-E69E7AFCB1A9}" type="slidenum">
              <a:rPr lang="en-US" altLang="en-US" sz="1200"/>
              <a:pPr/>
              <a:t>34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C0BE1D97-66AA-9B59-0508-0580622A940C}"/>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FA5811BE-985E-D82D-931C-E202A5F818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4516" name="Slide Number Placeholder 3">
            <a:extLst>
              <a:ext uri="{FF2B5EF4-FFF2-40B4-BE49-F238E27FC236}">
                <a16:creationId xmlns:a16="http://schemas.microsoft.com/office/drawing/2014/main" id="{819FBBB1-5D84-C9C1-DD00-856522E4B5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363CA74-902B-435A-ACAC-8E8AEDF1496F}" type="slidenum">
              <a:rPr lang="en-US" altLang="en-US" sz="1200"/>
              <a:pPr/>
              <a:t>41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le page">
    <p:spTree>
      <p:nvGrpSpPr>
        <p:cNvPr id="1" name=""/>
        <p:cNvGrpSpPr/>
        <p:nvPr/>
      </p:nvGrpSpPr>
      <p:grpSpPr>
        <a:xfrm>
          <a:off x="0" y="0"/>
          <a:ext cx="0" cy="0"/>
          <a:chOff x="0" y="0"/>
          <a:chExt cx="0" cy="0"/>
        </a:xfrm>
      </p:grpSpPr>
      <p:sp>
        <p:nvSpPr>
          <p:cNvPr id="2" name="Text Box 2051">
            <a:extLst>
              <a:ext uri="{FF2B5EF4-FFF2-40B4-BE49-F238E27FC236}">
                <a16:creationId xmlns:a16="http://schemas.microsoft.com/office/drawing/2014/main" id="{30DD09BB-B8E7-81BA-2C69-434DC0E6F567}"/>
              </a:ext>
            </a:extLst>
          </p:cNvPr>
          <p:cNvSpPr txBox="1">
            <a:spLocks noChangeArrowheads="1"/>
          </p:cNvSpPr>
          <p:nvPr/>
        </p:nvSpPr>
        <p:spPr bwMode="auto">
          <a:xfrm>
            <a:off x="4419600" y="1003300"/>
            <a:ext cx="4648200" cy="830263"/>
          </a:xfrm>
          <a:prstGeom prst="rect">
            <a:avLst/>
          </a:prstGeom>
          <a:noFill/>
          <a:ln w="12700">
            <a:noFill/>
            <a:miter lim="800000"/>
            <a:headEnd type="none" w="sm" len="sm"/>
            <a:tailEnd type="none" w="sm" len="sm"/>
          </a:ln>
        </p:spPr>
        <p:txBody>
          <a:bodyP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spcBef>
                <a:spcPct val="50000"/>
              </a:spcBef>
              <a:defRPr/>
            </a:pPr>
            <a:r>
              <a:rPr lang="en-US" altLang="en-US" sz="4400" b="1">
                <a:effectLst>
                  <a:outerShdw blurRad="38100" dist="38100" dir="2700000" algn="tl">
                    <a:srgbClr val="C0C0C0"/>
                  </a:outerShdw>
                </a:effectLst>
                <a:latin typeface="Calibri" panose="020F0502020204030204" pitchFamily="34" charset="0"/>
              </a:rPr>
              <a:t>E-commerce 2015</a:t>
            </a:r>
            <a:r>
              <a:rPr lang="en-US" altLang="en-US" sz="4800" b="1">
                <a:effectLst>
                  <a:outerShdw blurRad="38100" dist="38100" dir="2700000" algn="tl">
                    <a:srgbClr val="C0C0C0"/>
                  </a:outerShdw>
                </a:effectLst>
                <a:latin typeface="Calibri" panose="020F0502020204030204" pitchFamily="34" charset="0"/>
              </a:rPr>
              <a:t>  </a:t>
            </a:r>
          </a:p>
        </p:txBody>
      </p:sp>
      <p:sp>
        <p:nvSpPr>
          <p:cNvPr id="3" name="Text Box 2052">
            <a:extLst>
              <a:ext uri="{FF2B5EF4-FFF2-40B4-BE49-F238E27FC236}">
                <a16:creationId xmlns:a16="http://schemas.microsoft.com/office/drawing/2014/main" id="{050C251D-C395-A24C-0BD4-B78573F295F7}"/>
              </a:ext>
            </a:extLst>
          </p:cNvPr>
          <p:cNvSpPr txBox="1">
            <a:spLocks noChangeArrowheads="1"/>
          </p:cNvSpPr>
          <p:nvPr/>
        </p:nvSpPr>
        <p:spPr bwMode="auto">
          <a:xfrm>
            <a:off x="4495800" y="4495800"/>
            <a:ext cx="4419600" cy="1692275"/>
          </a:xfrm>
          <a:prstGeom prst="rect">
            <a:avLst/>
          </a:prstGeom>
          <a:noFill/>
          <a:ln>
            <a:noFill/>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lnSpc>
                <a:spcPct val="75000"/>
              </a:lnSpc>
              <a:spcBef>
                <a:spcPct val="50000"/>
              </a:spcBef>
              <a:defRPr/>
            </a:pPr>
            <a:r>
              <a:rPr lang="en-US" sz="3200" b="1" dirty="0">
                <a:effectLst>
                  <a:outerShdw blurRad="38100" dist="38100" dir="2700000" algn="tl">
                    <a:srgbClr val="000000">
                      <a:alpha val="43137"/>
                    </a:srgbClr>
                  </a:outerShdw>
                </a:effectLst>
                <a:latin typeface="Calibri" pitchFamily="34" charset="0"/>
              </a:rPr>
              <a:t>Kenneth C. Laudon</a:t>
            </a:r>
          </a:p>
          <a:p>
            <a:pPr eaLnBrk="1" hangingPunct="1">
              <a:lnSpc>
                <a:spcPct val="75000"/>
              </a:lnSpc>
              <a:spcBef>
                <a:spcPct val="50000"/>
              </a:spcBef>
              <a:defRPr/>
            </a:pPr>
            <a:r>
              <a:rPr lang="en-US" sz="3200" b="1" dirty="0">
                <a:effectLst>
                  <a:outerShdw blurRad="38100" dist="38100" dir="2700000" algn="tl">
                    <a:srgbClr val="000000">
                      <a:alpha val="43137"/>
                    </a:srgbClr>
                  </a:outerShdw>
                </a:effectLst>
                <a:latin typeface="Calibri" pitchFamily="34" charset="0"/>
              </a:rPr>
              <a:t>Carol Guercio Traver</a:t>
            </a:r>
          </a:p>
          <a:p>
            <a:pPr eaLnBrk="1" hangingPunct="1">
              <a:lnSpc>
                <a:spcPct val="75000"/>
              </a:lnSpc>
              <a:spcBef>
                <a:spcPct val="50000"/>
              </a:spcBef>
              <a:defRPr/>
            </a:pPr>
            <a:endParaRPr lang="en-US" sz="3200" b="1" dirty="0">
              <a:latin typeface="Arial" charset="0"/>
            </a:endParaRPr>
          </a:p>
        </p:txBody>
      </p:sp>
      <p:sp>
        <p:nvSpPr>
          <p:cNvPr id="4" name="Text Box 2053">
            <a:extLst>
              <a:ext uri="{FF2B5EF4-FFF2-40B4-BE49-F238E27FC236}">
                <a16:creationId xmlns:a16="http://schemas.microsoft.com/office/drawing/2014/main" id="{200B46CE-3CF6-1A4B-2252-7A1861CC65AA}"/>
              </a:ext>
            </a:extLst>
          </p:cNvPr>
          <p:cNvSpPr txBox="1">
            <a:spLocks noChangeArrowheads="1"/>
          </p:cNvSpPr>
          <p:nvPr/>
        </p:nvSpPr>
        <p:spPr bwMode="auto">
          <a:xfrm>
            <a:off x="4495800" y="1833563"/>
            <a:ext cx="4648200" cy="461962"/>
          </a:xfrm>
          <a:prstGeom prst="rect">
            <a:avLst/>
          </a:prstGeom>
          <a:noFill/>
          <a:ln>
            <a:noFill/>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defRPr/>
            </a:pPr>
            <a:r>
              <a:rPr lang="en-US" b="1" i="1" dirty="0">
                <a:solidFill>
                  <a:srgbClr val="3D4644"/>
                </a:solidFill>
                <a:latin typeface="Calibri" pitchFamily="34" charset="0"/>
              </a:rPr>
              <a:t>business. technology. society.</a:t>
            </a:r>
          </a:p>
        </p:txBody>
      </p:sp>
      <p:sp>
        <p:nvSpPr>
          <p:cNvPr id="5" name="Text Box 2054">
            <a:extLst>
              <a:ext uri="{FF2B5EF4-FFF2-40B4-BE49-F238E27FC236}">
                <a16:creationId xmlns:a16="http://schemas.microsoft.com/office/drawing/2014/main" id="{29C86668-DC64-C1FB-3DDE-6D18F6F2969C}"/>
              </a:ext>
            </a:extLst>
          </p:cNvPr>
          <p:cNvSpPr txBox="1">
            <a:spLocks noChangeArrowheads="1"/>
          </p:cNvSpPr>
          <p:nvPr/>
        </p:nvSpPr>
        <p:spPr bwMode="auto">
          <a:xfrm>
            <a:off x="4495800" y="2438400"/>
            <a:ext cx="1966913" cy="708025"/>
          </a:xfrm>
          <a:prstGeom prst="rect">
            <a:avLst/>
          </a:prstGeom>
          <a:noFill/>
          <a:ln>
            <a:noFill/>
          </a:ln>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r>
              <a:rPr lang="en-US" sz="2000" b="1" i="1" dirty="0">
                <a:solidFill>
                  <a:srgbClr val="7F7F7F"/>
                </a:solidFill>
                <a:latin typeface="Calibri" pitchFamily="34" charset="0"/>
              </a:rPr>
              <a:t>eleventh edition</a:t>
            </a:r>
          </a:p>
          <a:p>
            <a:pPr eaLnBrk="1" hangingPunct="1">
              <a:defRPr/>
            </a:pPr>
            <a:r>
              <a:rPr lang="en-US" sz="2000" b="1" i="1" dirty="0">
                <a:solidFill>
                  <a:srgbClr val="7F7F7F"/>
                </a:solidFill>
                <a:latin typeface="Calibri" pitchFamily="34" charset="0"/>
              </a:rPr>
              <a:t>global edition</a:t>
            </a:r>
          </a:p>
        </p:txBody>
      </p:sp>
      <p:pic>
        <p:nvPicPr>
          <p:cNvPr id="6" name="Picture 5">
            <a:extLst>
              <a:ext uri="{FF2B5EF4-FFF2-40B4-BE49-F238E27FC236}">
                <a16:creationId xmlns:a16="http://schemas.microsoft.com/office/drawing/2014/main" id="{50AA54E1-C979-6019-5A06-2478C5ED35ED}"/>
              </a:ext>
            </a:extLst>
          </p:cNvPr>
          <p:cNvPicPr>
            <a:picLocks noChangeAspect="1"/>
          </p:cNvPicPr>
          <p:nvPr userDrawn="1"/>
        </p:nvPicPr>
        <p:blipFill>
          <a:blip r:embed="rId2"/>
          <a:srcRect/>
          <a:stretch>
            <a:fillRect/>
          </a:stretch>
        </p:blipFill>
        <p:spPr bwMode="auto">
          <a:xfrm>
            <a:off x="304800" y="1230313"/>
            <a:ext cx="4098925" cy="4600575"/>
          </a:xfrm>
          <a:prstGeom prst="rect">
            <a:avLst/>
          </a:prstGeom>
          <a:noFill/>
          <a:ln>
            <a:noFill/>
          </a:ln>
          <a:effectLst>
            <a:outerShdw blurRad="50800" dist="381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a:extLst>
              <a:ext uri="{FF2B5EF4-FFF2-40B4-BE49-F238E27FC236}">
                <a16:creationId xmlns:a16="http://schemas.microsoft.com/office/drawing/2014/main" id="{0F1DC568-2534-6095-2A1A-964BEFCD2EC2}"/>
              </a:ext>
            </a:extLst>
          </p:cNvPr>
          <p:cNvSpPr>
            <a:spLocks noGrp="1" noChangeArrowheads="1"/>
          </p:cNvSpPr>
          <p:nvPr>
            <p:ph type="ftr" sz="quarter" idx="10"/>
          </p:nvPr>
        </p:nvSpPr>
        <p:spPr>
          <a:xfrm>
            <a:off x="457200" y="6400800"/>
            <a:ext cx="5410200" cy="457200"/>
          </a:xfrm>
        </p:spPr>
        <p:txBody>
          <a:bodyPr/>
          <a:lstStyle>
            <a:lvl1pPr>
              <a:defRPr/>
            </a:lvl1pPr>
          </a:lstStyle>
          <a:p>
            <a:pPr>
              <a:defRPr/>
            </a:pPr>
            <a:r>
              <a:rPr lang="en-US" altLang="en-US"/>
              <a:t>Copyright © 2016 Pearson Education, Ltd.</a:t>
            </a:r>
          </a:p>
        </p:txBody>
      </p:sp>
    </p:spTree>
    <p:extLst>
      <p:ext uri="{BB962C8B-B14F-4D97-AF65-F5344CB8AC3E}">
        <p14:creationId xmlns:p14="http://schemas.microsoft.com/office/powerpoint/2010/main" val="263290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9F6E46C6-FA48-076E-87D0-41F0AA65CDB5}"/>
              </a:ext>
            </a:extLst>
          </p:cNvPr>
          <p:cNvSpPr>
            <a:spLocks noGrp="1" noChangeArrowheads="1"/>
          </p:cNvSpPr>
          <p:nvPr>
            <p:ph type="ftr" sz="quarter" idx="10"/>
          </p:nvPr>
        </p:nvSpPr>
        <p:spPr>
          <a:ln/>
        </p:spPr>
        <p:txBody>
          <a:bodyPr/>
          <a:lstStyle>
            <a:lvl1pPr>
              <a:defRPr/>
            </a:lvl1pPr>
          </a:lstStyle>
          <a:p>
            <a:pPr>
              <a:defRPr/>
            </a:pPr>
            <a:r>
              <a:rPr lang="en-US" altLang="en-US"/>
              <a:t>Copyright © 2016 Pearson Education, Ltd.</a:t>
            </a:r>
          </a:p>
        </p:txBody>
      </p:sp>
      <p:sp>
        <p:nvSpPr>
          <p:cNvPr id="3" name="Rectangle 13">
            <a:extLst>
              <a:ext uri="{FF2B5EF4-FFF2-40B4-BE49-F238E27FC236}">
                <a16:creationId xmlns:a16="http://schemas.microsoft.com/office/drawing/2014/main" id="{2645D922-5094-EFD7-8AED-C3A324BCA73C}"/>
              </a:ext>
            </a:extLst>
          </p:cNvPr>
          <p:cNvSpPr>
            <a:spLocks noGrp="1" noChangeArrowheads="1"/>
          </p:cNvSpPr>
          <p:nvPr>
            <p:ph type="sldNum" sz="quarter" idx="11"/>
          </p:nvPr>
        </p:nvSpPr>
        <p:spPr>
          <a:ln/>
        </p:spPr>
        <p:txBody>
          <a:bodyPr/>
          <a:lstStyle>
            <a:lvl1pPr>
              <a:defRPr/>
            </a:lvl1pPr>
          </a:lstStyle>
          <a:p>
            <a:r>
              <a:rPr lang="en-US" altLang="en-US"/>
              <a:t>Slide 1-</a:t>
            </a:r>
            <a:fld id="{FFD0C9DC-1679-4BC5-8FF6-085C17DA1FCD}" type="slidenum">
              <a:rPr lang="en-US" altLang="en-US"/>
              <a:pPr/>
              <a:t>‹#›</a:t>
            </a:fld>
            <a:endParaRPr lang="en-US" altLang="en-US"/>
          </a:p>
        </p:txBody>
      </p:sp>
    </p:spTree>
    <p:extLst>
      <p:ext uri="{BB962C8B-B14F-4D97-AF65-F5344CB8AC3E}">
        <p14:creationId xmlns:p14="http://schemas.microsoft.com/office/powerpoint/2010/main" val="19421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opyright notice">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7D73096C-9B8A-1D9C-3DDD-6B0EBBB1639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2625" y="1011238"/>
            <a:ext cx="7242175" cy="2014537"/>
          </a:xfrm>
          <a:prstGeom prst="rect">
            <a:avLst/>
          </a:prstGeom>
          <a:solidFill>
            <a:schemeClr val="hlink"/>
          </a:solidFill>
          <a:ln w="9525">
            <a:solidFill>
              <a:schemeClr val="bg1"/>
            </a:solidFill>
            <a:miter lim="800000"/>
            <a:headEnd/>
            <a:tailEnd/>
          </a:ln>
        </p:spPr>
      </p:pic>
      <p:sp>
        <p:nvSpPr>
          <p:cNvPr id="3" name="Rectangle 12">
            <a:extLst>
              <a:ext uri="{FF2B5EF4-FFF2-40B4-BE49-F238E27FC236}">
                <a16:creationId xmlns:a16="http://schemas.microsoft.com/office/drawing/2014/main" id="{E0DDC3F4-FFB9-1EA6-9C9E-30A1F2EF33F7}"/>
              </a:ext>
            </a:extLst>
          </p:cNvPr>
          <p:cNvSpPr>
            <a:spLocks noGrp="1" noChangeArrowheads="1"/>
          </p:cNvSpPr>
          <p:nvPr>
            <p:ph type="ftr" sz="quarter" idx="10"/>
          </p:nvPr>
        </p:nvSpPr>
        <p:spPr/>
        <p:txBody>
          <a:bodyPr/>
          <a:lstStyle>
            <a:lvl1pPr>
              <a:defRPr/>
            </a:lvl1pPr>
          </a:lstStyle>
          <a:p>
            <a:pPr>
              <a:defRPr/>
            </a:pPr>
            <a:r>
              <a:rPr lang="en-US" altLang="en-US"/>
              <a:t>Copyright © 2016 Pearson Education, Ltd.</a:t>
            </a:r>
          </a:p>
        </p:txBody>
      </p:sp>
      <p:sp>
        <p:nvSpPr>
          <p:cNvPr id="4" name="Rectangle 13">
            <a:extLst>
              <a:ext uri="{FF2B5EF4-FFF2-40B4-BE49-F238E27FC236}">
                <a16:creationId xmlns:a16="http://schemas.microsoft.com/office/drawing/2014/main" id="{848C2EAE-1705-848F-769A-4F92787EF72E}"/>
              </a:ext>
            </a:extLst>
          </p:cNvPr>
          <p:cNvSpPr>
            <a:spLocks noGrp="1" noChangeArrowheads="1"/>
          </p:cNvSpPr>
          <p:nvPr>
            <p:ph type="sldNum" sz="quarter" idx="11"/>
          </p:nvPr>
        </p:nvSpPr>
        <p:spPr/>
        <p:txBody>
          <a:bodyPr/>
          <a:lstStyle>
            <a:lvl1pPr>
              <a:defRPr/>
            </a:lvl1pPr>
          </a:lstStyle>
          <a:p>
            <a:r>
              <a:rPr lang="en-US" altLang="en-US"/>
              <a:t>Slide 1-</a:t>
            </a:r>
            <a:fld id="{9EB096AA-EED6-44D0-9568-DF37EF03840A}" type="slidenum">
              <a:rPr lang="en-US" altLang="en-US"/>
              <a:pPr/>
              <a:t>‹#›</a:t>
            </a:fld>
            <a:endParaRPr lang="en-US" altLang="en-US"/>
          </a:p>
        </p:txBody>
      </p:sp>
    </p:spTree>
    <p:extLst>
      <p:ext uri="{BB962C8B-B14F-4D97-AF65-F5344CB8AC3E}">
        <p14:creationId xmlns:p14="http://schemas.microsoft.com/office/powerpoint/2010/main" val="1918611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ouble-line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181827"/>
            <a:ext cx="8229600" cy="646973"/>
          </a:xfrm>
        </p:spPr>
        <p:txBody>
          <a:bodyPr/>
          <a:lstStyle>
            <a:lvl1pPr>
              <a:defRPr>
                <a:solidFill>
                  <a:schemeClr val="accent4"/>
                </a:solidFill>
              </a:defRPr>
            </a:lvl1pPr>
          </a:lstStyle>
          <a:p>
            <a:r>
              <a:rPr lang="en-US"/>
              <a:t>Click to edit Master title style</a:t>
            </a:r>
            <a:endParaRPr lang="en-US" dirty="0"/>
          </a:p>
        </p:txBody>
      </p:sp>
      <p:sp>
        <p:nvSpPr>
          <p:cNvPr id="6" name="Content Placeholder 5"/>
          <p:cNvSpPr>
            <a:spLocks noGrp="1"/>
          </p:cNvSpPr>
          <p:nvPr>
            <p:ph sz="quarter" idx="12"/>
          </p:nvPr>
        </p:nvSpPr>
        <p:spPr>
          <a:xfrm>
            <a:off x="457200" y="1981200"/>
            <a:ext cx="8229600" cy="4267200"/>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2">
            <a:extLst>
              <a:ext uri="{FF2B5EF4-FFF2-40B4-BE49-F238E27FC236}">
                <a16:creationId xmlns:a16="http://schemas.microsoft.com/office/drawing/2014/main" id="{73F18834-D55B-CD67-5E9F-9628663AEC5E}"/>
              </a:ext>
            </a:extLst>
          </p:cNvPr>
          <p:cNvSpPr>
            <a:spLocks noGrp="1" noChangeArrowheads="1"/>
          </p:cNvSpPr>
          <p:nvPr>
            <p:ph type="ftr" sz="quarter" idx="13"/>
          </p:nvPr>
        </p:nvSpPr>
        <p:spPr>
          <a:xfrm>
            <a:off x="457200" y="6400800"/>
            <a:ext cx="6324600" cy="457200"/>
          </a:xfrm>
        </p:spPr>
        <p:txBody>
          <a:bodyPr/>
          <a:lstStyle>
            <a:lvl1pPr>
              <a:defRPr/>
            </a:lvl1pPr>
          </a:lstStyle>
          <a:p>
            <a:pPr>
              <a:defRPr/>
            </a:pPr>
            <a:r>
              <a:rPr lang="en-US" altLang="en-US"/>
              <a:t>Copyright © 2016 Pearson Education, Ltd.</a:t>
            </a:r>
          </a:p>
        </p:txBody>
      </p:sp>
      <p:sp>
        <p:nvSpPr>
          <p:cNvPr id="5" name="Rectangle 13">
            <a:extLst>
              <a:ext uri="{FF2B5EF4-FFF2-40B4-BE49-F238E27FC236}">
                <a16:creationId xmlns:a16="http://schemas.microsoft.com/office/drawing/2014/main" id="{50DD2C25-A822-1461-6818-DCDE7D571D79}"/>
              </a:ext>
            </a:extLst>
          </p:cNvPr>
          <p:cNvSpPr>
            <a:spLocks noGrp="1" noChangeArrowheads="1"/>
          </p:cNvSpPr>
          <p:nvPr>
            <p:ph type="sldNum" sz="quarter" idx="14"/>
          </p:nvPr>
        </p:nvSpPr>
        <p:spPr/>
        <p:txBody>
          <a:bodyPr/>
          <a:lstStyle>
            <a:lvl1pPr>
              <a:defRPr/>
            </a:lvl1pPr>
          </a:lstStyle>
          <a:p>
            <a:r>
              <a:rPr lang="en-US" altLang="en-US"/>
              <a:t>Slide 1-</a:t>
            </a:r>
            <a:fld id="{C0421A08-D0A2-4A62-B6D8-19FEB8C3B466}" type="slidenum">
              <a:rPr lang="en-US" altLang="en-US"/>
              <a:pPr/>
              <a:t>‹#›</a:t>
            </a:fld>
            <a:endParaRPr lang="en-US" altLang="en-US"/>
          </a:p>
        </p:txBody>
      </p:sp>
    </p:spTree>
    <p:extLst>
      <p:ext uri="{BB962C8B-B14F-4D97-AF65-F5344CB8AC3E}">
        <p14:creationId xmlns:p14="http://schemas.microsoft.com/office/powerpoint/2010/main" val="2796200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800100"/>
            <a:ext cx="8229600" cy="647700"/>
          </a:xfrm>
        </p:spPr>
        <p:txBody>
          <a:bodyPr/>
          <a:lstStyle>
            <a:lvl1pPr>
              <a:defRPr>
                <a:solidFill>
                  <a:schemeClr val="accent4"/>
                </a:solidFill>
              </a:defRPr>
            </a:lvl1pPr>
          </a:lstStyle>
          <a:p>
            <a:r>
              <a:rPr lang="en-US"/>
              <a:t>Click to edit Master title style</a:t>
            </a:r>
            <a:endParaRPr lang="en-US" dirty="0"/>
          </a:p>
        </p:txBody>
      </p:sp>
      <p:sp>
        <p:nvSpPr>
          <p:cNvPr id="6" name="Content Placeholder 5"/>
          <p:cNvSpPr>
            <a:spLocks noGrp="1"/>
          </p:cNvSpPr>
          <p:nvPr>
            <p:ph sz="quarter" idx="12"/>
          </p:nvPr>
        </p:nvSpPr>
        <p:spPr>
          <a:xfrm>
            <a:off x="457200" y="1600200"/>
            <a:ext cx="8229600" cy="4648200"/>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2">
            <a:extLst>
              <a:ext uri="{FF2B5EF4-FFF2-40B4-BE49-F238E27FC236}">
                <a16:creationId xmlns:a16="http://schemas.microsoft.com/office/drawing/2014/main" id="{BE6C062B-86EE-E6E8-4003-F3EF3D45E785}"/>
              </a:ext>
            </a:extLst>
          </p:cNvPr>
          <p:cNvSpPr>
            <a:spLocks noGrp="1" noChangeArrowheads="1"/>
          </p:cNvSpPr>
          <p:nvPr>
            <p:ph type="ftr" sz="quarter" idx="13"/>
          </p:nvPr>
        </p:nvSpPr>
        <p:spPr>
          <a:xfrm>
            <a:off x="457200" y="6400800"/>
            <a:ext cx="7010400" cy="457200"/>
          </a:xfrm>
        </p:spPr>
        <p:txBody>
          <a:bodyPr/>
          <a:lstStyle>
            <a:lvl1pPr>
              <a:defRPr/>
            </a:lvl1pPr>
          </a:lstStyle>
          <a:p>
            <a:pPr>
              <a:defRPr/>
            </a:pPr>
            <a:r>
              <a:rPr lang="en-US" altLang="en-US"/>
              <a:t>Copyright © 2016 Pearson Education, Ltd.</a:t>
            </a:r>
          </a:p>
        </p:txBody>
      </p:sp>
      <p:sp>
        <p:nvSpPr>
          <p:cNvPr id="5" name="Rectangle 13">
            <a:extLst>
              <a:ext uri="{FF2B5EF4-FFF2-40B4-BE49-F238E27FC236}">
                <a16:creationId xmlns:a16="http://schemas.microsoft.com/office/drawing/2014/main" id="{BBC986BC-FDD1-8840-76F0-779430FA03D8}"/>
              </a:ext>
            </a:extLst>
          </p:cNvPr>
          <p:cNvSpPr>
            <a:spLocks noGrp="1" noChangeArrowheads="1"/>
          </p:cNvSpPr>
          <p:nvPr>
            <p:ph type="sldNum" sz="quarter" idx="14"/>
          </p:nvPr>
        </p:nvSpPr>
        <p:spPr/>
        <p:txBody>
          <a:bodyPr/>
          <a:lstStyle>
            <a:lvl1pPr>
              <a:defRPr/>
            </a:lvl1pPr>
          </a:lstStyle>
          <a:p>
            <a:r>
              <a:rPr lang="en-US" altLang="en-US"/>
              <a:t>Slide 1-</a:t>
            </a:r>
            <a:fld id="{D051D75F-13B7-49E2-A38B-1B4597A5F073}" type="slidenum">
              <a:rPr lang="en-US" altLang="en-US"/>
              <a:pPr/>
              <a:t>‹#›</a:t>
            </a:fld>
            <a:endParaRPr lang="en-US" altLang="en-US"/>
          </a:p>
        </p:txBody>
      </p:sp>
    </p:spTree>
    <p:extLst>
      <p:ext uri="{BB962C8B-B14F-4D97-AF65-F5344CB8AC3E}">
        <p14:creationId xmlns:p14="http://schemas.microsoft.com/office/powerpoint/2010/main" val="2561091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8_Figure">
    <p:spTree>
      <p:nvGrpSpPr>
        <p:cNvPr id="1" name=""/>
        <p:cNvGrpSpPr/>
        <p:nvPr/>
      </p:nvGrpSpPr>
      <p:grpSpPr>
        <a:xfrm>
          <a:off x="0" y="0"/>
          <a:ext cx="0" cy="0"/>
          <a:chOff x="0" y="0"/>
          <a:chExt cx="0" cy="0"/>
        </a:xfrm>
      </p:grpSpPr>
      <p:sp>
        <p:nvSpPr>
          <p:cNvPr id="2" name="Title 1"/>
          <p:cNvSpPr>
            <a:spLocks noGrp="1"/>
          </p:cNvSpPr>
          <p:nvPr>
            <p:ph type="title"/>
          </p:nvPr>
        </p:nvSpPr>
        <p:spPr>
          <a:xfrm>
            <a:off x="457200" y="664560"/>
            <a:ext cx="8229600" cy="554640"/>
          </a:xfrm>
        </p:spPr>
        <p:txBody>
          <a:bodyPr anchor="t"/>
          <a:lstStyle>
            <a:lvl1pPr>
              <a:lnSpc>
                <a:spcPts val="3600"/>
              </a:lnSpc>
              <a:defRPr sz="3600">
                <a:solidFill>
                  <a:schemeClr val="tx2">
                    <a:lumMod val="50000"/>
                    <a:lumOff val="50000"/>
                  </a:schemeClr>
                </a:solidFill>
              </a:defRPr>
            </a:lvl1pPr>
          </a:lstStyle>
          <a:p>
            <a:r>
              <a:rPr lang="en-US"/>
              <a:t>Click to edit Master title style</a:t>
            </a:r>
            <a:endParaRPr lang="en-US" dirty="0"/>
          </a:p>
        </p:txBody>
      </p:sp>
      <p:sp>
        <p:nvSpPr>
          <p:cNvPr id="8" name="Text Placeholder 7"/>
          <p:cNvSpPr>
            <a:spLocks noGrp="1"/>
          </p:cNvSpPr>
          <p:nvPr>
            <p:ph type="body" sz="quarter" idx="12"/>
          </p:nvPr>
        </p:nvSpPr>
        <p:spPr>
          <a:xfrm>
            <a:off x="457200" y="6096000"/>
            <a:ext cx="4114800" cy="304800"/>
          </a:xfr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2">
            <a:extLst>
              <a:ext uri="{FF2B5EF4-FFF2-40B4-BE49-F238E27FC236}">
                <a16:creationId xmlns:a16="http://schemas.microsoft.com/office/drawing/2014/main" id="{B241CD00-8DCD-EBB2-82AD-3FD473D4DF59}"/>
              </a:ext>
            </a:extLst>
          </p:cNvPr>
          <p:cNvSpPr>
            <a:spLocks noGrp="1" noChangeArrowheads="1"/>
          </p:cNvSpPr>
          <p:nvPr>
            <p:ph type="ftr" sz="quarter" idx="13"/>
          </p:nvPr>
        </p:nvSpPr>
        <p:spPr/>
        <p:txBody>
          <a:bodyPr/>
          <a:lstStyle>
            <a:lvl1pPr>
              <a:defRPr/>
            </a:lvl1pPr>
          </a:lstStyle>
          <a:p>
            <a:pPr>
              <a:defRPr/>
            </a:pPr>
            <a:r>
              <a:rPr lang="en-US" altLang="en-US"/>
              <a:t>Copyright © 2016 Pearson Education, Ltd.</a:t>
            </a:r>
          </a:p>
        </p:txBody>
      </p:sp>
      <p:sp>
        <p:nvSpPr>
          <p:cNvPr id="5" name="Rectangle 13">
            <a:extLst>
              <a:ext uri="{FF2B5EF4-FFF2-40B4-BE49-F238E27FC236}">
                <a16:creationId xmlns:a16="http://schemas.microsoft.com/office/drawing/2014/main" id="{22BCD628-6DFF-D6B4-88FA-D6F526FCD39C}"/>
              </a:ext>
            </a:extLst>
          </p:cNvPr>
          <p:cNvSpPr>
            <a:spLocks noGrp="1" noChangeArrowheads="1"/>
          </p:cNvSpPr>
          <p:nvPr>
            <p:ph type="sldNum" sz="quarter" idx="14"/>
          </p:nvPr>
        </p:nvSpPr>
        <p:spPr/>
        <p:txBody>
          <a:bodyPr/>
          <a:lstStyle>
            <a:lvl1pPr>
              <a:defRPr/>
            </a:lvl1pPr>
          </a:lstStyle>
          <a:p>
            <a:r>
              <a:rPr lang="en-US" altLang="en-US"/>
              <a:t>Slide 8-</a:t>
            </a:r>
            <a:fld id="{C410EEB0-7319-4780-9199-2050D27D9EB6}" type="slidenum">
              <a:rPr lang="en-US" altLang="en-US"/>
              <a:pPr/>
              <a:t>‹#›</a:t>
            </a:fld>
            <a:endParaRPr lang="en-US" altLang="en-US"/>
          </a:p>
        </p:txBody>
      </p:sp>
    </p:spTree>
    <p:extLst>
      <p:ext uri="{BB962C8B-B14F-4D97-AF65-F5344CB8AC3E}">
        <p14:creationId xmlns:p14="http://schemas.microsoft.com/office/powerpoint/2010/main" val="3074510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ouble-line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a:t>Click to edit Master title style</a:t>
            </a:r>
          </a:p>
        </p:txBody>
      </p:sp>
      <p:sp>
        <p:nvSpPr>
          <p:cNvPr id="6" name="Content Placeholder 5"/>
          <p:cNvSpPr>
            <a:spLocks noGrp="1"/>
          </p:cNvSpPr>
          <p:nvPr>
            <p:ph sz="quarter" idx="12"/>
          </p:nvPr>
        </p:nvSpPr>
        <p:spPr>
          <a:xfrm>
            <a:off x="457200" y="1981200"/>
            <a:ext cx="82296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2">
            <a:extLst>
              <a:ext uri="{FF2B5EF4-FFF2-40B4-BE49-F238E27FC236}">
                <a16:creationId xmlns:a16="http://schemas.microsoft.com/office/drawing/2014/main" id="{D0BFEB95-81A8-5A61-B4D0-51618BA84636}"/>
              </a:ext>
            </a:extLst>
          </p:cNvPr>
          <p:cNvSpPr>
            <a:spLocks noGrp="1" noChangeArrowheads="1"/>
          </p:cNvSpPr>
          <p:nvPr>
            <p:ph type="ftr" sz="quarter" idx="13"/>
          </p:nvPr>
        </p:nvSpPr>
        <p:spPr/>
        <p:txBody>
          <a:bodyPr/>
          <a:lstStyle>
            <a:lvl1pPr>
              <a:defRPr/>
            </a:lvl1pPr>
          </a:lstStyle>
          <a:p>
            <a:pPr>
              <a:defRPr/>
            </a:pPr>
            <a:r>
              <a:rPr lang="en-US" altLang="en-US"/>
              <a:t>Copyright © 2016 Pearson Education, Ltd.</a:t>
            </a:r>
          </a:p>
        </p:txBody>
      </p:sp>
      <p:sp>
        <p:nvSpPr>
          <p:cNvPr id="5" name="Rectangle 13">
            <a:extLst>
              <a:ext uri="{FF2B5EF4-FFF2-40B4-BE49-F238E27FC236}">
                <a16:creationId xmlns:a16="http://schemas.microsoft.com/office/drawing/2014/main" id="{CF1E00FD-C091-3E82-9CBA-E066C3A6EE66}"/>
              </a:ext>
            </a:extLst>
          </p:cNvPr>
          <p:cNvSpPr>
            <a:spLocks noGrp="1" noChangeArrowheads="1"/>
          </p:cNvSpPr>
          <p:nvPr>
            <p:ph type="sldNum" sz="quarter" idx="14"/>
          </p:nvPr>
        </p:nvSpPr>
        <p:spPr/>
        <p:txBody>
          <a:bodyPr/>
          <a:lstStyle>
            <a:lvl1pPr>
              <a:defRPr/>
            </a:lvl1pPr>
          </a:lstStyle>
          <a:p>
            <a:r>
              <a:rPr lang="en-US" altLang="en-US"/>
              <a:t>Slide 8-</a:t>
            </a:r>
            <a:fld id="{371AC060-D19C-45AE-9394-FE7F7AAF48A8}" type="slidenum">
              <a:rPr lang="en-US" altLang="en-US"/>
              <a:pPr/>
              <a:t>‹#›</a:t>
            </a:fld>
            <a:endParaRPr lang="en-US" altLang="en-US"/>
          </a:p>
        </p:txBody>
      </p:sp>
    </p:spTree>
    <p:extLst>
      <p:ext uri="{BB962C8B-B14F-4D97-AF65-F5344CB8AC3E}">
        <p14:creationId xmlns:p14="http://schemas.microsoft.com/office/powerpoint/2010/main" val="1137024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2"/>
          </p:nvPr>
        </p:nvSpPr>
        <p:spPr>
          <a:xfrm>
            <a:off x="457200" y="1600200"/>
            <a:ext cx="8229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77ED0C7E-7E82-A142-23B9-BA279C8EB63B}"/>
              </a:ext>
            </a:extLst>
          </p:cNvPr>
          <p:cNvSpPr>
            <a:spLocks noGrp="1" noChangeArrowheads="1"/>
          </p:cNvSpPr>
          <p:nvPr>
            <p:ph type="ftr" sz="quarter" idx="13"/>
          </p:nvPr>
        </p:nvSpPr>
        <p:spPr/>
        <p:txBody>
          <a:bodyPr/>
          <a:lstStyle>
            <a:lvl1pPr>
              <a:defRPr/>
            </a:lvl1pPr>
          </a:lstStyle>
          <a:p>
            <a:pPr>
              <a:defRPr/>
            </a:pPr>
            <a:r>
              <a:rPr lang="en-US" altLang="en-US"/>
              <a:t>Copyright © 2016 Pearson Education, Ltd.</a:t>
            </a:r>
          </a:p>
        </p:txBody>
      </p:sp>
      <p:sp>
        <p:nvSpPr>
          <p:cNvPr id="5" name="Rectangle 13">
            <a:extLst>
              <a:ext uri="{FF2B5EF4-FFF2-40B4-BE49-F238E27FC236}">
                <a16:creationId xmlns:a16="http://schemas.microsoft.com/office/drawing/2014/main" id="{F435025F-97BE-071F-5FB8-33B8F7C7F0F7}"/>
              </a:ext>
            </a:extLst>
          </p:cNvPr>
          <p:cNvSpPr>
            <a:spLocks noGrp="1" noChangeArrowheads="1"/>
          </p:cNvSpPr>
          <p:nvPr>
            <p:ph type="sldNum" sz="quarter" idx="14"/>
          </p:nvPr>
        </p:nvSpPr>
        <p:spPr/>
        <p:txBody>
          <a:bodyPr/>
          <a:lstStyle>
            <a:lvl1pPr>
              <a:defRPr/>
            </a:lvl1pPr>
          </a:lstStyle>
          <a:p>
            <a:r>
              <a:rPr lang="en-US" altLang="en-US"/>
              <a:t>Slide 8-</a:t>
            </a:r>
            <a:fld id="{D0912C6A-052E-43F7-9300-56CFE51586E9}" type="slidenum">
              <a:rPr lang="en-US" altLang="en-US"/>
              <a:pPr/>
              <a:t>‹#›</a:t>
            </a:fld>
            <a:endParaRPr lang="en-US" altLang="en-US"/>
          </a:p>
        </p:txBody>
      </p:sp>
    </p:spTree>
    <p:extLst>
      <p:ext uri="{BB962C8B-B14F-4D97-AF65-F5344CB8AC3E}">
        <p14:creationId xmlns:p14="http://schemas.microsoft.com/office/powerpoint/2010/main" val="167373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hapter Open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3889"/>
            <a:ext cx="8229600" cy="831639"/>
          </a:xfrm>
        </p:spPr>
        <p:txBody>
          <a:bodyPr/>
          <a:lstStyle>
            <a:lvl1pPr algn="l">
              <a:defRPr sz="4800" b="1" cap="none" spc="0">
                <a:ln>
                  <a:noFill/>
                </a:ln>
                <a:solidFill>
                  <a:schemeClr val="tx1"/>
                </a:solidFill>
                <a:effectLst>
                  <a:outerShdw blurRad="38100" dist="38100" dir="2700000" algn="tl">
                    <a:srgbClr val="000000">
                      <a:alpha val="43137"/>
                    </a:srgbClr>
                  </a:outerShdw>
                </a:effectLst>
                <a:latin typeface="+mj-lt"/>
              </a:defRPr>
            </a:lvl1pPr>
          </a:lstStyle>
          <a:p>
            <a:r>
              <a:rPr lang="en-US"/>
              <a:t>Click to edit Master title style</a:t>
            </a:r>
            <a:endParaRPr lang="en-US" dirty="0"/>
          </a:p>
        </p:txBody>
      </p:sp>
      <p:sp>
        <p:nvSpPr>
          <p:cNvPr id="8" name="Content Placeholder 7"/>
          <p:cNvSpPr>
            <a:spLocks noGrp="1"/>
          </p:cNvSpPr>
          <p:nvPr>
            <p:ph sz="quarter" idx="10"/>
          </p:nvPr>
        </p:nvSpPr>
        <p:spPr>
          <a:xfrm>
            <a:off x="457200" y="3429000"/>
            <a:ext cx="8305800" cy="914400"/>
          </a:xfrm>
        </p:spPr>
        <p:txBody>
          <a:bodyPr/>
          <a:lstStyle>
            <a:lvl1pPr>
              <a:buFontTx/>
              <a:buNone/>
              <a:defRPr sz="3600" b="1" baseline="0">
                <a:solidFill>
                  <a:schemeClr val="bg1"/>
                </a:solidFill>
                <a:effectLst>
                  <a:outerShdw blurRad="38100" dist="38100" dir="2700000" algn="tl">
                    <a:srgbClr val="000000">
                      <a:alpha val="43137"/>
                    </a:srgbClr>
                  </a:outerShdw>
                </a:effectLst>
              </a:defRPr>
            </a:lvl1pPr>
            <a:lvl2pPr>
              <a:buFontTx/>
              <a:buNone/>
              <a:defRPr>
                <a:solidFill>
                  <a:schemeClr val="bg1"/>
                </a:solidFill>
                <a:effectLst>
                  <a:outerShdw blurRad="38100" dist="38100" dir="2700000" algn="tl">
                    <a:srgbClr val="000000">
                      <a:alpha val="43137"/>
                    </a:srgbClr>
                  </a:outerShdw>
                </a:effectLst>
              </a:defRPr>
            </a:lvl2pPr>
            <a:lvl3pPr>
              <a:buFontTx/>
              <a:buNone/>
              <a:defRPr>
                <a:solidFill>
                  <a:schemeClr val="bg1"/>
                </a:solidFill>
                <a:effectLst>
                  <a:outerShdw blurRad="38100" dist="38100" dir="2700000" algn="tl">
                    <a:srgbClr val="000000">
                      <a:alpha val="43137"/>
                    </a:srgbClr>
                  </a:outerShdw>
                </a:effectLst>
              </a:defRPr>
            </a:lvl3pPr>
            <a:lvl4pPr>
              <a:buFontTx/>
              <a:buNone/>
              <a:defRPr>
                <a:solidFill>
                  <a:schemeClr val="bg1"/>
                </a:solidFill>
                <a:effectLst>
                  <a:outerShdw blurRad="38100" dist="38100" dir="2700000" algn="tl">
                    <a:srgbClr val="000000">
                      <a:alpha val="43137"/>
                    </a:srgbClr>
                  </a:outerShdw>
                </a:effectLst>
              </a:defRPr>
            </a:lvl4pPr>
            <a:lvl5pPr>
              <a:buFontTx/>
              <a:buNone/>
              <a:defRPr>
                <a:solidFill>
                  <a:schemeClr val="bg1"/>
                </a:solidFill>
                <a:effectLst>
                  <a:outerShdw blurRad="38100" dist="38100" dir="2700000" algn="tl">
                    <a:srgbClr val="000000">
                      <a:alpha val="43137"/>
                    </a:srgbClr>
                  </a:outerShdw>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2">
            <a:extLst>
              <a:ext uri="{FF2B5EF4-FFF2-40B4-BE49-F238E27FC236}">
                <a16:creationId xmlns:a16="http://schemas.microsoft.com/office/drawing/2014/main" id="{71B5E599-9588-51DC-FFE6-45A9FB4F256A}"/>
              </a:ext>
            </a:extLst>
          </p:cNvPr>
          <p:cNvSpPr>
            <a:spLocks noGrp="1" noChangeArrowheads="1"/>
          </p:cNvSpPr>
          <p:nvPr>
            <p:ph type="ftr" sz="quarter" idx="11"/>
          </p:nvPr>
        </p:nvSpPr>
        <p:spPr>
          <a:xfrm>
            <a:off x="457200" y="6400800"/>
            <a:ext cx="5410200" cy="457200"/>
          </a:xfrm>
        </p:spPr>
        <p:txBody>
          <a:bodyPr/>
          <a:lstStyle>
            <a:lvl1pPr>
              <a:defRPr/>
            </a:lvl1pPr>
          </a:lstStyle>
          <a:p>
            <a:pPr>
              <a:defRPr/>
            </a:pPr>
            <a:r>
              <a:rPr lang="en-US" altLang="en-US"/>
              <a:t>Copyright © 2016 Pearson Education, Ltd.</a:t>
            </a:r>
          </a:p>
        </p:txBody>
      </p:sp>
    </p:spTree>
    <p:extLst>
      <p:ext uri="{BB962C8B-B14F-4D97-AF65-F5344CB8AC3E}">
        <p14:creationId xmlns:p14="http://schemas.microsoft.com/office/powerpoint/2010/main" val="134721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08528"/>
          </a:xfrm>
        </p:spPr>
        <p:txBody>
          <a:bodyPr anchor="t"/>
          <a:lstStyle>
            <a:lvl1pPr>
              <a:defRPr sz="4000">
                <a:solidFill>
                  <a:schemeClr val="accent4"/>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buClr>
                <a:schemeClr val="accent4"/>
              </a:buClr>
              <a:defRPr sz="3600" b="1">
                <a:solidFill>
                  <a:schemeClr val="accent6"/>
                </a:solidFill>
                <a:latin typeface="+mj-lt"/>
              </a:defRPr>
            </a:lvl1pPr>
            <a:lvl2pPr>
              <a:buClr>
                <a:schemeClr val="accent2"/>
              </a:buClr>
              <a:buFont typeface="Wingdings" pitchFamily="2" charset="2"/>
              <a:buChar char="v"/>
              <a:defRPr sz="2800">
                <a:solidFill>
                  <a:schemeClr val="accent6"/>
                </a:solidFill>
                <a:latin typeface="Cambria" pitchFamily="18" charset="0"/>
              </a:defRPr>
            </a:lvl2pPr>
            <a:lvl3pPr>
              <a:buClr>
                <a:schemeClr val="accent1"/>
              </a:buClr>
              <a:defRPr sz="2400">
                <a:solidFill>
                  <a:schemeClr val="accent6"/>
                </a:solidFill>
                <a:latin typeface="Cambria" pitchFamily="18" charset="0"/>
              </a:defRPr>
            </a:lvl3pPr>
            <a:lvl4pPr>
              <a:buFont typeface="Wingdings" pitchFamily="2" charset="2"/>
              <a:buChar char="v"/>
              <a:defRPr sz="2000">
                <a:solidFill>
                  <a:schemeClr val="accent6"/>
                </a:solidFill>
                <a:latin typeface="Cambria" pitchFamily="18" charset="0"/>
              </a:defRPr>
            </a:lvl4pPr>
            <a:lvl5pPr>
              <a:defRPr sz="1800">
                <a:solidFill>
                  <a:schemeClr val="accent6"/>
                </a:solidFill>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2">
            <a:extLst>
              <a:ext uri="{FF2B5EF4-FFF2-40B4-BE49-F238E27FC236}">
                <a16:creationId xmlns:a16="http://schemas.microsoft.com/office/drawing/2014/main" id="{CDF20050-110A-03FD-6263-FDB70B339290}"/>
              </a:ext>
            </a:extLst>
          </p:cNvPr>
          <p:cNvSpPr>
            <a:spLocks noGrp="1" noChangeArrowheads="1"/>
          </p:cNvSpPr>
          <p:nvPr>
            <p:ph type="ftr" sz="quarter" idx="10"/>
          </p:nvPr>
        </p:nvSpPr>
        <p:spPr>
          <a:xfrm>
            <a:off x="457200" y="6400800"/>
            <a:ext cx="5562600" cy="457200"/>
          </a:xfrm>
        </p:spPr>
        <p:txBody>
          <a:bodyPr/>
          <a:lstStyle>
            <a:lvl1pPr>
              <a:defRPr/>
            </a:lvl1pPr>
          </a:lstStyle>
          <a:p>
            <a:pPr>
              <a:defRPr/>
            </a:pPr>
            <a:r>
              <a:rPr lang="en-US" altLang="en-US"/>
              <a:t>Copyright © 2016 Pearson Education, Ltd.</a:t>
            </a:r>
          </a:p>
        </p:txBody>
      </p:sp>
      <p:sp>
        <p:nvSpPr>
          <p:cNvPr id="5" name="Rectangle 13">
            <a:extLst>
              <a:ext uri="{FF2B5EF4-FFF2-40B4-BE49-F238E27FC236}">
                <a16:creationId xmlns:a16="http://schemas.microsoft.com/office/drawing/2014/main" id="{E0D489BC-2006-9B7F-CE80-71D252E1B068}"/>
              </a:ext>
            </a:extLst>
          </p:cNvPr>
          <p:cNvSpPr>
            <a:spLocks noGrp="1" noChangeArrowheads="1"/>
          </p:cNvSpPr>
          <p:nvPr>
            <p:ph type="sldNum" sz="quarter" idx="11"/>
          </p:nvPr>
        </p:nvSpPr>
        <p:spPr/>
        <p:txBody>
          <a:bodyPr/>
          <a:lstStyle>
            <a:lvl1pPr>
              <a:defRPr/>
            </a:lvl1pPr>
          </a:lstStyle>
          <a:p>
            <a:r>
              <a:rPr lang="en-US" altLang="en-US"/>
              <a:t>Slide 1-</a:t>
            </a:r>
            <a:fld id="{3B663A8B-2C91-43BE-948C-49B71B117785}" type="slidenum">
              <a:rPr lang="en-US" altLang="en-US"/>
              <a:pPr/>
              <a:t>‹#›</a:t>
            </a:fld>
            <a:endParaRPr lang="en-US" altLang="en-US"/>
          </a:p>
        </p:txBody>
      </p:sp>
    </p:spTree>
    <p:extLst>
      <p:ext uri="{BB962C8B-B14F-4D97-AF65-F5344CB8AC3E}">
        <p14:creationId xmlns:p14="http://schemas.microsoft.com/office/powerpoint/2010/main" val="219823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lass Discuss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C490A-A945-F132-1390-9B1E12F372FC}"/>
              </a:ext>
            </a:extLst>
          </p:cNvPr>
          <p:cNvSpPr txBox="1">
            <a:spLocks noChangeArrowheads="1"/>
          </p:cNvSpPr>
          <p:nvPr/>
        </p:nvSpPr>
        <p:spPr bwMode="auto">
          <a:xfrm>
            <a:off x="457200" y="468313"/>
            <a:ext cx="8229600" cy="369887"/>
          </a:xfrm>
          <a:prstGeom prst="rect">
            <a:avLst/>
          </a:prstGeom>
          <a:noFill/>
          <a:ln>
            <a:noFill/>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r>
              <a:rPr lang="en-US" sz="1800" b="1" i="1" dirty="0">
                <a:solidFill>
                  <a:srgbClr val="3D4644"/>
                </a:solidFill>
                <a:latin typeface="Cambria" pitchFamily="18" charset="0"/>
              </a:rPr>
              <a:t>Class Discussion</a:t>
            </a:r>
          </a:p>
        </p:txBody>
      </p:sp>
      <p:sp>
        <p:nvSpPr>
          <p:cNvPr id="5" name="TextBox 4">
            <a:extLst>
              <a:ext uri="{FF2B5EF4-FFF2-40B4-BE49-F238E27FC236}">
                <a16:creationId xmlns:a16="http://schemas.microsoft.com/office/drawing/2014/main" id="{2079D3B4-9269-AD65-5080-261AD22F88AD}"/>
              </a:ext>
            </a:extLst>
          </p:cNvPr>
          <p:cNvSpPr txBox="1">
            <a:spLocks noChangeArrowheads="1"/>
          </p:cNvSpPr>
          <p:nvPr userDrawn="1"/>
        </p:nvSpPr>
        <p:spPr bwMode="auto">
          <a:xfrm>
            <a:off x="457200" y="468313"/>
            <a:ext cx="8229600" cy="369887"/>
          </a:xfrm>
          <a:prstGeom prst="rect">
            <a:avLst/>
          </a:prstGeom>
          <a:noFill/>
          <a:ln>
            <a:noFill/>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r>
              <a:rPr lang="en-US" sz="1800" b="1" i="1" dirty="0">
                <a:solidFill>
                  <a:srgbClr val="3D4644"/>
                </a:solidFill>
                <a:latin typeface="Cambria" pitchFamily="18" charset="0"/>
                <a:ea typeface="+mn-ea"/>
              </a:rPr>
              <a:t>Class Discussion</a:t>
            </a:r>
          </a:p>
        </p:txBody>
      </p:sp>
      <p:sp>
        <p:nvSpPr>
          <p:cNvPr id="2" name="Title 1"/>
          <p:cNvSpPr>
            <a:spLocks noGrp="1"/>
          </p:cNvSpPr>
          <p:nvPr>
            <p:ph type="title"/>
          </p:nvPr>
        </p:nvSpPr>
        <p:spPr>
          <a:xfrm>
            <a:off x="457200" y="800100"/>
            <a:ext cx="8229600" cy="647700"/>
          </a:xfrm>
        </p:spPr>
        <p:txBody>
          <a:bodyPr anchor="t"/>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267200"/>
          </a:xfrm>
        </p:spPr>
        <p:txBody>
          <a:bodyPr/>
          <a:lstStyle>
            <a:lvl1pPr>
              <a:buClr>
                <a:schemeClr val="accent4"/>
              </a:buClr>
              <a:defRPr sz="3600" b="1">
                <a:solidFill>
                  <a:schemeClr val="accent6"/>
                </a:solidFill>
                <a:latin typeface="+mj-lt"/>
              </a:defRPr>
            </a:lvl1pPr>
            <a:lvl2pPr>
              <a:buClr>
                <a:schemeClr val="accent2"/>
              </a:buClr>
              <a:buFont typeface="Wingdings" pitchFamily="2" charset="2"/>
              <a:buChar char="v"/>
              <a:defRPr sz="3200">
                <a:solidFill>
                  <a:schemeClr val="accent6"/>
                </a:solidFill>
                <a:latin typeface="+mj-lt"/>
              </a:defRPr>
            </a:lvl2pPr>
            <a:lvl3pPr>
              <a:buClr>
                <a:schemeClr val="accent1"/>
              </a:buClr>
              <a:defRPr sz="2800">
                <a:solidFill>
                  <a:schemeClr val="accent6"/>
                </a:solidFill>
                <a:latin typeface="+mj-lt"/>
              </a:defRPr>
            </a:lvl3pPr>
            <a:lvl4pPr>
              <a:buClr>
                <a:schemeClr val="tx2"/>
              </a:buClr>
              <a:buFont typeface="Wingdings" pitchFamily="2" charset="2"/>
              <a:buChar char="v"/>
              <a:defRPr sz="2400">
                <a:solidFill>
                  <a:schemeClr val="accent6"/>
                </a:solidFill>
                <a:latin typeface="+mj-lt"/>
              </a:defRPr>
            </a:lvl4pPr>
            <a:lvl5pPr>
              <a:buClr>
                <a:schemeClr val="tx2"/>
              </a:buClr>
              <a:defRPr sz="2000">
                <a:solidFill>
                  <a:schemeClr val="accent6"/>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12">
            <a:extLst>
              <a:ext uri="{FF2B5EF4-FFF2-40B4-BE49-F238E27FC236}">
                <a16:creationId xmlns:a16="http://schemas.microsoft.com/office/drawing/2014/main" id="{1D0C440D-7DA2-B204-E811-42875555344E}"/>
              </a:ext>
            </a:extLst>
          </p:cNvPr>
          <p:cNvSpPr>
            <a:spLocks noGrp="1" noChangeArrowheads="1"/>
          </p:cNvSpPr>
          <p:nvPr>
            <p:ph type="ftr" sz="quarter" idx="10"/>
          </p:nvPr>
        </p:nvSpPr>
        <p:spPr>
          <a:xfrm>
            <a:off x="457200" y="6400800"/>
            <a:ext cx="5257800" cy="457200"/>
          </a:xfrm>
        </p:spPr>
        <p:txBody>
          <a:bodyPr/>
          <a:lstStyle>
            <a:lvl1pPr>
              <a:defRPr/>
            </a:lvl1pPr>
          </a:lstStyle>
          <a:p>
            <a:pPr>
              <a:defRPr/>
            </a:pPr>
            <a:r>
              <a:rPr lang="en-US" altLang="en-US"/>
              <a:t>Copyright © 2016 Pearson Education, Ltd.</a:t>
            </a:r>
          </a:p>
        </p:txBody>
      </p:sp>
      <p:sp>
        <p:nvSpPr>
          <p:cNvPr id="7" name="Rectangle 13">
            <a:extLst>
              <a:ext uri="{FF2B5EF4-FFF2-40B4-BE49-F238E27FC236}">
                <a16:creationId xmlns:a16="http://schemas.microsoft.com/office/drawing/2014/main" id="{6D3FA1C6-B942-63BD-0AA2-D0D02814019B}"/>
              </a:ext>
            </a:extLst>
          </p:cNvPr>
          <p:cNvSpPr>
            <a:spLocks noGrp="1" noChangeArrowheads="1"/>
          </p:cNvSpPr>
          <p:nvPr>
            <p:ph type="sldNum" sz="quarter" idx="11"/>
          </p:nvPr>
        </p:nvSpPr>
        <p:spPr/>
        <p:txBody>
          <a:bodyPr/>
          <a:lstStyle>
            <a:lvl1pPr>
              <a:defRPr/>
            </a:lvl1pPr>
          </a:lstStyle>
          <a:p>
            <a:r>
              <a:rPr lang="en-US" altLang="en-US"/>
              <a:t>Slide 1-</a:t>
            </a:r>
            <a:fld id="{5456B6F8-CB93-4609-8F89-E500ED8267A1}" type="slidenum">
              <a:rPr lang="en-US" altLang="en-US"/>
              <a:pPr/>
              <a:t>‹#›</a:t>
            </a:fld>
            <a:endParaRPr lang="en-US" altLang="en-US"/>
          </a:p>
        </p:txBody>
      </p:sp>
    </p:spTree>
    <p:extLst>
      <p:ext uri="{BB962C8B-B14F-4D97-AF65-F5344CB8AC3E}">
        <p14:creationId xmlns:p14="http://schemas.microsoft.com/office/powerpoint/2010/main" val="324649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sight Technology">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0226DE-B75E-D6E5-165F-D46D7ADF6F1D}"/>
              </a:ext>
            </a:extLst>
          </p:cNvPr>
          <p:cNvSpPr txBox="1">
            <a:spLocks noChangeArrowheads="1"/>
          </p:cNvSpPr>
          <p:nvPr/>
        </p:nvSpPr>
        <p:spPr bwMode="auto">
          <a:xfrm>
            <a:off x="457200" y="468313"/>
            <a:ext cx="8229600" cy="369887"/>
          </a:xfrm>
          <a:prstGeom prst="rect">
            <a:avLst/>
          </a:prstGeom>
          <a:noFill/>
          <a:ln>
            <a:noFill/>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r>
              <a:rPr lang="en-US" sz="1800" b="1" i="1" dirty="0">
                <a:solidFill>
                  <a:srgbClr val="3D4644"/>
                </a:solidFill>
                <a:latin typeface="Cambria" pitchFamily="18" charset="0"/>
              </a:rPr>
              <a:t>Insight on Technology: Class Discussion</a:t>
            </a:r>
          </a:p>
        </p:txBody>
      </p:sp>
      <p:sp>
        <p:nvSpPr>
          <p:cNvPr id="5" name="TextBox 4">
            <a:extLst>
              <a:ext uri="{FF2B5EF4-FFF2-40B4-BE49-F238E27FC236}">
                <a16:creationId xmlns:a16="http://schemas.microsoft.com/office/drawing/2014/main" id="{A9998C15-9F24-002D-931E-78B42628A7ED}"/>
              </a:ext>
            </a:extLst>
          </p:cNvPr>
          <p:cNvSpPr txBox="1">
            <a:spLocks noChangeArrowheads="1"/>
          </p:cNvSpPr>
          <p:nvPr userDrawn="1"/>
        </p:nvSpPr>
        <p:spPr bwMode="auto">
          <a:xfrm>
            <a:off x="457200" y="468313"/>
            <a:ext cx="8229600" cy="369887"/>
          </a:xfrm>
          <a:prstGeom prst="rect">
            <a:avLst/>
          </a:prstGeom>
          <a:noFill/>
          <a:ln>
            <a:noFill/>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r>
              <a:rPr lang="en-US" sz="1800" b="1" i="1" dirty="0">
                <a:solidFill>
                  <a:srgbClr val="3D4644"/>
                </a:solidFill>
                <a:latin typeface="Cambria" pitchFamily="18" charset="0"/>
                <a:ea typeface="+mn-ea"/>
              </a:rPr>
              <a:t>Insight on Technology: Class Discussion</a:t>
            </a:r>
          </a:p>
        </p:txBody>
      </p:sp>
      <p:sp>
        <p:nvSpPr>
          <p:cNvPr id="2" name="Title 1"/>
          <p:cNvSpPr>
            <a:spLocks noGrp="1"/>
          </p:cNvSpPr>
          <p:nvPr>
            <p:ph type="title"/>
          </p:nvPr>
        </p:nvSpPr>
        <p:spPr>
          <a:xfrm>
            <a:off x="457200" y="800827"/>
            <a:ext cx="8229600" cy="646973"/>
          </a:xfrm>
        </p:spPr>
        <p:txBody>
          <a:bodyPr anchor="t"/>
          <a:lstStyle>
            <a:lvl1pPr>
              <a:defRPr>
                <a:solidFill>
                  <a:schemeClr val="accent1"/>
                </a:solidFill>
              </a:defRPr>
            </a:lvl1pPr>
          </a:lstStyle>
          <a:p>
            <a:r>
              <a:rPr lang="en-US"/>
              <a:t>Click to edit Master title style</a:t>
            </a:r>
            <a:endParaRPr lang="en-US" dirty="0"/>
          </a:p>
        </p:txBody>
      </p:sp>
      <p:sp>
        <p:nvSpPr>
          <p:cNvPr id="9" name="Content Placeholder 2"/>
          <p:cNvSpPr>
            <a:spLocks noGrp="1"/>
          </p:cNvSpPr>
          <p:nvPr>
            <p:ph idx="1"/>
          </p:nvPr>
        </p:nvSpPr>
        <p:spPr>
          <a:xfrm>
            <a:off x="457200" y="1600200"/>
            <a:ext cx="8229600" cy="4267200"/>
          </a:xfrm>
        </p:spPr>
        <p:txBody>
          <a:bodyPr/>
          <a:lstStyle>
            <a:lvl1pPr>
              <a:buClr>
                <a:schemeClr val="accent4"/>
              </a:buClr>
              <a:defRPr sz="3600" b="1">
                <a:solidFill>
                  <a:schemeClr val="accent6"/>
                </a:solidFill>
                <a:latin typeface="+mj-lt"/>
              </a:defRPr>
            </a:lvl1pPr>
            <a:lvl2pPr>
              <a:buClr>
                <a:schemeClr val="accent2"/>
              </a:buClr>
              <a:buFont typeface="Wingdings" pitchFamily="2" charset="2"/>
              <a:buChar char="v"/>
              <a:defRPr sz="3200">
                <a:solidFill>
                  <a:schemeClr val="accent6"/>
                </a:solidFill>
                <a:latin typeface="+mj-lt"/>
              </a:defRPr>
            </a:lvl2pPr>
            <a:lvl3pPr>
              <a:buClr>
                <a:schemeClr val="accent1"/>
              </a:buClr>
              <a:defRPr sz="2800">
                <a:solidFill>
                  <a:schemeClr val="accent6"/>
                </a:solidFill>
                <a:latin typeface="+mj-lt"/>
              </a:defRPr>
            </a:lvl3pPr>
            <a:lvl4pPr>
              <a:buClr>
                <a:schemeClr val="tx2"/>
              </a:buClr>
              <a:buFont typeface="Wingdings" pitchFamily="2" charset="2"/>
              <a:buChar char="v"/>
              <a:defRPr sz="2400">
                <a:solidFill>
                  <a:schemeClr val="accent6"/>
                </a:solidFill>
                <a:latin typeface="+mj-lt"/>
              </a:defRPr>
            </a:lvl4pPr>
            <a:lvl5pPr>
              <a:buClr>
                <a:schemeClr val="tx2"/>
              </a:buClr>
              <a:defRPr sz="2000">
                <a:solidFill>
                  <a:schemeClr val="accent6"/>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12">
            <a:extLst>
              <a:ext uri="{FF2B5EF4-FFF2-40B4-BE49-F238E27FC236}">
                <a16:creationId xmlns:a16="http://schemas.microsoft.com/office/drawing/2014/main" id="{A7844BDE-5CE5-94F9-DA0C-CACE5E30E1DE}"/>
              </a:ext>
            </a:extLst>
          </p:cNvPr>
          <p:cNvSpPr>
            <a:spLocks noGrp="1" noChangeArrowheads="1"/>
          </p:cNvSpPr>
          <p:nvPr>
            <p:ph type="ftr" sz="quarter" idx="10"/>
          </p:nvPr>
        </p:nvSpPr>
        <p:spPr>
          <a:xfrm>
            <a:off x="457200" y="6400800"/>
            <a:ext cx="5334000" cy="457200"/>
          </a:xfrm>
        </p:spPr>
        <p:txBody>
          <a:bodyPr/>
          <a:lstStyle>
            <a:lvl1pPr>
              <a:defRPr/>
            </a:lvl1pPr>
          </a:lstStyle>
          <a:p>
            <a:pPr>
              <a:defRPr/>
            </a:pPr>
            <a:r>
              <a:rPr lang="en-US" altLang="en-US"/>
              <a:t>Copyright © 2016 Pearson Education, Ltd.</a:t>
            </a:r>
          </a:p>
        </p:txBody>
      </p:sp>
      <p:sp>
        <p:nvSpPr>
          <p:cNvPr id="7" name="Rectangle 13">
            <a:extLst>
              <a:ext uri="{FF2B5EF4-FFF2-40B4-BE49-F238E27FC236}">
                <a16:creationId xmlns:a16="http://schemas.microsoft.com/office/drawing/2014/main" id="{5068A756-3BC0-232E-87BF-162954B58321}"/>
              </a:ext>
            </a:extLst>
          </p:cNvPr>
          <p:cNvSpPr>
            <a:spLocks noGrp="1" noChangeArrowheads="1"/>
          </p:cNvSpPr>
          <p:nvPr>
            <p:ph type="sldNum" sz="quarter" idx="11"/>
          </p:nvPr>
        </p:nvSpPr>
        <p:spPr/>
        <p:txBody>
          <a:bodyPr/>
          <a:lstStyle>
            <a:lvl1pPr>
              <a:defRPr/>
            </a:lvl1pPr>
          </a:lstStyle>
          <a:p>
            <a:r>
              <a:rPr lang="en-US" altLang="en-US"/>
              <a:t>Slide 1-</a:t>
            </a:r>
            <a:fld id="{DE00F2B8-07DC-48BB-9A69-BBD21EFC42D8}" type="slidenum">
              <a:rPr lang="en-US" altLang="en-US"/>
              <a:pPr/>
              <a:t>‹#›</a:t>
            </a:fld>
            <a:endParaRPr lang="en-US" altLang="en-US"/>
          </a:p>
        </p:txBody>
      </p:sp>
    </p:spTree>
    <p:extLst>
      <p:ext uri="{BB962C8B-B14F-4D97-AF65-F5344CB8AC3E}">
        <p14:creationId xmlns:p14="http://schemas.microsoft.com/office/powerpoint/2010/main" val="161828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sight Society">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0CA8A9-D9D7-A97D-EE40-BCA009208E60}"/>
              </a:ext>
            </a:extLst>
          </p:cNvPr>
          <p:cNvSpPr txBox="1">
            <a:spLocks noChangeArrowheads="1"/>
          </p:cNvSpPr>
          <p:nvPr/>
        </p:nvSpPr>
        <p:spPr bwMode="auto">
          <a:xfrm>
            <a:off x="457200" y="468313"/>
            <a:ext cx="8229600" cy="369887"/>
          </a:xfrm>
          <a:prstGeom prst="rect">
            <a:avLst/>
          </a:prstGeom>
          <a:noFill/>
          <a:ln>
            <a:noFill/>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r>
              <a:rPr lang="en-US" sz="1800" b="1" i="1" dirty="0">
                <a:solidFill>
                  <a:srgbClr val="3D4644"/>
                </a:solidFill>
                <a:latin typeface="Cambria" pitchFamily="18" charset="0"/>
              </a:rPr>
              <a:t>Insight on Society: Class Discussion</a:t>
            </a:r>
          </a:p>
        </p:txBody>
      </p:sp>
      <p:sp>
        <p:nvSpPr>
          <p:cNvPr id="5" name="TextBox 4">
            <a:extLst>
              <a:ext uri="{FF2B5EF4-FFF2-40B4-BE49-F238E27FC236}">
                <a16:creationId xmlns:a16="http://schemas.microsoft.com/office/drawing/2014/main" id="{4F456CD9-0BEA-E86E-AAB8-38283F8FE0A1}"/>
              </a:ext>
            </a:extLst>
          </p:cNvPr>
          <p:cNvSpPr txBox="1">
            <a:spLocks noChangeArrowheads="1"/>
          </p:cNvSpPr>
          <p:nvPr userDrawn="1"/>
        </p:nvSpPr>
        <p:spPr bwMode="auto">
          <a:xfrm>
            <a:off x="457200" y="468313"/>
            <a:ext cx="8229600" cy="369887"/>
          </a:xfrm>
          <a:prstGeom prst="rect">
            <a:avLst/>
          </a:prstGeom>
          <a:noFill/>
          <a:ln>
            <a:noFill/>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r>
              <a:rPr lang="en-US" sz="1800" b="1" i="1" dirty="0">
                <a:solidFill>
                  <a:srgbClr val="3D4644"/>
                </a:solidFill>
                <a:latin typeface="Cambria" pitchFamily="18" charset="0"/>
                <a:ea typeface="+mn-ea"/>
              </a:rPr>
              <a:t>Insight on Society: Class Discussion</a:t>
            </a:r>
          </a:p>
        </p:txBody>
      </p:sp>
      <p:sp>
        <p:nvSpPr>
          <p:cNvPr id="8" name="Title 1"/>
          <p:cNvSpPr>
            <a:spLocks noGrp="1"/>
          </p:cNvSpPr>
          <p:nvPr>
            <p:ph type="title"/>
          </p:nvPr>
        </p:nvSpPr>
        <p:spPr>
          <a:xfrm>
            <a:off x="457200" y="800827"/>
            <a:ext cx="8229600" cy="646973"/>
          </a:xfrm>
        </p:spPr>
        <p:txBody>
          <a:bodyPr anchor="t"/>
          <a:lstStyle>
            <a:lvl1pPr>
              <a:defRPr>
                <a:solidFill>
                  <a:schemeClr val="accent1"/>
                </a:solidFill>
              </a:defRPr>
            </a:lvl1pPr>
          </a:lstStyle>
          <a:p>
            <a:r>
              <a:rPr lang="en-US"/>
              <a:t>Click to edit Master title style</a:t>
            </a:r>
            <a:endParaRPr lang="en-US" dirty="0"/>
          </a:p>
        </p:txBody>
      </p:sp>
      <p:sp>
        <p:nvSpPr>
          <p:cNvPr id="10" name="Content Placeholder 2"/>
          <p:cNvSpPr>
            <a:spLocks noGrp="1"/>
          </p:cNvSpPr>
          <p:nvPr>
            <p:ph idx="1"/>
          </p:nvPr>
        </p:nvSpPr>
        <p:spPr>
          <a:xfrm>
            <a:off x="457200" y="1600200"/>
            <a:ext cx="8229600" cy="4267200"/>
          </a:xfrm>
        </p:spPr>
        <p:txBody>
          <a:bodyPr/>
          <a:lstStyle>
            <a:lvl1pPr>
              <a:buClr>
                <a:schemeClr val="accent4"/>
              </a:buClr>
              <a:defRPr sz="3600" b="1">
                <a:solidFill>
                  <a:schemeClr val="accent6"/>
                </a:solidFill>
                <a:latin typeface="+mj-lt"/>
              </a:defRPr>
            </a:lvl1pPr>
            <a:lvl2pPr>
              <a:buClr>
                <a:schemeClr val="accent2"/>
              </a:buClr>
              <a:buFont typeface="Wingdings" pitchFamily="2" charset="2"/>
              <a:buChar char="v"/>
              <a:defRPr sz="3200">
                <a:solidFill>
                  <a:schemeClr val="accent6"/>
                </a:solidFill>
                <a:latin typeface="+mj-lt"/>
              </a:defRPr>
            </a:lvl2pPr>
            <a:lvl3pPr>
              <a:buClr>
                <a:schemeClr val="accent1"/>
              </a:buClr>
              <a:defRPr sz="2800">
                <a:solidFill>
                  <a:schemeClr val="accent6"/>
                </a:solidFill>
                <a:latin typeface="+mj-lt"/>
              </a:defRPr>
            </a:lvl3pPr>
            <a:lvl4pPr>
              <a:buClr>
                <a:schemeClr val="tx2"/>
              </a:buClr>
              <a:buFont typeface="Wingdings" pitchFamily="2" charset="2"/>
              <a:buChar char="v"/>
              <a:defRPr sz="2400">
                <a:solidFill>
                  <a:schemeClr val="accent6"/>
                </a:solidFill>
                <a:latin typeface="+mj-lt"/>
              </a:defRPr>
            </a:lvl4pPr>
            <a:lvl5pPr>
              <a:buClr>
                <a:schemeClr val="tx2"/>
              </a:buClr>
              <a:defRPr sz="2000">
                <a:solidFill>
                  <a:schemeClr val="accent6"/>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12">
            <a:extLst>
              <a:ext uri="{FF2B5EF4-FFF2-40B4-BE49-F238E27FC236}">
                <a16:creationId xmlns:a16="http://schemas.microsoft.com/office/drawing/2014/main" id="{20D10082-D00A-6A76-D756-99C2DAEEA935}"/>
              </a:ext>
            </a:extLst>
          </p:cNvPr>
          <p:cNvSpPr>
            <a:spLocks noGrp="1" noChangeArrowheads="1"/>
          </p:cNvSpPr>
          <p:nvPr>
            <p:ph type="ftr" sz="quarter" idx="10"/>
          </p:nvPr>
        </p:nvSpPr>
        <p:spPr>
          <a:xfrm>
            <a:off x="457200" y="6400800"/>
            <a:ext cx="5029200" cy="457200"/>
          </a:xfrm>
        </p:spPr>
        <p:txBody>
          <a:bodyPr/>
          <a:lstStyle>
            <a:lvl1pPr>
              <a:defRPr/>
            </a:lvl1pPr>
          </a:lstStyle>
          <a:p>
            <a:pPr>
              <a:defRPr/>
            </a:pPr>
            <a:r>
              <a:rPr lang="en-US" altLang="en-US"/>
              <a:t>Copyright © 2016 Pearson Education, Ltd.</a:t>
            </a:r>
          </a:p>
        </p:txBody>
      </p:sp>
      <p:sp>
        <p:nvSpPr>
          <p:cNvPr id="7" name="Rectangle 13">
            <a:extLst>
              <a:ext uri="{FF2B5EF4-FFF2-40B4-BE49-F238E27FC236}">
                <a16:creationId xmlns:a16="http://schemas.microsoft.com/office/drawing/2014/main" id="{E419C90D-8B2B-E141-922A-6CA5CDE48A58}"/>
              </a:ext>
            </a:extLst>
          </p:cNvPr>
          <p:cNvSpPr>
            <a:spLocks noGrp="1" noChangeArrowheads="1"/>
          </p:cNvSpPr>
          <p:nvPr>
            <p:ph type="sldNum" sz="quarter" idx="11"/>
          </p:nvPr>
        </p:nvSpPr>
        <p:spPr/>
        <p:txBody>
          <a:bodyPr/>
          <a:lstStyle>
            <a:lvl1pPr>
              <a:defRPr/>
            </a:lvl1pPr>
          </a:lstStyle>
          <a:p>
            <a:r>
              <a:rPr lang="en-US" altLang="en-US"/>
              <a:t>Slide 1-</a:t>
            </a:r>
            <a:fld id="{FDFF02A9-EF55-4C4F-A2F6-93FCE0EBAE93}" type="slidenum">
              <a:rPr lang="en-US" altLang="en-US"/>
              <a:pPr/>
              <a:t>‹#›</a:t>
            </a:fld>
            <a:endParaRPr lang="en-US" altLang="en-US"/>
          </a:p>
        </p:txBody>
      </p:sp>
    </p:spTree>
    <p:extLst>
      <p:ext uri="{BB962C8B-B14F-4D97-AF65-F5344CB8AC3E}">
        <p14:creationId xmlns:p14="http://schemas.microsoft.com/office/powerpoint/2010/main" val="100282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sight Busines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329FAD-3D3A-F138-8889-1E2450A65905}"/>
              </a:ext>
            </a:extLst>
          </p:cNvPr>
          <p:cNvSpPr txBox="1">
            <a:spLocks noChangeArrowheads="1"/>
          </p:cNvSpPr>
          <p:nvPr/>
        </p:nvSpPr>
        <p:spPr bwMode="auto">
          <a:xfrm>
            <a:off x="457200" y="468313"/>
            <a:ext cx="8229600" cy="369887"/>
          </a:xfrm>
          <a:prstGeom prst="rect">
            <a:avLst/>
          </a:prstGeom>
          <a:noFill/>
          <a:ln>
            <a:noFill/>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r>
              <a:rPr lang="en-US" sz="1800" b="1" i="1" dirty="0">
                <a:solidFill>
                  <a:srgbClr val="3D4644"/>
                </a:solidFill>
                <a:latin typeface="Cambria" pitchFamily="18" charset="0"/>
              </a:rPr>
              <a:t>Insight on Business: Class Discussion</a:t>
            </a:r>
          </a:p>
        </p:txBody>
      </p:sp>
      <p:sp>
        <p:nvSpPr>
          <p:cNvPr id="5" name="TextBox 4">
            <a:extLst>
              <a:ext uri="{FF2B5EF4-FFF2-40B4-BE49-F238E27FC236}">
                <a16:creationId xmlns:a16="http://schemas.microsoft.com/office/drawing/2014/main" id="{D5671938-FBA2-0852-67CE-82B3E27BD34C}"/>
              </a:ext>
            </a:extLst>
          </p:cNvPr>
          <p:cNvSpPr txBox="1">
            <a:spLocks noChangeArrowheads="1"/>
          </p:cNvSpPr>
          <p:nvPr userDrawn="1"/>
        </p:nvSpPr>
        <p:spPr bwMode="auto">
          <a:xfrm>
            <a:off x="457200" y="468313"/>
            <a:ext cx="8229600" cy="369887"/>
          </a:xfrm>
          <a:prstGeom prst="rect">
            <a:avLst/>
          </a:prstGeom>
          <a:noFill/>
          <a:ln>
            <a:noFill/>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r>
              <a:rPr lang="en-US" sz="1800" b="1" i="1" dirty="0">
                <a:solidFill>
                  <a:srgbClr val="3D4644"/>
                </a:solidFill>
                <a:latin typeface="Cambria" pitchFamily="18" charset="0"/>
                <a:ea typeface="+mn-ea"/>
              </a:rPr>
              <a:t>Insight on Business: Class Discussion</a:t>
            </a:r>
          </a:p>
        </p:txBody>
      </p:sp>
      <p:sp>
        <p:nvSpPr>
          <p:cNvPr id="8" name="Title 1"/>
          <p:cNvSpPr>
            <a:spLocks noGrp="1"/>
          </p:cNvSpPr>
          <p:nvPr>
            <p:ph type="title"/>
          </p:nvPr>
        </p:nvSpPr>
        <p:spPr>
          <a:xfrm>
            <a:off x="457200" y="800827"/>
            <a:ext cx="8229600" cy="646973"/>
          </a:xfrm>
        </p:spPr>
        <p:txBody>
          <a:bodyPr anchor="t"/>
          <a:lstStyle>
            <a:lvl1pPr>
              <a:defRPr>
                <a:solidFill>
                  <a:schemeClr val="accent1"/>
                </a:solidFill>
              </a:defRPr>
            </a:lvl1pPr>
          </a:lstStyle>
          <a:p>
            <a:r>
              <a:rPr lang="en-US"/>
              <a:t>Click to edit Master title style</a:t>
            </a:r>
            <a:endParaRPr lang="en-US" dirty="0"/>
          </a:p>
        </p:txBody>
      </p:sp>
      <p:sp>
        <p:nvSpPr>
          <p:cNvPr id="10" name="Content Placeholder 2"/>
          <p:cNvSpPr>
            <a:spLocks noGrp="1"/>
          </p:cNvSpPr>
          <p:nvPr>
            <p:ph idx="1"/>
          </p:nvPr>
        </p:nvSpPr>
        <p:spPr>
          <a:xfrm>
            <a:off x="457200" y="1600200"/>
            <a:ext cx="8229600" cy="4267200"/>
          </a:xfrm>
        </p:spPr>
        <p:txBody>
          <a:bodyPr/>
          <a:lstStyle>
            <a:lvl1pPr>
              <a:buClr>
                <a:schemeClr val="accent4"/>
              </a:buClr>
              <a:defRPr sz="3600" b="1">
                <a:solidFill>
                  <a:schemeClr val="accent6"/>
                </a:solidFill>
                <a:latin typeface="+mj-lt"/>
              </a:defRPr>
            </a:lvl1pPr>
            <a:lvl2pPr>
              <a:buClr>
                <a:schemeClr val="accent2"/>
              </a:buClr>
              <a:buFont typeface="Wingdings" pitchFamily="2" charset="2"/>
              <a:buChar char="v"/>
              <a:defRPr sz="3200">
                <a:solidFill>
                  <a:schemeClr val="accent6"/>
                </a:solidFill>
                <a:latin typeface="+mj-lt"/>
              </a:defRPr>
            </a:lvl2pPr>
            <a:lvl3pPr>
              <a:buClr>
                <a:schemeClr val="accent1"/>
              </a:buClr>
              <a:defRPr sz="2800">
                <a:solidFill>
                  <a:schemeClr val="accent6"/>
                </a:solidFill>
                <a:latin typeface="+mj-lt"/>
              </a:defRPr>
            </a:lvl3pPr>
            <a:lvl4pPr>
              <a:buClr>
                <a:schemeClr val="tx2"/>
              </a:buClr>
              <a:buFont typeface="Wingdings" pitchFamily="2" charset="2"/>
              <a:buChar char="v"/>
              <a:defRPr sz="2400">
                <a:solidFill>
                  <a:schemeClr val="accent6"/>
                </a:solidFill>
                <a:latin typeface="+mj-lt"/>
              </a:defRPr>
            </a:lvl4pPr>
            <a:lvl5pPr>
              <a:buClr>
                <a:schemeClr val="tx2"/>
              </a:buClr>
              <a:defRPr sz="2000">
                <a:solidFill>
                  <a:schemeClr val="accent6"/>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13">
            <a:extLst>
              <a:ext uri="{FF2B5EF4-FFF2-40B4-BE49-F238E27FC236}">
                <a16:creationId xmlns:a16="http://schemas.microsoft.com/office/drawing/2014/main" id="{B9937394-000D-DCEC-F64A-64E8442F58D6}"/>
              </a:ext>
            </a:extLst>
          </p:cNvPr>
          <p:cNvSpPr>
            <a:spLocks noGrp="1" noChangeArrowheads="1"/>
          </p:cNvSpPr>
          <p:nvPr>
            <p:ph type="sldNum" sz="quarter" idx="10"/>
          </p:nvPr>
        </p:nvSpPr>
        <p:spPr/>
        <p:txBody>
          <a:bodyPr/>
          <a:lstStyle>
            <a:lvl1pPr>
              <a:defRPr/>
            </a:lvl1pPr>
          </a:lstStyle>
          <a:p>
            <a:r>
              <a:rPr lang="en-US" altLang="en-US"/>
              <a:t>Slide 1-</a:t>
            </a:r>
            <a:fld id="{1D8AE62C-BB4F-4963-A117-49E60E10011F}" type="slidenum">
              <a:rPr lang="en-US" altLang="en-US"/>
              <a:pPr/>
              <a:t>‹#›</a:t>
            </a:fld>
            <a:endParaRPr lang="en-US" altLang="en-US"/>
          </a:p>
        </p:txBody>
      </p:sp>
      <p:sp>
        <p:nvSpPr>
          <p:cNvPr id="7" name="Rectangle 12">
            <a:extLst>
              <a:ext uri="{FF2B5EF4-FFF2-40B4-BE49-F238E27FC236}">
                <a16:creationId xmlns:a16="http://schemas.microsoft.com/office/drawing/2014/main" id="{3E03C3F2-C9BB-1844-9DF0-9D2D470A2368}"/>
              </a:ext>
            </a:extLst>
          </p:cNvPr>
          <p:cNvSpPr>
            <a:spLocks noGrp="1" noChangeArrowheads="1"/>
          </p:cNvSpPr>
          <p:nvPr>
            <p:ph type="ftr" sz="quarter" idx="11"/>
          </p:nvPr>
        </p:nvSpPr>
        <p:spPr>
          <a:xfrm>
            <a:off x="457200" y="6400800"/>
            <a:ext cx="5410200" cy="457200"/>
          </a:xfrm>
        </p:spPr>
        <p:txBody>
          <a:bodyPr/>
          <a:lstStyle>
            <a:lvl1pPr>
              <a:defRPr/>
            </a:lvl1pPr>
          </a:lstStyle>
          <a:p>
            <a:pPr>
              <a:defRPr/>
            </a:pPr>
            <a:r>
              <a:rPr lang="en-US" altLang="en-US"/>
              <a:t>Copyright © 2016 Pearson Education, Ltd.</a:t>
            </a:r>
          </a:p>
        </p:txBody>
      </p:sp>
    </p:spTree>
    <p:extLst>
      <p:ext uri="{BB962C8B-B14F-4D97-AF65-F5344CB8AC3E}">
        <p14:creationId xmlns:p14="http://schemas.microsoft.com/office/powerpoint/2010/main" val="29486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00100"/>
            <a:ext cx="8229600" cy="647700"/>
          </a:xfrm>
        </p:spPr>
        <p:txBody>
          <a:bodyPr/>
          <a:lstStyle>
            <a:lvl1pPr>
              <a:defRPr>
                <a:solidFill>
                  <a:schemeClr val="accent4"/>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85800" y="1981200"/>
            <a:ext cx="3810000" cy="4114800"/>
          </a:xfr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981200"/>
            <a:ext cx="3810000" cy="4114800"/>
          </a:xfr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2">
            <a:extLst>
              <a:ext uri="{FF2B5EF4-FFF2-40B4-BE49-F238E27FC236}">
                <a16:creationId xmlns:a16="http://schemas.microsoft.com/office/drawing/2014/main" id="{AA014080-631D-609D-E6D6-8EC92CDFC427}"/>
              </a:ext>
            </a:extLst>
          </p:cNvPr>
          <p:cNvSpPr>
            <a:spLocks noGrp="1" noChangeArrowheads="1"/>
          </p:cNvSpPr>
          <p:nvPr>
            <p:ph type="ftr" sz="quarter" idx="10"/>
          </p:nvPr>
        </p:nvSpPr>
        <p:spPr>
          <a:xfrm>
            <a:off x="457200" y="6400800"/>
            <a:ext cx="5562600" cy="457200"/>
          </a:xfrm>
        </p:spPr>
        <p:txBody>
          <a:bodyPr/>
          <a:lstStyle>
            <a:lvl1pPr>
              <a:defRPr/>
            </a:lvl1pPr>
          </a:lstStyle>
          <a:p>
            <a:pPr>
              <a:defRPr/>
            </a:pPr>
            <a:r>
              <a:rPr lang="en-US" altLang="en-US"/>
              <a:t>Copyright © 2016 Pearson Education, Ltd.</a:t>
            </a:r>
          </a:p>
        </p:txBody>
      </p:sp>
      <p:sp>
        <p:nvSpPr>
          <p:cNvPr id="6" name="Rectangle 13">
            <a:extLst>
              <a:ext uri="{FF2B5EF4-FFF2-40B4-BE49-F238E27FC236}">
                <a16:creationId xmlns:a16="http://schemas.microsoft.com/office/drawing/2014/main" id="{A66DFCCE-DCB9-E05A-7734-013FD3AB3274}"/>
              </a:ext>
            </a:extLst>
          </p:cNvPr>
          <p:cNvSpPr>
            <a:spLocks noGrp="1" noChangeArrowheads="1"/>
          </p:cNvSpPr>
          <p:nvPr>
            <p:ph type="sldNum" sz="quarter" idx="11"/>
          </p:nvPr>
        </p:nvSpPr>
        <p:spPr/>
        <p:txBody>
          <a:bodyPr/>
          <a:lstStyle>
            <a:lvl1pPr>
              <a:defRPr/>
            </a:lvl1pPr>
          </a:lstStyle>
          <a:p>
            <a:r>
              <a:rPr lang="en-US" altLang="en-US"/>
              <a:t>Slide 1-</a:t>
            </a:r>
            <a:fld id="{505C4406-2490-4DA8-8027-2DF38F653F37}" type="slidenum">
              <a:rPr lang="en-US" altLang="en-US"/>
              <a:pPr/>
              <a:t>‹#›</a:t>
            </a:fld>
            <a:endParaRPr lang="en-US" altLang="en-US"/>
          </a:p>
        </p:txBody>
      </p:sp>
    </p:spTree>
    <p:extLst>
      <p:ext uri="{BB962C8B-B14F-4D97-AF65-F5344CB8AC3E}">
        <p14:creationId xmlns:p14="http://schemas.microsoft.com/office/powerpoint/2010/main" val="358068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gur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23862"/>
          </a:xfrm>
        </p:spPr>
        <p:txBody>
          <a:bodyPr/>
          <a:lstStyle>
            <a:lvl1pPr>
              <a:defRPr sz="2800">
                <a:solidFill>
                  <a:schemeClr val="tx2">
                    <a:lumMod val="50000"/>
                    <a:lumOff val="50000"/>
                  </a:schemeClr>
                </a:solidFill>
              </a:defRPr>
            </a:lvl1pPr>
          </a:lstStyle>
          <a:p>
            <a:r>
              <a:rPr lang="en-US"/>
              <a:t>Click to edit Master title style</a:t>
            </a:r>
            <a:endParaRPr lang="en-US" dirty="0"/>
          </a:p>
        </p:txBody>
      </p:sp>
      <p:sp>
        <p:nvSpPr>
          <p:cNvPr id="3" name="Rectangle 12">
            <a:extLst>
              <a:ext uri="{FF2B5EF4-FFF2-40B4-BE49-F238E27FC236}">
                <a16:creationId xmlns:a16="http://schemas.microsoft.com/office/drawing/2014/main" id="{3A16E0CC-400B-47B3-89C3-2851E14B6B68}"/>
              </a:ext>
            </a:extLst>
          </p:cNvPr>
          <p:cNvSpPr>
            <a:spLocks noGrp="1" noChangeArrowheads="1"/>
          </p:cNvSpPr>
          <p:nvPr>
            <p:ph type="ftr" sz="quarter" idx="10"/>
          </p:nvPr>
        </p:nvSpPr>
        <p:spPr>
          <a:xfrm>
            <a:off x="457200" y="6400800"/>
            <a:ext cx="5410200" cy="457200"/>
          </a:xfrm>
        </p:spPr>
        <p:txBody>
          <a:bodyPr/>
          <a:lstStyle>
            <a:lvl1pPr>
              <a:defRPr/>
            </a:lvl1pPr>
          </a:lstStyle>
          <a:p>
            <a:pPr>
              <a:defRPr/>
            </a:pPr>
            <a:r>
              <a:rPr lang="en-US" altLang="en-US"/>
              <a:t>Copyright © 2016 Pearson Education, Ltd.</a:t>
            </a:r>
          </a:p>
        </p:txBody>
      </p:sp>
      <p:sp>
        <p:nvSpPr>
          <p:cNvPr id="4" name="Rectangle 13">
            <a:extLst>
              <a:ext uri="{FF2B5EF4-FFF2-40B4-BE49-F238E27FC236}">
                <a16:creationId xmlns:a16="http://schemas.microsoft.com/office/drawing/2014/main" id="{3008DBCD-3392-3C66-763B-95F1BF37E942}"/>
              </a:ext>
            </a:extLst>
          </p:cNvPr>
          <p:cNvSpPr>
            <a:spLocks noGrp="1" noChangeArrowheads="1"/>
          </p:cNvSpPr>
          <p:nvPr>
            <p:ph type="sldNum" sz="quarter" idx="11"/>
          </p:nvPr>
        </p:nvSpPr>
        <p:spPr/>
        <p:txBody>
          <a:bodyPr/>
          <a:lstStyle>
            <a:lvl1pPr>
              <a:defRPr/>
            </a:lvl1pPr>
          </a:lstStyle>
          <a:p>
            <a:r>
              <a:rPr lang="en-US" altLang="en-US"/>
              <a:t>Slide 1-</a:t>
            </a:r>
            <a:fld id="{2078F046-A848-4C49-ABA0-226EB4E14CD2}" type="slidenum">
              <a:rPr lang="en-US" altLang="en-US"/>
              <a:pPr/>
              <a:t>‹#›</a:t>
            </a:fld>
            <a:endParaRPr lang="en-US" altLang="en-US"/>
          </a:p>
        </p:txBody>
      </p:sp>
    </p:spTree>
    <p:extLst>
      <p:ext uri="{BB962C8B-B14F-4D97-AF65-F5344CB8AC3E}">
        <p14:creationId xmlns:p14="http://schemas.microsoft.com/office/powerpoint/2010/main" val="201689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0C163511-01AB-55C5-FD33-941EBCC0676B}"/>
              </a:ext>
            </a:extLst>
          </p:cNvPr>
          <p:cNvSpPr>
            <a:spLocks noGrp="1" noChangeArrowheads="1"/>
          </p:cNvSpPr>
          <p:nvPr>
            <p:ph type="title"/>
          </p:nvPr>
        </p:nvSpPr>
        <p:spPr bwMode="auto">
          <a:xfrm>
            <a:off x="457200" y="76200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spAutoFit/>
          </a:bodyPr>
          <a:lstStyle/>
          <a:p>
            <a:pPr lvl="0"/>
            <a:r>
              <a:rPr lang="en-US" altLang="en-US"/>
              <a:t>Click to edit Master title style</a:t>
            </a:r>
          </a:p>
        </p:txBody>
      </p:sp>
      <p:sp>
        <p:nvSpPr>
          <p:cNvPr id="1027" name="Rectangle 7">
            <a:extLst>
              <a:ext uri="{FF2B5EF4-FFF2-40B4-BE49-F238E27FC236}">
                <a16:creationId xmlns:a16="http://schemas.microsoft.com/office/drawing/2014/main" id="{60BB6CA1-C511-EE37-51EA-6F7B8F2E1854}"/>
              </a:ext>
            </a:extLst>
          </p:cNvPr>
          <p:cNvSpPr>
            <a:spLocks noGrp="1" noChangeArrowheads="1"/>
          </p:cNvSpPr>
          <p:nvPr>
            <p:ph type="body" idx="1"/>
          </p:nvPr>
        </p:nvSpPr>
        <p:spPr bwMode="auto">
          <a:xfrm>
            <a:off x="457200" y="16002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6" name="Rectangle 12">
            <a:extLst>
              <a:ext uri="{FF2B5EF4-FFF2-40B4-BE49-F238E27FC236}">
                <a16:creationId xmlns:a16="http://schemas.microsoft.com/office/drawing/2014/main" id="{F9795635-545A-377F-0C75-C6D4213A5F21}"/>
              </a:ext>
            </a:extLst>
          </p:cNvPr>
          <p:cNvSpPr>
            <a:spLocks noGrp="1" noChangeArrowheads="1"/>
          </p:cNvSpPr>
          <p:nvPr>
            <p:ph type="ftr" sz="quarter" idx="3"/>
          </p:nvPr>
        </p:nvSpPr>
        <p:spPr bwMode="auto">
          <a:xfrm>
            <a:off x="457200" y="6400800"/>
            <a:ext cx="38100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1" hangingPunct="1">
              <a:defRPr sz="1200">
                <a:solidFill>
                  <a:schemeClr val="bg1"/>
                </a:solidFill>
                <a:latin typeface="Georgia" panose="02040502050405020303" pitchFamily="18" charset="0"/>
              </a:defRPr>
            </a:lvl1pPr>
          </a:lstStyle>
          <a:p>
            <a:pPr>
              <a:defRPr/>
            </a:pPr>
            <a:r>
              <a:rPr lang="en-US" altLang="en-US"/>
              <a:t>Copyright © 2016 Pearson Education, Ltd.</a:t>
            </a:r>
          </a:p>
        </p:txBody>
      </p:sp>
      <p:sp>
        <p:nvSpPr>
          <p:cNvPr id="1037" name="Rectangle 13">
            <a:extLst>
              <a:ext uri="{FF2B5EF4-FFF2-40B4-BE49-F238E27FC236}">
                <a16:creationId xmlns:a16="http://schemas.microsoft.com/office/drawing/2014/main" id="{777C14B3-144F-3898-66CF-7D5B1C7F99AB}"/>
              </a:ext>
            </a:extLst>
          </p:cNvPr>
          <p:cNvSpPr>
            <a:spLocks noGrp="1" noChangeArrowheads="1"/>
          </p:cNvSpPr>
          <p:nvPr>
            <p:ph type="sldNum" sz="quarter" idx="4"/>
          </p:nvPr>
        </p:nvSpPr>
        <p:spPr bwMode="auto">
          <a:xfrm>
            <a:off x="6781800" y="6400800"/>
            <a:ext cx="19050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1" hangingPunct="1">
              <a:defRPr sz="1200" b="1">
                <a:solidFill>
                  <a:schemeClr val="bg1"/>
                </a:solidFill>
                <a:latin typeface="Georgia" panose="02040502050405020303" pitchFamily="18" charset="0"/>
              </a:defRPr>
            </a:lvl1pPr>
          </a:lstStyle>
          <a:p>
            <a:r>
              <a:rPr lang="en-US" altLang="en-US"/>
              <a:t>Slide 1-</a:t>
            </a:r>
            <a:fld id="{8303D464-FC0B-49FF-AF5C-405FFDFDD9B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5022" r:id="rId1"/>
    <p:sldLayoutId id="2147485023" r:id="rId2"/>
    <p:sldLayoutId id="2147485024" r:id="rId3"/>
    <p:sldLayoutId id="2147485025" r:id="rId4"/>
    <p:sldLayoutId id="2147485026" r:id="rId5"/>
    <p:sldLayoutId id="2147485027" r:id="rId6"/>
    <p:sldLayoutId id="2147485028" r:id="rId7"/>
    <p:sldLayoutId id="2147485029" r:id="rId8"/>
    <p:sldLayoutId id="2147485030" r:id="rId9"/>
    <p:sldLayoutId id="2147485021" r:id="rId10"/>
    <p:sldLayoutId id="2147485031" r:id="rId11"/>
    <p:sldLayoutId id="2147485032" r:id="rId12"/>
    <p:sldLayoutId id="2147485033" r:id="rId13"/>
    <p:sldLayoutId id="2147485034" r:id="rId14"/>
    <p:sldLayoutId id="2147485035" r:id="rId15"/>
    <p:sldLayoutId id="2147485036" r:id="rId16"/>
  </p:sldLayoutIdLst>
  <p:hf hdr="0" dt="0"/>
  <p:txStyles>
    <p:titleStyle>
      <a:lvl1pPr algn="ctr" rtl="0" eaLnBrk="0" fontAlgn="base" hangingPunct="0">
        <a:spcBef>
          <a:spcPct val="0"/>
        </a:spcBef>
        <a:spcAft>
          <a:spcPct val="0"/>
        </a:spcAft>
        <a:defRPr sz="3600" b="1">
          <a:solidFill>
            <a:schemeClr val="accent1"/>
          </a:solidFill>
          <a:latin typeface="+mj-lt"/>
          <a:ea typeface="MS PGothic" panose="020B0600070205080204" pitchFamily="34" charset="-128"/>
          <a:cs typeface="+mj-cs"/>
        </a:defRPr>
      </a:lvl1pPr>
      <a:lvl2pPr algn="ctr" rtl="0" eaLnBrk="0" fontAlgn="base" hangingPunct="0">
        <a:spcBef>
          <a:spcPct val="0"/>
        </a:spcBef>
        <a:spcAft>
          <a:spcPct val="0"/>
        </a:spcAft>
        <a:defRPr sz="3600" b="1">
          <a:solidFill>
            <a:schemeClr val="accent1"/>
          </a:solidFill>
          <a:latin typeface="Calibri" pitchFamily="34" charset="0"/>
          <a:ea typeface="MS PGothic" panose="020B0600070205080204" pitchFamily="34" charset="-128"/>
        </a:defRPr>
      </a:lvl2pPr>
      <a:lvl3pPr algn="ctr" rtl="0" eaLnBrk="0" fontAlgn="base" hangingPunct="0">
        <a:spcBef>
          <a:spcPct val="0"/>
        </a:spcBef>
        <a:spcAft>
          <a:spcPct val="0"/>
        </a:spcAft>
        <a:defRPr sz="3600" b="1">
          <a:solidFill>
            <a:schemeClr val="accent1"/>
          </a:solidFill>
          <a:latin typeface="Calibri" pitchFamily="34" charset="0"/>
          <a:ea typeface="MS PGothic" panose="020B0600070205080204" pitchFamily="34" charset="-128"/>
        </a:defRPr>
      </a:lvl3pPr>
      <a:lvl4pPr algn="ctr" rtl="0" eaLnBrk="0" fontAlgn="base" hangingPunct="0">
        <a:spcBef>
          <a:spcPct val="0"/>
        </a:spcBef>
        <a:spcAft>
          <a:spcPct val="0"/>
        </a:spcAft>
        <a:defRPr sz="3600" b="1">
          <a:solidFill>
            <a:schemeClr val="accent1"/>
          </a:solidFill>
          <a:latin typeface="Calibri" pitchFamily="34" charset="0"/>
          <a:ea typeface="MS PGothic" panose="020B0600070205080204" pitchFamily="34" charset="-128"/>
        </a:defRPr>
      </a:lvl4pPr>
      <a:lvl5pPr algn="ctr" rtl="0" eaLnBrk="0" fontAlgn="base" hangingPunct="0">
        <a:spcBef>
          <a:spcPct val="0"/>
        </a:spcBef>
        <a:spcAft>
          <a:spcPct val="0"/>
        </a:spcAft>
        <a:defRPr sz="3600" b="1">
          <a:solidFill>
            <a:schemeClr val="accent1"/>
          </a:solidFill>
          <a:latin typeface="Calibri" pitchFamily="34" charset="0"/>
          <a:ea typeface="MS PGothic" panose="020B0600070205080204" pitchFamily="34" charset="-128"/>
        </a:defRPr>
      </a:lvl5pPr>
      <a:lvl6pPr marL="457200" algn="l" rtl="0" eaLnBrk="1" fontAlgn="base" hangingPunct="1">
        <a:spcBef>
          <a:spcPct val="0"/>
        </a:spcBef>
        <a:spcAft>
          <a:spcPct val="0"/>
        </a:spcAft>
        <a:defRPr sz="4000" b="1">
          <a:solidFill>
            <a:srgbClr val="AA1949"/>
          </a:solidFill>
          <a:latin typeface="Arial" charset="0"/>
        </a:defRPr>
      </a:lvl6pPr>
      <a:lvl7pPr marL="914400" algn="l" rtl="0" eaLnBrk="1" fontAlgn="base" hangingPunct="1">
        <a:spcBef>
          <a:spcPct val="0"/>
        </a:spcBef>
        <a:spcAft>
          <a:spcPct val="0"/>
        </a:spcAft>
        <a:defRPr sz="4000" b="1">
          <a:solidFill>
            <a:srgbClr val="AA1949"/>
          </a:solidFill>
          <a:latin typeface="Arial" charset="0"/>
        </a:defRPr>
      </a:lvl7pPr>
      <a:lvl8pPr marL="1371600" algn="l" rtl="0" eaLnBrk="1" fontAlgn="base" hangingPunct="1">
        <a:spcBef>
          <a:spcPct val="0"/>
        </a:spcBef>
        <a:spcAft>
          <a:spcPct val="0"/>
        </a:spcAft>
        <a:defRPr sz="4000" b="1">
          <a:solidFill>
            <a:srgbClr val="AA1949"/>
          </a:solidFill>
          <a:latin typeface="Arial" charset="0"/>
        </a:defRPr>
      </a:lvl8pPr>
      <a:lvl9pPr marL="1828800" algn="l" rtl="0" eaLnBrk="1" fontAlgn="base" hangingPunct="1">
        <a:spcBef>
          <a:spcPct val="0"/>
        </a:spcBef>
        <a:spcAft>
          <a:spcPct val="0"/>
        </a:spcAft>
        <a:defRPr sz="4000" b="1">
          <a:solidFill>
            <a:srgbClr val="AA1949"/>
          </a:solidFill>
          <a:latin typeface="Arial" charset="0"/>
        </a:defRPr>
      </a:lvl9pPr>
    </p:titleStyle>
    <p:bodyStyle>
      <a:lvl1pPr marL="342900" indent="-342900" algn="l" rtl="0" eaLnBrk="0" fontAlgn="base" hangingPunct="0">
        <a:spcBef>
          <a:spcPct val="20000"/>
        </a:spcBef>
        <a:spcAft>
          <a:spcPct val="0"/>
        </a:spcAft>
        <a:buClr>
          <a:srgbClr val="EF6527"/>
        </a:buClr>
        <a:buSzPct val="80000"/>
        <a:buFont typeface="Wingdings" panose="05000000000000000000" pitchFamily="2" charset="2"/>
        <a:buChar char="n"/>
        <a:defRPr sz="3600">
          <a:solidFill>
            <a:srgbClr val="3D4644"/>
          </a:solidFill>
          <a:latin typeface="Calibri" pitchFamily="34" charset="0"/>
          <a:ea typeface="MS PGothic" panose="020B0600070205080204" pitchFamily="34" charset="-128"/>
          <a:cs typeface="+mn-cs"/>
        </a:defRPr>
      </a:lvl1pPr>
      <a:lvl2pPr marL="742950" indent="-285750" algn="l" rtl="0" eaLnBrk="0" fontAlgn="base" hangingPunct="0">
        <a:spcBef>
          <a:spcPct val="20000"/>
        </a:spcBef>
        <a:spcAft>
          <a:spcPct val="0"/>
        </a:spcAft>
        <a:buClr>
          <a:schemeClr val="accent2"/>
        </a:buClr>
        <a:buSzPct val="79000"/>
        <a:buFont typeface="Wingdings" panose="05000000000000000000" pitchFamily="2" charset="2"/>
        <a:buChar char="v"/>
        <a:defRPr sz="2800">
          <a:solidFill>
            <a:srgbClr val="3D4644"/>
          </a:solidFill>
          <a:latin typeface="Calibri" pitchFamily="34" charset="0"/>
          <a:ea typeface="MS PGothic" panose="020B0600070205080204" pitchFamily="34" charset="-128"/>
        </a:defRPr>
      </a:lvl2pPr>
      <a:lvl3pPr marL="1143000" indent="-228600" algn="l" rtl="0" eaLnBrk="0" fontAlgn="base" hangingPunct="0">
        <a:spcBef>
          <a:spcPct val="20000"/>
        </a:spcBef>
        <a:spcAft>
          <a:spcPct val="0"/>
        </a:spcAft>
        <a:buClr>
          <a:schemeClr val="accent1"/>
        </a:buClr>
        <a:buSzPct val="79000"/>
        <a:buFont typeface="Wingdings" panose="05000000000000000000" pitchFamily="2" charset="2"/>
        <a:buChar char="n"/>
        <a:defRPr sz="2400">
          <a:solidFill>
            <a:srgbClr val="3D4644"/>
          </a:solidFill>
          <a:latin typeface="Calibri" pitchFamily="34" charset="0"/>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79000"/>
        <a:buFont typeface="Wingdings" panose="05000000000000000000" pitchFamily="2" charset="2"/>
        <a:buChar char="v"/>
        <a:defRPr sz="2000">
          <a:solidFill>
            <a:srgbClr val="3D4644"/>
          </a:solidFill>
          <a:latin typeface="Calibri" pitchFamily="34" charset="0"/>
          <a:ea typeface="MS PGothic" panose="020B0600070205080204" pitchFamily="34" charset="-128"/>
        </a:defRPr>
      </a:lvl4pPr>
      <a:lvl5pPr marL="2057400" indent="-228600" algn="l" rtl="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itchFamily="34" charset="0"/>
          <a:ea typeface="MS PGothic" panose="020B0600070205080204" pitchFamily="34" charset="-128"/>
        </a:defRPr>
      </a:lvl5pPr>
      <a:lvl6pPr marL="2514600" indent="-228600" algn="l" rtl="0" eaLnBrk="1" fontAlgn="base" hangingPunct="1">
        <a:spcBef>
          <a:spcPct val="20000"/>
        </a:spcBef>
        <a:spcAft>
          <a:spcPct val="0"/>
        </a:spcAft>
        <a:buClr>
          <a:schemeClr val="tx2"/>
        </a:buClr>
        <a:buSzPct val="79000"/>
        <a:buFont typeface="Wingdings" pitchFamily="2" charset="2"/>
        <a:buChar char="n"/>
        <a:defRPr sz="2800">
          <a:solidFill>
            <a:srgbClr val="333399"/>
          </a:solidFill>
          <a:latin typeface="+mn-lt"/>
        </a:defRPr>
      </a:lvl6pPr>
      <a:lvl7pPr marL="2971800" indent="-228600" algn="l" rtl="0" eaLnBrk="1" fontAlgn="base" hangingPunct="1">
        <a:spcBef>
          <a:spcPct val="20000"/>
        </a:spcBef>
        <a:spcAft>
          <a:spcPct val="0"/>
        </a:spcAft>
        <a:buClr>
          <a:schemeClr val="tx2"/>
        </a:buClr>
        <a:buSzPct val="79000"/>
        <a:buFont typeface="Wingdings" pitchFamily="2" charset="2"/>
        <a:buChar char="n"/>
        <a:defRPr sz="2800">
          <a:solidFill>
            <a:srgbClr val="333399"/>
          </a:solidFill>
          <a:latin typeface="+mn-lt"/>
        </a:defRPr>
      </a:lvl7pPr>
      <a:lvl8pPr marL="3429000" indent="-228600" algn="l" rtl="0" eaLnBrk="1" fontAlgn="base" hangingPunct="1">
        <a:spcBef>
          <a:spcPct val="20000"/>
        </a:spcBef>
        <a:spcAft>
          <a:spcPct val="0"/>
        </a:spcAft>
        <a:buClr>
          <a:schemeClr val="tx2"/>
        </a:buClr>
        <a:buSzPct val="79000"/>
        <a:buFont typeface="Wingdings" pitchFamily="2" charset="2"/>
        <a:buChar char="n"/>
        <a:defRPr sz="2800">
          <a:solidFill>
            <a:srgbClr val="333399"/>
          </a:solidFill>
          <a:latin typeface="+mn-lt"/>
        </a:defRPr>
      </a:lvl8pPr>
      <a:lvl9pPr marL="3886200" indent="-228600" algn="l" rtl="0" eaLnBrk="1" fontAlgn="base" hangingPunct="1">
        <a:spcBef>
          <a:spcPct val="20000"/>
        </a:spcBef>
        <a:spcAft>
          <a:spcPct val="0"/>
        </a:spcAft>
        <a:buClr>
          <a:schemeClr val="tx2"/>
        </a:buClr>
        <a:buSzPct val="79000"/>
        <a:buFont typeface="Wingdings" pitchFamily="2" charset="2"/>
        <a:buChar char="n"/>
        <a:defRPr sz="2800">
          <a:solidFill>
            <a:srgbClr val="33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BEE5-E76E-29D8-58ED-71274081CC27}"/>
              </a:ext>
            </a:extLst>
          </p:cNvPr>
          <p:cNvSpPr>
            <a:spLocks noGrp="1"/>
          </p:cNvSpPr>
          <p:nvPr>
            <p:ph type="title"/>
          </p:nvPr>
        </p:nvSpPr>
        <p:spPr>
          <a:xfrm>
            <a:off x="438150" y="1524000"/>
            <a:ext cx="8229600" cy="1571625"/>
          </a:xfrm>
        </p:spPr>
        <p:txBody>
          <a:bodyPr/>
          <a:lstStyle/>
          <a:p>
            <a:pPr eaLnBrk="1" hangingPunct="1">
              <a:defRPr/>
            </a:pPr>
            <a:r>
              <a:rPr lang="en-US" altLang="en-US" dirty="0">
                <a:effectLst>
                  <a:outerShdw blurRad="38100" dist="38100" dir="2700000" algn="tl">
                    <a:srgbClr val="C0C0C0"/>
                  </a:outerShdw>
                </a:effectLst>
              </a:rPr>
              <a:t>Lecture 5</a:t>
            </a:r>
            <a:br>
              <a:rPr lang="en-US" altLang="en-US" dirty="0">
                <a:effectLst>
                  <a:outerShdw blurRad="38100" dist="38100" dir="2700000" algn="tl">
                    <a:srgbClr val="C0C0C0"/>
                  </a:outerShdw>
                </a:effectLst>
              </a:rPr>
            </a:br>
            <a:r>
              <a:rPr lang="en-US" altLang="en-US" dirty="0">
                <a:effectLst>
                  <a:outerShdw blurRad="38100" dist="38100" dir="2700000" algn="tl">
                    <a:srgbClr val="C0C0C0"/>
                  </a:outerShdw>
                </a:effectLst>
              </a:rPr>
              <a:t>GST 105 – IT and Library Skills</a:t>
            </a:r>
          </a:p>
        </p:txBody>
      </p:sp>
      <p:sp>
        <p:nvSpPr>
          <p:cNvPr id="11267" name="Content Placeholder 2">
            <a:extLst>
              <a:ext uri="{FF2B5EF4-FFF2-40B4-BE49-F238E27FC236}">
                <a16:creationId xmlns:a16="http://schemas.microsoft.com/office/drawing/2014/main" id="{DBCC9DF6-171C-4087-120D-4A141E7245FC}"/>
              </a:ext>
            </a:extLst>
          </p:cNvPr>
          <p:cNvSpPr>
            <a:spLocks noGrp="1"/>
          </p:cNvSpPr>
          <p:nvPr>
            <p:ph sz="quarter" idx="10"/>
          </p:nvPr>
        </p:nvSpPr>
        <p:spPr>
          <a:xfrm>
            <a:off x="457200" y="3429000"/>
            <a:ext cx="7239000" cy="914400"/>
          </a:xfrm>
        </p:spPr>
        <p:txBody>
          <a:bodyPr/>
          <a:lstStyle/>
          <a:p>
            <a:pPr eaLnBrk="1" hangingPunct="1">
              <a:defRPr/>
            </a:pPr>
            <a:r>
              <a:rPr lang="en-US" altLang="en-US">
                <a:effectLst>
                  <a:outerShdw blurRad="38100" dist="38100" dir="2700000" algn="tl">
                    <a:srgbClr val="C0C0C0"/>
                  </a:outerShdw>
                </a:effectLst>
              </a:rPr>
              <a:t>Ethics, Law, and E-commerce</a:t>
            </a:r>
          </a:p>
        </p:txBody>
      </p:sp>
      <p:sp>
        <p:nvSpPr>
          <p:cNvPr id="17412" name="Rectangle 2">
            <a:extLst>
              <a:ext uri="{FF2B5EF4-FFF2-40B4-BE49-F238E27FC236}">
                <a16:creationId xmlns:a16="http://schemas.microsoft.com/office/drawing/2014/main" id="{A5F0938F-0557-DAB2-6F74-229FAB5D7276}"/>
              </a:ext>
            </a:extLst>
          </p:cNvPr>
          <p:cNvSpPr>
            <a:spLocks noChangeArrowheads="1"/>
          </p:cNvSpPr>
          <p:nvPr/>
        </p:nvSpPr>
        <p:spPr bwMode="auto">
          <a:xfrm>
            <a:off x="442913" y="6581775"/>
            <a:ext cx="49672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r>
              <a:rPr lang="en-US" altLang="en-US" sz="1200">
                <a:solidFill>
                  <a:srgbClr val="0C6491"/>
                </a:solidFill>
                <a:latin typeface="Georgia" panose="02040502050405020303" pitchFamily="18" charset="0"/>
              </a:rPr>
              <a:t>Copyright © 2015 Pearson Education, Inc.</a:t>
            </a:r>
          </a:p>
        </p:txBody>
      </p:sp>
      <p:sp>
        <p:nvSpPr>
          <p:cNvPr id="17413" name="Footer Placeholder 2">
            <a:extLst>
              <a:ext uri="{FF2B5EF4-FFF2-40B4-BE49-F238E27FC236}">
                <a16:creationId xmlns:a16="http://schemas.microsoft.com/office/drawing/2014/main" id="{EA7416FE-88CC-2740-C617-90F2AF2AC44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17414" name="TextBox 2">
            <a:extLst>
              <a:ext uri="{FF2B5EF4-FFF2-40B4-BE49-F238E27FC236}">
                <a16:creationId xmlns:a16="http://schemas.microsoft.com/office/drawing/2014/main" id="{42A6C3B4-512C-DC85-12A1-1B4B4F44C555}"/>
              </a:ext>
            </a:extLst>
          </p:cNvPr>
          <p:cNvSpPr txBox="1">
            <a:spLocks noChangeArrowheads="1"/>
          </p:cNvSpPr>
          <p:nvPr/>
        </p:nvSpPr>
        <p:spPr bwMode="auto">
          <a:xfrm>
            <a:off x="438150" y="5618163"/>
            <a:ext cx="1876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GB" altLang="en-US"/>
              <a:t>Instructor –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a:extLst>
              <a:ext uri="{FF2B5EF4-FFF2-40B4-BE49-F238E27FC236}">
                <a16:creationId xmlns:a16="http://schemas.microsoft.com/office/drawing/2014/main" id="{DE3F9FA6-1FDF-375C-E83D-E865638EE8F0}"/>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Privacy and Information Rights</a:t>
            </a:r>
          </a:p>
        </p:txBody>
      </p:sp>
      <p:sp>
        <p:nvSpPr>
          <p:cNvPr id="32770" name="Rectangle 1027">
            <a:extLst>
              <a:ext uri="{FF2B5EF4-FFF2-40B4-BE49-F238E27FC236}">
                <a16:creationId xmlns:a16="http://schemas.microsoft.com/office/drawing/2014/main" id="{3BD72C62-B1B3-1AF4-D490-89877C7FDA4D}"/>
              </a:ext>
            </a:extLst>
          </p:cNvPr>
          <p:cNvSpPr>
            <a:spLocks noGrp="1" noChangeArrowheads="1"/>
          </p:cNvSpPr>
          <p:nvPr>
            <p:ph idx="1"/>
          </p:nvPr>
        </p:nvSpPr>
        <p:spPr/>
        <p:txBody>
          <a:bodyPr/>
          <a:lstStyle/>
          <a:p>
            <a:pPr eaLnBrk="1" hangingPunct="1">
              <a:buClr>
                <a:srgbClr val="EF6527"/>
              </a:buClr>
              <a:defRPr/>
            </a:pPr>
            <a:r>
              <a:rPr lang="en-US" altLang="en-US" sz="3200">
                <a:solidFill>
                  <a:srgbClr val="0C0C0C"/>
                </a:solidFill>
              </a:rPr>
              <a:t>Privacy</a:t>
            </a:r>
          </a:p>
          <a:p>
            <a:pPr lvl="1" eaLnBrk="1" hangingPunct="1">
              <a:defRPr/>
            </a:pPr>
            <a:r>
              <a:rPr lang="en-US" altLang="en-US" sz="2400">
                <a:solidFill>
                  <a:srgbClr val="0C0C0C"/>
                </a:solidFill>
              </a:rPr>
              <a:t>Moral right of individuals to be left alone, free from surveillance, or interference from other individuals or organizations</a:t>
            </a:r>
          </a:p>
          <a:p>
            <a:pPr eaLnBrk="1" hangingPunct="1">
              <a:buClr>
                <a:srgbClr val="EF6527"/>
              </a:buClr>
              <a:defRPr/>
            </a:pPr>
            <a:r>
              <a:rPr lang="en-US" altLang="en-US" sz="3200">
                <a:solidFill>
                  <a:srgbClr val="0C0C0C"/>
                </a:solidFill>
              </a:rPr>
              <a:t>Information privacy</a:t>
            </a:r>
          </a:p>
          <a:p>
            <a:pPr lvl="1" eaLnBrk="1" hangingPunct="1">
              <a:defRPr/>
            </a:pPr>
            <a:r>
              <a:rPr lang="en-US" altLang="en-US" sz="2400">
                <a:solidFill>
                  <a:srgbClr val="0C0C0C"/>
                </a:solidFill>
              </a:rPr>
              <a:t>The </a:t>
            </a:r>
            <a:r>
              <a:rPr lang="ja-JP" altLang="en-US" sz="2400">
                <a:solidFill>
                  <a:srgbClr val="0C0C0C"/>
                </a:solidFill>
              </a:rPr>
              <a:t>“</a:t>
            </a:r>
            <a:r>
              <a:rPr lang="en-US" altLang="ja-JP" sz="2400">
                <a:solidFill>
                  <a:srgbClr val="0C0C0C"/>
                </a:solidFill>
              </a:rPr>
              <a:t>right to be forgotten</a:t>
            </a:r>
            <a:r>
              <a:rPr lang="ja-JP" altLang="en-US" sz="2400">
                <a:solidFill>
                  <a:srgbClr val="0C0C0C"/>
                </a:solidFill>
              </a:rPr>
              <a:t>”</a:t>
            </a:r>
            <a:endParaRPr lang="en-US" altLang="ja-JP" sz="2400">
              <a:solidFill>
                <a:srgbClr val="0C0C0C"/>
              </a:solidFill>
            </a:endParaRPr>
          </a:p>
          <a:p>
            <a:pPr lvl="1" eaLnBrk="1" hangingPunct="1">
              <a:defRPr/>
            </a:pPr>
            <a:r>
              <a:rPr lang="en-US" altLang="en-US" sz="2400">
                <a:solidFill>
                  <a:srgbClr val="0C0C0C"/>
                </a:solidFill>
              </a:rPr>
              <a:t>Claims:</a:t>
            </a:r>
          </a:p>
          <a:p>
            <a:pPr lvl="2" eaLnBrk="1" hangingPunct="1">
              <a:defRPr/>
            </a:pPr>
            <a:r>
              <a:rPr lang="en-US" altLang="en-US" sz="2000">
                <a:solidFill>
                  <a:srgbClr val="0C0C0C"/>
                </a:solidFill>
              </a:rPr>
              <a:t>Certain information should not be collected at all</a:t>
            </a:r>
          </a:p>
          <a:p>
            <a:pPr lvl="2" eaLnBrk="1" hangingPunct="1">
              <a:defRPr/>
            </a:pPr>
            <a:r>
              <a:rPr lang="en-US" altLang="en-US" sz="2000">
                <a:solidFill>
                  <a:srgbClr val="0C0C0C"/>
                </a:solidFill>
              </a:rPr>
              <a:t>Individuals should control the use of whatever information is collected about them</a:t>
            </a:r>
          </a:p>
          <a:p>
            <a:pPr lvl="1" eaLnBrk="1" hangingPunct="1">
              <a:defRPr/>
            </a:pPr>
            <a:r>
              <a:rPr lang="en-US" altLang="en-US" sz="2400">
                <a:solidFill>
                  <a:srgbClr val="0C0C0C"/>
                </a:solidFill>
              </a:rPr>
              <a:t>Behavioral tracking on the Internet, social sites, and mobile devices</a:t>
            </a:r>
          </a:p>
        </p:txBody>
      </p:sp>
      <p:sp>
        <p:nvSpPr>
          <p:cNvPr id="26628" name="Footer Placeholder 1">
            <a:extLst>
              <a:ext uri="{FF2B5EF4-FFF2-40B4-BE49-F238E27FC236}">
                <a16:creationId xmlns:a16="http://schemas.microsoft.com/office/drawing/2014/main" id="{DDED22F5-E5CB-878D-C2DA-C4D2276D419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26629" name="Slide Number Placeholder 2">
            <a:extLst>
              <a:ext uri="{FF2B5EF4-FFF2-40B4-BE49-F238E27FC236}">
                <a16:creationId xmlns:a16="http://schemas.microsoft.com/office/drawing/2014/main" id="{BBB460FD-5920-2FF5-6411-E7970DA295D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1E31B6A6-909E-43A4-A4FD-AD6AC956C049}" type="slidenum">
              <a:rPr lang="en-US" altLang="en-US" sz="1200">
                <a:solidFill>
                  <a:schemeClr val="bg1"/>
                </a:solidFill>
                <a:latin typeface="Georgia" panose="02040502050405020303" pitchFamily="18" charset="0"/>
              </a:rPr>
              <a:pPr/>
              <a:t>10</a:t>
            </a:fld>
            <a:endParaRPr lang="en-US" altLang="en-US" sz="1200">
              <a:solidFill>
                <a:schemeClr val="bg1"/>
              </a:solidFill>
              <a:latin typeface="Georgia" panose="020405020504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a:extLst>
              <a:ext uri="{FF2B5EF4-FFF2-40B4-BE49-F238E27FC236}">
                <a16:creationId xmlns:a16="http://schemas.microsoft.com/office/drawing/2014/main" id="{9CE63DC7-32AD-19E2-2A1E-0000AF3BB102}"/>
              </a:ext>
            </a:extLst>
          </p:cNvPr>
          <p:cNvSpPr>
            <a:spLocks noGrp="1" noChangeArrowheads="1"/>
          </p:cNvSpPr>
          <p:nvPr>
            <p:ph type="title"/>
          </p:nvPr>
        </p:nvSpPr>
        <p:spPr>
          <a:xfrm>
            <a:off x="457200" y="612775"/>
            <a:ext cx="8229600" cy="614363"/>
          </a:xfrm>
        </p:spPr>
        <p:txBody>
          <a:bodyPr/>
          <a:lstStyle/>
          <a:p>
            <a:pPr eaLnBrk="1" hangingPunct="1">
              <a:defRPr/>
            </a:pPr>
            <a:r>
              <a:rPr lang="en-US" dirty="0">
                <a:ea typeface="+mj-ea"/>
              </a:rPr>
              <a:t>Privacy and Information Rights </a:t>
            </a:r>
            <a:r>
              <a:rPr lang="en-US" sz="2400" dirty="0">
                <a:ea typeface="+mj-ea"/>
              </a:rPr>
              <a:t>(cont.)</a:t>
            </a:r>
          </a:p>
        </p:txBody>
      </p:sp>
      <p:sp>
        <p:nvSpPr>
          <p:cNvPr id="86018" name="Rectangle 1027">
            <a:extLst>
              <a:ext uri="{FF2B5EF4-FFF2-40B4-BE49-F238E27FC236}">
                <a16:creationId xmlns:a16="http://schemas.microsoft.com/office/drawing/2014/main" id="{EC71B37C-F70F-BC5B-5B55-699767925738}"/>
              </a:ext>
            </a:extLst>
          </p:cNvPr>
          <p:cNvSpPr>
            <a:spLocks noGrp="1" noChangeArrowheads="1"/>
          </p:cNvSpPr>
          <p:nvPr>
            <p:ph idx="1"/>
          </p:nvPr>
        </p:nvSpPr>
        <p:spPr>
          <a:xfrm>
            <a:off x="457200" y="1600200"/>
            <a:ext cx="8229600" cy="4191000"/>
          </a:xfrm>
        </p:spPr>
        <p:txBody>
          <a:bodyPr/>
          <a:lstStyle/>
          <a:p>
            <a:pPr eaLnBrk="1" hangingPunct="1">
              <a:buClr>
                <a:srgbClr val="EF6527"/>
              </a:buClr>
              <a:defRPr/>
            </a:pPr>
            <a:r>
              <a:rPr lang="en-US" altLang="en-US" dirty="0">
                <a:solidFill>
                  <a:srgbClr val="0C0C0C"/>
                </a:solidFill>
                <a:ea typeface="+mn-ea"/>
              </a:rPr>
              <a:t>Threats to privacy</a:t>
            </a:r>
          </a:p>
          <a:p>
            <a:pPr lvl="1" eaLnBrk="1" hangingPunct="1">
              <a:defRPr/>
            </a:pPr>
            <a:r>
              <a:rPr lang="en-US" altLang="en-US" dirty="0">
                <a:solidFill>
                  <a:srgbClr val="0C0C0C"/>
                </a:solidFill>
                <a:ea typeface="ＭＳ Ｐゴシック" charset="0"/>
              </a:rPr>
              <a:t>Personal information collected by commercial Web sites</a:t>
            </a:r>
          </a:p>
          <a:p>
            <a:pPr lvl="1" eaLnBrk="1" hangingPunct="1">
              <a:defRPr/>
            </a:pPr>
            <a:r>
              <a:rPr lang="en-US" altLang="en-US" dirty="0">
                <a:solidFill>
                  <a:srgbClr val="0C0C0C"/>
                </a:solidFill>
                <a:ea typeface="ＭＳ Ｐゴシック" charset="0"/>
              </a:rPr>
              <a:t>Personal information collected by government authorities</a:t>
            </a:r>
          </a:p>
          <a:p>
            <a:pPr lvl="1" eaLnBrk="1" hangingPunct="1">
              <a:defRPr/>
            </a:pPr>
            <a:r>
              <a:rPr lang="en-US" altLang="en-US" dirty="0">
                <a:solidFill>
                  <a:srgbClr val="0C0C0C"/>
                </a:solidFill>
                <a:ea typeface="ＭＳ Ｐゴシック" charset="0"/>
              </a:rPr>
              <a:t>Impact of mobile devices</a:t>
            </a:r>
          </a:p>
          <a:p>
            <a:pPr lvl="2" eaLnBrk="1" hangingPunct="1">
              <a:defRPr/>
            </a:pPr>
            <a:r>
              <a:rPr lang="en-US" altLang="en-US" dirty="0">
                <a:solidFill>
                  <a:srgbClr val="0C0C0C"/>
                </a:solidFill>
                <a:ea typeface="ＭＳ Ｐゴシック" charset="0"/>
              </a:rPr>
              <a:t>Tracking people's locations and movements</a:t>
            </a:r>
          </a:p>
          <a:p>
            <a:pPr lvl="2" eaLnBrk="1" hangingPunct="1">
              <a:defRPr/>
            </a:pPr>
            <a:r>
              <a:rPr lang="en-US" altLang="en-US" dirty="0">
                <a:solidFill>
                  <a:srgbClr val="0C0C0C"/>
                </a:solidFill>
                <a:ea typeface="ＭＳ Ｐゴシック" charset="0"/>
              </a:rPr>
              <a:t>Tracking personal behavior</a:t>
            </a:r>
          </a:p>
        </p:txBody>
      </p:sp>
      <p:sp>
        <p:nvSpPr>
          <p:cNvPr id="27652" name="Footer Placeholder 1">
            <a:extLst>
              <a:ext uri="{FF2B5EF4-FFF2-40B4-BE49-F238E27FC236}">
                <a16:creationId xmlns:a16="http://schemas.microsoft.com/office/drawing/2014/main" id="{43325C02-F0AE-40DC-028B-F221A59C308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27653" name="Slide Number Placeholder 2">
            <a:extLst>
              <a:ext uri="{FF2B5EF4-FFF2-40B4-BE49-F238E27FC236}">
                <a16:creationId xmlns:a16="http://schemas.microsoft.com/office/drawing/2014/main" id="{C740DDE3-1EC6-5325-FBBE-D1E3E5848C7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9D11A6F5-4EC0-4682-B05C-6DCDA6143D7C}" type="slidenum">
              <a:rPr lang="en-US" altLang="en-US" sz="1200">
                <a:solidFill>
                  <a:schemeClr val="bg1"/>
                </a:solidFill>
                <a:latin typeface="Georgia" panose="02040502050405020303" pitchFamily="18" charset="0"/>
              </a:rPr>
              <a:pPr/>
              <a:t>11</a:t>
            </a:fld>
            <a:endParaRPr lang="en-US" altLang="en-US" sz="1200">
              <a:solidFill>
                <a:schemeClr val="bg1"/>
              </a:solidFill>
              <a:latin typeface="Georgia" panose="0204050205040502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AD784A0-27B2-7F1A-AA70-8D5047633CEE}"/>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Information Collected at </a:t>
            </a:r>
            <a:br>
              <a:rPr lang="en-US" dirty="0">
                <a:ea typeface="+mj-ea"/>
              </a:rPr>
            </a:br>
            <a:r>
              <a:rPr lang="en-US" dirty="0">
                <a:ea typeface="+mj-ea"/>
              </a:rPr>
              <a:t>E-commerce Sites</a:t>
            </a:r>
          </a:p>
        </p:txBody>
      </p:sp>
      <p:sp>
        <p:nvSpPr>
          <p:cNvPr id="14339" name="Rectangle 3">
            <a:extLst>
              <a:ext uri="{FF2B5EF4-FFF2-40B4-BE49-F238E27FC236}">
                <a16:creationId xmlns:a16="http://schemas.microsoft.com/office/drawing/2014/main" id="{9DCF3BB0-CAAE-D68D-05E2-59BCA32762AC}"/>
              </a:ext>
            </a:extLst>
          </p:cNvPr>
          <p:cNvSpPr>
            <a:spLocks noGrp="1" noChangeArrowheads="1"/>
          </p:cNvSpPr>
          <p:nvPr>
            <p:ph idx="1"/>
          </p:nvPr>
        </p:nvSpPr>
        <p:spPr>
          <a:xfrm>
            <a:off x="457200" y="1828800"/>
            <a:ext cx="8229600" cy="4343400"/>
          </a:xfrm>
        </p:spPr>
        <p:txBody>
          <a:bodyPr/>
          <a:lstStyle/>
          <a:p>
            <a:pPr eaLnBrk="1" hangingPunct="1">
              <a:defRPr/>
            </a:pPr>
            <a:r>
              <a:rPr lang="en-US" sz="3200" dirty="0">
                <a:ea typeface="+mn-ea"/>
              </a:rPr>
              <a:t>Data collected includes</a:t>
            </a:r>
          </a:p>
          <a:p>
            <a:pPr lvl="1" eaLnBrk="1" hangingPunct="1">
              <a:defRPr/>
            </a:pPr>
            <a:r>
              <a:rPr lang="en-US" sz="2400" dirty="0">
                <a:ea typeface="ＭＳ Ｐゴシック" charset="0"/>
              </a:rPr>
              <a:t>Personally identifiable information (PII)</a:t>
            </a:r>
          </a:p>
          <a:p>
            <a:pPr lvl="1" eaLnBrk="1" hangingPunct="1">
              <a:defRPr/>
            </a:pPr>
            <a:r>
              <a:rPr lang="en-US" sz="2400" dirty="0">
                <a:ea typeface="ＭＳ Ｐゴシック" charset="0"/>
              </a:rPr>
              <a:t>Anonymous information</a:t>
            </a:r>
          </a:p>
          <a:p>
            <a:pPr eaLnBrk="1" hangingPunct="1">
              <a:defRPr/>
            </a:pPr>
            <a:r>
              <a:rPr lang="en-US" sz="3200" dirty="0">
                <a:ea typeface="+mn-ea"/>
              </a:rPr>
              <a:t>Types of data collected</a:t>
            </a:r>
          </a:p>
          <a:p>
            <a:pPr lvl="1" eaLnBrk="1" hangingPunct="1">
              <a:defRPr/>
            </a:pPr>
            <a:r>
              <a:rPr lang="en-US" sz="2400" dirty="0">
                <a:ea typeface="ＭＳ Ｐゴシック" charset="0"/>
              </a:rPr>
              <a:t>Name, address, phone, e-mail, social security</a:t>
            </a:r>
          </a:p>
          <a:p>
            <a:pPr lvl="1" eaLnBrk="1" hangingPunct="1">
              <a:defRPr/>
            </a:pPr>
            <a:r>
              <a:rPr lang="en-US" sz="2400" dirty="0">
                <a:ea typeface="ＭＳ Ｐゴシック" charset="0"/>
              </a:rPr>
              <a:t>Bank and credit accounts, gender, age, occupation, education</a:t>
            </a:r>
          </a:p>
          <a:p>
            <a:pPr lvl="1" eaLnBrk="1" hangingPunct="1">
              <a:defRPr/>
            </a:pPr>
            <a:r>
              <a:rPr lang="en-US" sz="2400" dirty="0">
                <a:ea typeface="ＭＳ Ｐゴシック" charset="0"/>
              </a:rPr>
              <a:t>Preference data, transaction data, clickstream data, browser type</a:t>
            </a:r>
          </a:p>
        </p:txBody>
      </p:sp>
      <p:sp>
        <p:nvSpPr>
          <p:cNvPr id="28676" name="Footer Placeholder 1">
            <a:extLst>
              <a:ext uri="{FF2B5EF4-FFF2-40B4-BE49-F238E27FC236}">
                <a16:creationId xmlns:a16="http://schemas.microsoft.com/office/drawing/2014/main" id="{CA7D782D-E7DA-3597-2993-8812CD78F17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28677" name="Slide Number Placeholder 2">
            <a:extLst>
              <a:ext uri="{FF2B5EF4-FFF2-40B4-BE49-F238E27FC236}">
                <a16:creationId xmlns:a16="http://schemas.microsoft.com/office/drawing/2014/main" id="{F1F531FA-E7A4-5BDC-3CAB-8355B71EB6A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245369F1-826A-4AFC-B4D7-91C48D086D0F}" type="slidenum">
              <a:rPr lang="en-US" altLang="en-US" sz="1200">
                <a:solidFill>
                  <a:schemeClr val="bg1"/>
                </a:solidFill>
                <a:latin typeface="Georgia" panose="02040502050405020303" pitchFamily="18" charset="0"/>
              </a:rPr>
              <a:pPr/>
              <a:t>12</a:t>
            </a:fld>
            <a:endParaRPr lang="en-US" altLang="en-US" sz="1200">
              <a:solidFill>
                <a:schemeClr val="bg1"/>
              </a:solidFill>
              <a:latin typeface="Georgia" panose="0204050205040502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C2DF4F9-A60F-4E8F-A38A-15A6881B8F47}"/>
              </a:ext>
            </a:extLst>
          </p:cNvPr>
          <p:cNvSpPr>
            <a:spLocks noGrp="1"/>
          </p:cNvSpPr>
          <p:nvPr>
            <p:ph type="title"/>
          </p:nvPr>
        </p:nvSpPr>
        <p:spPr>
          <a:xfrm>
            <a:off x="457200" y="533400"/>
            <a:ext cx="8229600" cy="708025"/>
          </a:xfrm>
        </p:spPr>
        <p:txBody>
          <a:bodyPr/>
          <a:lstStyle/>
          <a:p>
            <a:pPr eaLnBrk="1" hangingPunct="1">
              <a:defRPr/>
            </a:pPr>
            <a:r>
              <a:rPr lang="en-US" dirty="0">
                <a:ea typeface="+mj-ea"/>
              </a:rPr>
              <a:t>Social Networks and Privacy</a:t>
            </a:r>
          </a:p>
        </p:txBody>
      </p:sp>
      <p:sp>
        <p:nvSpPr>
          <p:cNvPr id="88066" name="Content Placeholder 2">
            <a:extLst>
              <a:ext uri="{FF2B5EF4-FFF2-40B4-BE49-F238E27FC236}">
                <a16:creationId xmlns:a16="http://schemas.microsoft.com/office/drawing/2014/main" id="{7D70B88B-0476-AFC4-27B0-1D206153380B}"/>
              </a:ext>
            </a:extLst>
          </p:cNvPr>
          <p:cNvSpPr>
            <a:spLocks noGrp="1"/>
          </p:cNvSpPr>
          <p:nvPr>
            <p:ph idx="1"/>
          </p:nvPr>
        </p:nvSpPr>
        <p:spPr/>
        <p:txBody>
          <a:bodyPr/>
          <a:lstStyle/>
          <a:p>
            <a:pPr eaLnBrk="1" hangingPunct="1">
              <a:buClr>
                <a:srgbClr val="EF6527"/>
              </a:buClr>
              <a:defRPr/>
            </a:pPr>
            <a:r>
              <a:rPr lang="en-US" altLang="en-US" dirty="0">
                <a:solidFill>
                  <a:srgbClr val="0C0C0C"/>
                </a:solidFill>
                <a:ea typeface="+mn-ea"/>
              </a:rPr>
              <a:t>Social networks</a:t>
            </a:r>
          </a:p>
          <a:p>
            <a:pPr lvl="1" eaLnBrk="1" hangingPunct="1">
              <a:defRPr/>
            </a:pPr>
            <a:r>
              <a:rPr lang="en-US" altLang="en-US" dirty="0">
                <a:solidFill>
                  <a:srgbClr val="0C0C0C"/>
                </a:solidFill>
                <a:ea typeface="ＭＳ Ｐゴシック" charset="0"/>
              </a:rPr>
              <a:t>Encourage sharing personal details</a:t>
            </a:r>
          </a:p>
          <a:p>
            <a:pPr lvl="1" eaLnBrk="1" hangingPunct="1">
              <a:defRPr/>
            </a:pPr>
            <a:r>
              <a:rPr lang="en-US" altLang="en-US" dirty="0">
                <a:solidFill>
                  <a:srgbClr val="0C0C0C"/>
                </a:solidFill>
                <a:ea typeface="ＭＳ Ｐゴシック" charset="0"/>
              </a:rPr>
              <a:t>Pose unique challenge to maintaining privacy</a:t>
            </a:r>
          </a:p>
          <a:p>
            <a:pPr eaLnBrk="1" hangingPunct="1">
              <a:buClr>
                <a:srgbClr val="EF6527"/>
              </a:buClr>
              <a:defRPr/>
            </a:pPr>
            <a:r>
              <a:rPr lang="en-US" altLang="en-US" dirty="0">
                <a:solidFill>
                  <a:srgbClr val="0C0C0C"/>
                </a:solidFill>
                <a:ea typeface="+mn-ea"/>
              </a:rPr>
              <a:t>Facebook</a:t>
            </a:r>
            <a:r>
              <a:rPr lang="en-US" altLang="ja-JP" dirty="0">
                <a:solidFill>
                  <a:srgbClr val="0C0C0C"/>
                </a:solidFill>
                <a:ea typeface="+mn-ea"/>
              </a:rPr>
              <a:t>'s facial recognition technology and tagging</a:t>
            </a:r>
          </a:p>
          <a:p>
            <a:pPr eaLnBrk="1" hangingPunct="1">
              <a:buClr>
                <a:srgbClr val="EF6527"/>
              </a:buClr>
              <a:defRPr/>
            </a:pPr>
            <a:r>
              <a:rPr lang="en-US" altLang="en-US" dirty="0">
                <a:solidFill>
                  <a:srgbClr val="0C0C0C"/>
                </a:solidFill>
                <a:ea typeface="+mn-ea"/>
              </a:rPr>
              <a:t>Personal control over personal information vs. organization</a:t>
            </a:r>
            <a:r>
              <a:rPr lang="en-US" altLang="ja-JP" dirty="0">
                <a:solidFill>
                  <a:srgbClr val="0C0C0C"/>
                </a:solidFill>
                <a:ea typeface="+mn-ea"/>
              </a:rPr>
              <a:t>'s desire to monetize social network</a:t>
            </a:r>
            <a:endParaRPr lang="en-US" altLang="en-US" dirty="0">
              <a:solidFill>
                <a:srgbClr val="0C0C0C"/>
              </a:solidFill>
              <a:ea typeface="+mn-ea"/>
            </a:endParaRPr>
          </a:p>
        </p:txBody>
      </p:sp>
      <p:sp>
        <p:nvSpPr>
          <p:cNvPr id="29700" name="Footer Placeholder 1">
            <a:extLst>
              <a:ext uri="{FF2B5EF4-FFF2-40B4-BE49-F238E27FC236}">
                <a16:creationId xmlns:a16="http://schemas.microsoft.com/office/drawing/2014/main" id="{CD4CB6AA-6A28-90D8-B3A1-F9BD58D7DE4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29701" name="Slide Number Placeholder 2">
            <a:extLst>
              <a:ext uri="{FF2B5EF4-FFF2-40B4-BE49-F238E27FC236}">
                <a16:creationId xmlns:a16="http://schemas.microsoft.com/office/drawing/2014/main" id="{9A64CB45-1A05-9C2E-B258-F1BA9538F64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437E4976-855B-4617-95F3-4DF63FE679C8}" type="slidenum">
              <a:rPr lang="en-US" altLang="en-US" sz="1200">
                <a:solidFill>
                  <a:schemeClr val="bg1"/>
                </a:solidFill>
                <a:latin typeface="Georgia" panose="02040502050405020303" pitchFamily="18" charset="0"/>
              </a:rPr>
              <a:pPr/>
              <a:t>13</a:t>
            </a:fld>
            <a:endParaRPr lang="en-US" altLang="en-US" sz="1200">
              <a:solidFill>
                <a:schemeClr val="bg1"/>
              </a:solidFill>
              <a:latin typeface="Georgia" panose="0204050205040502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05D2-CF29-0E83-2747-CF9D0EA97972}"/>
              </a:ext>
            </a:extLst>
          </p:cNvPr>
          <p:cNvSpPr>
            <a:spLocks noGrp="1"/>
          </p:cNvSpPr>
          <p:nvPr>
            <p:ph type="title"/>
          </p:nvPr>
        </p:nvSpPr>
        <p:spPr>
          <a:xfrm>
            <a:off x="457200" y="533400"/>
            <a:ext cx="8229600" cy="1323975"/>
          </a:xfrm>
        </p:spPr>
        <p:txBody>
          <a:bodyPr/>
          <a:lstStyle/>
          <a:p>
            <a:pPr eaLnBrk="1" hangingPunct="1">
              <a:defRPr/>
            </a:pPr>
            <a:r>
              <a:rPr lang="en-US" dirty="0">
                <a:ea typeface="+mj-ea"/>
              </a:rPr>
              <a:t>Mobile and Location-Based</a:t>
            </a:r>
            <a:br>
              <a:rPr lang="en-US" dirty="0">
                <a:ea typeface="+mj-ea"/>
              </a:rPr>
            </a:br>
            <a:r>
              <a:rPr lang="en-US" dirty="0">
                <a:ea typeface="+mj-ea"/>
              </a:rPr>
              <a:t>Privacy Issues</a:t>
            </a:r>
          </a:p>
        </p:txBody>
      </p:sp>
      <p:sp>
        <p:nvSpPr>
          <p:cNvPr id="36866" name="Content Placeholder 2">
            <a:extLst>
              <a:ext uri="{FF2B5EF4-FFF2-40B4-BE49-F238E27FC236}">
                <a16:creationId xmlns:a16="http://schemas.microsoft.com/office/drawing/2014/main" id="{5BD627D3-9C64-0AB6-5DD9-84140F3C13DC}"/>
              </a:ext>
            </a:extLst>
          </p:cNvPr>
          <p:cNvSpPr>
            <a:spLocks noGrp="1"/>
          </p:cNvSpPr>
          <p:nvPr>
            <p:ph idx="1"/>
          </p:nvPr>
        </p:nvSpPr>
        <p:spPr>
          <a:xfrm>
            <a:off x="457200" y="1981200"/>
            <a:ext cx="8229600" cy="3810000"/>
          </a:xfrm>
        </p:spPr>
        <p:txBody>
          <a:bodyPr/>
          <a:lstStyle/>
          <a:p>
            <a:pPr eaLnBrk="1" hangingPunct="1">
              <a:buClr>
                <a:srgbClr val="EF6527"/>
              </a:buClr>
              <a:defRPr/>
            </a:pPr>
            <a:r>
              <a:rPr lang="en-US" altLang="en-US" sz="3200">
                <a:solidFill>
                  <a:srgbClr val="0C0C0C"/>
                </a:solidFill>
              </a:rPr>
              <a:t>Smartphone apps</a:t>
            </a:r>
          </a:p>
          <a:p>
            <a:pPr lvl="1" eaLnBrk="1" hangingPunct="1">
              <a:defRPr/>
            </a:pPr>
            <a:r>
              <a:rPr lang="en-US" altLang="en-US" sz="2400">
                <a:solidFill>
                  <a:srgbClr val="0C0C0C"/>
                </a:solidFill>
              </a:rPr>
              <a:t>Funnel personal information to mobile advertisers for targeting ads</a:t>
            </a:r>
          </a:p>
          <a:p>
            <a:pPr lvl="1" eaLnBrk="1" hangingPunct="1">
              <a:defRPr/>
            </a:pPr>
            <a:r>
              <a:rPr lang="en-US" altLang="en-US" sz="2400">
                <a:solidFill>
                  <a:srgbClr val="0C0C0C"/>
                </a:solidFill>
              </a:rPr>
              <a:t>Track and store user locations</a:t>
            </a:r>
          </a:p>
          <a:p>
            <a:pPr lvl="1" eaLnBrk="1" hangingPunct="1">
              <a:defRPr/>
            </a:pPr>
            <a:r>
              <a:rPr lang="en-US" altLang="en-US" sz="2400">
                <a:solidFill>
                  <a:srgbClr val="0C0C0C"/>
                </a:solidFill>
              </a:rPr>
              <a:t>Track users</a:t>
            </a:r>
            <a:r>
              <a:rPr lang="ja-JP" altLang="en-US" sz="2400">
                <a:solidFill>
                  <a:srgbClr val="0C0C0C"/>
                </a:solidFill>
              </a:rPr>
              <a:t>’</a:t>
            </a:r>
            <a:r>
              <a:rPr lang="en-US" altLang="ja-JP" sz="2400">
                <a:solidFill>
                  <a:srgbClr val="0C0C0C"/>
                </a:solidFill>
              </a:rPr>
              <a:t> use of other apps</a:t>
            </a:r>
          </a:p>
          <a:p>
            <a:pPr eaLnBrk="1" hangingPunct="1">
              <a:buClr>
                <a:srgbClr val="EF6527"/>
              </a:buClr>
              <a:defRPr/>
            </a:pPr>
            <a:r>
              <a:rPr lang="en-US" altLang="en-US" sz="3200">
                <a:solidFill>
                  <a:srgbClr val="0C0C0C"/>
                </a:solidFill>
              </a:rPr>
              <a:t>U.S. Supreme Court rules that police need warrant prior to searching a cell phone for information</a:t>
            </a:r>
          </a:p>
        </p:txBody>
      </p:sp>
      <p:sp>
        <p:nvSpPr>
          <p:cNvPr id="30724" name="Footer Placeholder 3">
            <a:extLst>
              <a:ext uri="{FF2B5EF4-FFF2-40B4-BE49-F238E27FC236}">
                <a16:creationId xmlns:a16="http://schemas.microsoft.com/office/drawing/2014/main" id="{A62B08CA-4357-7A90-AC33-6490BF17B4F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30725" name="Slide Number Placeholder 4">
            <a:extLst>
              <a:ext uri="{FF2B5EF4-FFF2-40B4-BE49-F238E27FC236}">
                <a16:creationId xmlns:a16="http://schemas.microsoft.com/office/drawing/2014/main" id="{18674F0E-F26B-58CE-4703-8EE9F488A1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CB5B0B61-C966-44D0-BCC0-331FDB2A6CBF}" type="slidenum">
              <a:rPr lang="en-US" altLang="en-US" sz="1200">
                <a:solidFill>
                  <a:schemeClr val="bg1"/>
                </a:solidFill>
                <a:latin typeface="Georgia" panose="02040502050405020303" pitchFamily="18" charset="0"/>
              </a:rPr>
              <a:pPr/>
              <a:t>14</a:t>
            </a:fld>
            <a:endParaRPr lang="en-US" altLang="en-US" sz="1200">
              <a:solidFill>
                <a:schemeClr val="bg1"/>
              </a:solidFill>
              <a:latin typeface="Georgia" panose="020405020504050203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C8CEE14-1D17-2142-64DB-D03AB534BCEE}"/>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Profiling and Behavioral Targeting</a:t>
            </a:r>
          </a:p>
        </p:txBody>
      </p:sp>
      <p:sp>
        <p:nvSpPr>
          <p:cNvPr id="90114" name="Rectangle 3">
            <a:extLst>
              <a:ext uri="{FF2B5EF4-FFF2-40B4-BE49-F238E27FC236}">
                <a16:creationId xmlns:a16="http://schemas.microsoft.com/office/drawing/2014/main" id="{0E70C608-B959-D9CF-7A39-278C073A19A6}"/>
              </a:ext>
            </a:extLst>
          </p:cNvPr>
          <p:cNvSpPr>
            <a:spLocks noGrp="1" noChangeArrowheads="1"/>
          </p:cNvSpPr>
          <p:nvPr>
            <p:ph idx="1"/>
          </p:nvPr>
        </p:nvSpPr>
        <p:spPr/>
        <p:txBody>
          <a:bodyPr/>
          <a:lstStyle/>
          <a:p>
            <a:pPr eaLnBrk="1" hangingPunct="1">
              <a:buClr>
                <a:srgbClr val="EF6527"/>
              </a:buClr>
              <a:defRPr/>
            </a:pPr>
            <a:r>
              <a:rPr lang="en-US" altLang="en-US" sz="3200" dirty="0">
                <a:solidFill>
                  <a:srgbClr val="0C0C0C"/>
                </a:solidFill>
                <a:ea typeface="+mn-ea"/>
              </a:rPr>
              <a:t>Profiling</a:t>
            </a:r>
          </a:p>
          <a:p>
            <a:pPr lvl="1" eaLnBrk="1" hangingPunct="1">
              <a:defRPr/>
            </a:pPr>
            <a:r>
              <a:rPr lang="en-US" altLang="en-US" sz="2400" dirty="0">
                <a:solidFill>
                  <a:srgbClr val="0C0C0C"/>
                </a:solidFill>
                <a:ea typeface="ＭＳ Ｐゴシック" charset="0"/>
              </a:rPr>
              <a:t>Creation of digital images that characterize online individual and group behavior</a:t>
            </a:r>
          </a:p>
          <a:p>
            <a:pPr lvl="1" eaLnBrk="1" hangingPunct="1">
              <a:defRPr/>
            </a:pPr>
            <a:r>
              <a:rPr lang="en-US" altLang="en-US" sz="2400" dirty="0">
                <a:solidFill>
                  <a:srgbClr val="0C0C0C"/>
                </a:solidFill>
                <a:ea typeface="ＭＳ Ｐゴシック" charset="0"/>
              </a:rPr>
              <a:t>Anonymous profiles</a:t>
            </a:r>
          </a:p>
          <a:p>
            <a:pPr lvl="1" eaLnBrk="1" hangingPunct="1">
              <a:defRPr/>
            </a:pPr>
            <a:r>
              <a:rPr lang="en-US" altLang="en-US" sz="2400" dirty="0">
                <a:solidFill>
                  <a:srgbClr val="0C0C0C"/>
                </a:solidFill>
                <a:ea typeface="ＭＳ Ｐゴシック" charset="0"/>
              </a:rPr>
              <a:t>Personal profiles</a:t>
            </a:r>
          </a:p>
          <a:p>
            <a:pPr eaLnBrk="1" hangingPunct="1">
              <a:buClr>
                <a:srgbClr val="EF6527"/>
              </a:buClr>
              <a:defRPr/>
            </a:pPr>
            <a:r>
              <a:rPr lang="en-US" altLang="en-US" sz="3200" dirty="0">
                <a:solidFill>
                  <a:srgbClr val="0C0C0C"/>
                </a:solidFill>
                <a:ea typeface="+mn-ea"/>
              </a:rPr>
              <a:t>Advertising networks</a:t>
            </a:r>
          </a:p>
          <a:p>
            <a:pPr lvl="1" eaLnBrk="1" hangingPunct="1">
              <a:defRPr/>
            </a:pPr>
            <a:r>
              <a:rPr lang="en-US" altLang="en-US" sz="2400" dirty="0">
                <a:solidFill>
                  <a:srgbClr val="0C0C0C"/>
                </a:solidFill>
                <a:ea typeface="ＭＳ Ｐゴシック" charset="0"/>
              </a:rPr>
              <a:t>Track consumer and browsing behavior on Web</a:t>
            </a:r>
          </a:p>
          <a:p>
            <a:pPr lvl="1" eaLnBrk="1" hangingPunct="1">
              <a:defRPr/>
            </a:pPr>
            <a:r>
              <a:rPr lang="en-US" altLang="en-US" sz="2400" dirty="0">
                <a:solidFill>
                  <a:srgbClr val="0C0C0C"/>
                </a:solidFill>
                <a:ea typeface="ＭＳ Ｐゴシック" charset="0"/>
              </a:rPr>
              <a:t>Dynamically adjust what user sees on screen</a:t>
            </a:r>
          </a:p>
          <a:p>
            <a:pPr lvl="1" eaLnBrk="1" hangingPunct="1">
              <a:defRPr/>
            </a:pPr>
            <a:r>
              <a:rPr lang="en-US" altLang="en-US" sz="2400" dirty="0">
                <a:solidFill>
                  <a:srgbClr val="0C0C0C"/>
                </a:solidFill>
                <a:ea typeface="ＭＳ Ｐゴシック" charset="0"/>
              </a:rPr>
              <a:t>Build and refresh profiles of consumers</a:t>
            </a:r>
          </a:p>
          <a:p>
            <a:pPr eaLnBrk="1" hangingPunct="1">
              <a:buClr>
                <a:srgbClr val="EF6527"/>
              </a:buClr>
              <a:defRPr/>
            </a:pPr>
            <a:r>
              <a:rPr lang="en-US" altLang="en-US" sz="3200" dirty="0">
                <a:solidFill>
                  <a:srgbClr val="0C0C0C"/>
                </a:solidFill>
                <a:ea typeface="+mn-ea"/>
              </a:rPr>
              <a:t>Google</a:t>
            </a:r>
            <a:r>
              <a:rPr lang="en-US" altLang="ja-JP" sz="3200" dirty="0">
                <a:solidFill>
                  <a:srgbClr val="0C0C0C"/>
                </a:solidFill>
                <a:ea typeface="+mn-ea"/>
              </a:rPr>
              <a:t>'s AdWords program </a:t>
            </a:r>
            <a:endParaRPr lang="en-US" altLang="en-US" sz="3200" dirty="0">
              <a:solidFill>
                <a:srgbClr val="0C0C0C"/>
              </a:solidFill>
              <a:ea typeface="+mn-ea"/>
            </a:endParaRPr>
          </a:p>
        </p:txBody>
      </p:sp>
      <p:sp>
        <p:nvSpPr>
          <p:cNvPr id="31748" name="Footer Placeholder 1">
            <a:extLst>
              <a:ext uri="{FF2B5EF4-FFF2-40B4-BE49-F238E27FC236}">
                <a16:creationId xmlns:a16="http://schemas.microsoft.com/office/drawing/2014/main" id="{DF3CD1E2-99E8-14A0-F721-86CBF1166F1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31749" name="Slide Number Placeholder 2">
            <a:extLst>
              <a:ext uri="{FF2B5EF4-FFF2-40B4-BE49-F238E27FC236}">
                <a16:creationId xmlns:a16="http://schemas.microsoft.com/office/drawing/2014/main" id="{D99C5756-90EA-2EF4-566F-53174278D77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7A48E34D-2C5A-4AD7-AC84-B9BA784CFFD4}" type="slidenum">
              <a:rPr lang="en-US" altLang="en-US" sz="1200">
                <a:solidFill>
                  <a:schemeClr val="bg1"/>
                </a:solidFill>
                <a:latin typeface="Georgia" panose="02040502050405020303" pitchFamily="18" charset="0"/>
              </a:rPr>
              <a:pPr/>
              <a:t>15</a:t>
            </a:fld>
            <a:endParaRPr lang="en-US" altLang="en-US" sz="1200">
              <a:solidFill>
                <a:schemeClr val="bg1"/>
              </a:solidFill>
              <a:latin typeface="Georgia" panose="0204050205040502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F171293-1B40-34C9-B46F-87832914E2B5}"/>
              </a:ext>
            </a:extLst>
          </p:cNvPr>
          <p:cNvSpPr>
            <a:spLocks noGrp="1"/>
          </p:cNvSpPr>
          <p:nvPr>
            <p:ph type="title"/>
          </p:nvPr>
        </p:nvSpPr>
        <p:spPr>
          <a:xfrm>
            <a:off x="0" y="762000"/>
            <a:ext cx="9144000" cy="612775"/>
          </a:xfrm>
        </p:spPr>
        <p:txBody>
          <a:bodyPr/>
          <a:lstStyle/>
          <a:p>
            <a:pPr eaLnBrk="1" hangingPunct="1">
              <a:defRPr/>
            </a:pPr>
            <a:r>
              <a:rPr lang="en-US" dirty="0">
                <a:ea typeface="+mj-ea"/>
              </a:rPr>
              <a:t>Profiling and Behavioral Targeting </a:t>
            </a:r>
            <a:r>
              <a:rPr lang="en-US" sz="2800" dirty="0">
                <a:ea typeface="+mj-ea"/>
              </a:rPr>
              <a:t>(cont.)</a:t>
            </a:r>
          </a:p>
        </p:txBody>
      </p:sp>
      <p:sp>
        <p:nvSpPr>
          <p:cNvPr id="91138" name="Content Placeholder 2">
            <a:extLst>
              <a:ext uri="{FF2B5EF4-FFF2-40B4-BE49-F238E27FC236}">
                <a16:creationId xmlns:a16="http://schemas.microsoft.com/office/drawing/2014/main" id="{EAB42D23-2AA8-FFAF-B807-9B6351AF8111}"/>
              </a:ext>
            </a:extLst>
          </p:cNvPr>
          <p:cNvSpPr>
            <a:spLocks noGrp="1"/>
          </p:cNvSpPr>
          <p:nvPr>
            <p:ph idx="1"/>
          </p:nvPr>
        </p:nvSpPr>
        <p:spPr>
          <a:xfrm>
            <a:off x="457200" y="1524000"/>
            <a:ext cx="8229600" cy="4876800"/>
          </a:xfrm>
        </p:spPr>
        <p:txBody>
          <a:bodyPr/>
          <a:lstStyle/>
          <a:p>
            <a:pPr eaLnBrk="1" hangingPunct="1">
              <a:spcAft>
                <a:spcPts val="300"/>
              </a:spcAft>
              <a:buClr>
                <a:srgbClr val="EF6527"/>
              </a:buClr>
              <a:defRPr/>
            </a:pPr>
            <a:r>
              <a:rPr lang="en-US" altLang="en-US" sz="3200" dirty="0">
                <a:solidFill>
                  <a:srgbClr val="0C0C0C"/>
                </a:solidFill>
                <a:ea typeface="+mn-ea"/>
              </a:rPr>
              <a:t>Deep packet inspection</a:t>
            </a:r>
          </a:p>
          <a:p>
            <a:pPr eaLnBrk="1" hangingPunct="1">
              <a:spcAft>
                <a:spcPts val="300"/>
              </a:spcAft>
              <a:buClr>
                <a:srgbClr val="EF6527"/>
              </a:buClr>
              <a:defRPr/>
            </a:pPr>
            <a:r>
              <a:rPr lang="en-US" altLang="en-US" sz="3200" dirty="0">
                <a:solidFill>
                  <a:srgbClr val="0C0C0C"/>
                </a:solidFill>
                <a:ea typeface="+mn-ea"/>
              </a:rPr>
              <a:t>Business perspective:</a:t>
            </a:r>
          </a:p>
          <a:p>
            <a:pPr lvl="1" eaLnBrk="1" hangingPunct="1">
              <a:spcAft>
                <a:spcPts val="300"/>
              </a:spcAft>
              <a:defRPr/>
            </a:pPr>
            <a:r>
              <a:rPr lang="en-US" altLang="en-US" sz="2400" dirty="0">
                <a:solidFill>
                  <a:srgbClr val="0C0C0C"/>
                </a:solidFill>
                <a:ea typeface="ＭＳ Ｐゴシック" charset="0"/>
              </a:rPr>
              <a:t>Increases effectiveness of advertising, subsidizing free content</a:t>
            </a:r>
          </a:p>
          <a:p>
            <a:pPr lvl="1" eaLnBrk="1" hangingPunct="1">
              <a:spcAft>
                <a:spcPts val="300"/>
              </a:spcAft>
              <a:defRPr/>
            </a:pPr>
            <a:r>
              <a:rPr lang="en-US" altLang="en-US" sz="2400" dirty="0">
                <a:solidFill>
                  <a:srgbClr val="0C0C0C"/>
                </a:solidFill>
                <a:ea typeface="ＭＳ Ｐゴシック" charset="0"/>
              </a:rPr>
              <a:t>Enables sensing of demand for new products and services</a:t>
            </a:r>
          </a:p>
          <a:p>
            <a:pPr eaLnBrk="1" hangingPunct="1">
              <a:spcAft>
                <a:spcPts val="300"/>
              </a:spcAft>
              <a:buClr>
                <a:srgbClr val="EF6527"/>
              </a:buClr>
              <a:defRPr/>
            </a:pPr>
            <a:r>
              <a:rPr lang="en-US" altLang="en-US" sz="3200" dirty="0">
                <a:solidFill>
                  <a:srgbClr val="0C0C0C"/>
                </a:solidFill>
                <a:ea typeface="+mn-ea"/>
              </a:rPr>
              <a:t>Critics</a:t>
            </a:r>
            <a:r>
              <a:rPr lang="en-US" altLang="ja-JP" sz="3200" dirty="0">
                <a:solidFill>
                  <a:srgbClr val="0C0C0C"/>
                </a:solidFill>
                <a:ea typeface="+mn-ea"/>
              </a:rPr>
              <a:t>' perspective:</a:t>
            </a:r>
          </a:p>
          <a:p>
            <a:pPr lvl="1" eaLnBrk="1" hangingPunct="1">
              <a:spcAft>
                <a:spcPts val="300"/>
              </a:spcAft>
              <a:defRPr/>
            </a:pPr>
            <a:r>
              <a:rPr lang="en-US" altLang="en-US" sz="2400" dirty="0">
                <a:solidFill>
                  <a:srgbClr val="0C0C0C"/>
                </a:solidFill>
                <a:ea typeface="ＭＳ Ｐゴシック" charset="0"/>
              </a:rPr>
              <a:t>Undermines expectation of anonymity and privacy</a:t>
            </a:r>
          </a:p>
        </p:txBody>
      </p:sp>
      <p:sp>
        <p:nvSpPr>
          <p:cNvPr id="32772" name="Footer Placeholder 1">
            <a:extLst>
              <a:ext uri="{FF2B5EF4-FFF2-40B4-BE49-F238E27FC236}">
                <a16:creationId xmlns:a16="http://schemas.microsoft.com/office/drawing/2014/main" id="{97F10559-F7B3-B8D8-048F-C7847AD0E24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32773" name="Slide Number Placeholder 2">
            <a:extLst>
              <a:ext uri="{FF2B5EF4-FFF2-40B4-BE49-F238E27FC236}">
                <a16:creationId xmlns:a16="http://schemas.microsoft.com/office/drawing/2014/main" id="{DCECE8C3-0FE9-BE43-F963-2E33AE1A77F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3D69E7CE-D1CD-41FC-9578-FCC9E9134DAC}" type="slidenum">
              <a:rPr lang="en-US" altLang="en-US" sz="1200">
                <a:solidFill>
                  <a:schemeClr val="bg1"/>
                </a:solidFill>
                <a:latin typeface="Georgia" panose="02040502050405020303" pitchFamily="18" charset="0"/>
              </a:rPr>
              <a:pPr/>
              <a:t>16</a:t>
            </a:fld>
            <a:endParaRPr lang="en-US" altLang="en-US" sz="1200">
              <a:solidFill>
                <a:schemeClr val="bg1"/>
              </a:solidFill>
              <a:latin typeface="Georgia" panose="020405020504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2B9734E-7830-237D-73C4-BBA43560200C}"/>
              </a:ext>
            </a:extLst>
          </p:cNvPr>
          <p:cNvSpPr>
            <a:spLocks noGrp="1"/>
          </p:cNvSpPr>
          <p:nvPr>
            <p:ph type="title"/>
          </p:nvPr>
        </p:nvSpPr>
        <p:spPr>
          <a:xfrm>
            <a:off x="457200" y="533400"/>
            <a:ext cx="8229600" cy="708025"/>
          </a:xfrm>
        </p:spPr>
        <p:txBody>
          <a:bodyPr/>
          <a:lstStyle/>
          <a:p>
            <a:pPr eaLnBrk="1" hangingPunct="1">
              <a:defRPr/>
            </a:pPr>
            <a:r>
              <a:rPr lang="en-US" dirty="0">
                <a:ea typeface="+mj-ea"/>
              </a:rPr>
              <a:t>The Internet and Government Invasions of Privacy</a:t>
            </a:r>
          </a:p>
        </p:txBody>
      </p:sp>
      <p:sp>
        <p:nvSpPr>
          <p:cNvPr id="17411" name="Content Placeholder 2">
            <a:extLst>
              <a:ext uri="{FF2B5EF4-FFF2-40B4-BE49-F238E27FC236}">
                <a16:creationId xmlns:a16="http://schemas.microsoft.com/office/drawing/2014/main" id="{0D5A9C86-DDE2-2897-43B0-9B417AA9E60D}"/>
              </a:ext>
            </a:extLst>
          </p:cNvPr>
          <p:cNvSpPr>
            <a:spLocks noGrp="1"/>
          </p:cNvSpPr>
          <p:nvPr>
            <p:ph idx="1"/>
          </p:nvPr>
        </p:nvSpPr>
        <p:spPr>
          <a:xfrm>
            <a:off x="457200" y="1981200"/>
            <a:ext cx="8229600" cy="3886200"/>
          </a:xfrm>
        </p:spPr>
        <p:txBody>
          <a:bodyPr/>
          <a:lstStyle/>
          <a:p>
            <a:pPr eaLnBrk="1" hangingPunct="1">
              <a:defRPr/>
            </a:pPr>
            <a:r>
              <a:rPr lang="en-US" sz="2800" dirty="0">
                <a:ea typeface="+mn-ea"/>
              </a:rPr>
              <a:t>NSA documents released by Snowden</a:t>
            </a:r>
          </a:p>
          <a:p>
            <a:pPr eaLnBrk="1" hangingPunct="1">
              <a:defRPr/>
            </a:pPr>
            <a:r>
              <a:rPr lang="en-US" sz="2800" dirty="0">
                <a:ea typeface="+mn-ea"/>
              </a:rPr>
              <a:t>Government agencies are largest users of private sector commercial data brokers</a:t>
            </a:r>
          </a:p>
          <a:p>
            <a:pPr eaLnBrk="1" hangingPunct="1">
              <a:defRPr/>
            </a:pPr>
            <a:r>
              <a:rPr lang="en-US" sz="2800" dirty="0">
                <a:ea typeface="+mn-ea"/>
              </a:rPr>
              <a:t>Various laws strengthen ability of law enforcement agencies to monitor Internet users without knowledge, sometimes without judicial oversight</a:t>
            </a:r>
          </a:p>
          <a:p>
            <a:pPr lvl="1" eaLnBrk="1" hangingPunct="1">
              <a:defRPr/>
            </a:pPr>
            <a:r>
              <a:rPr lang="en-US" sz="2000" dirty="0">
                <a:ea typeface="ＭＳ Ｐゴシック" charset="0"/>
              </a:rPr>
              <a:t>CALEA, USA PATRIOT Act, Cyber Security Enhancement Act, Homeland Security Act</a:t>
            </a:r>
          </a:p>
          <a:p>
            <a:pPr eaLnBrk="1" hangingPunct="1">
              <a:defRPr/>
            </a:pPr>
            <a:r>
              <a:rPr lang="en-US" sz="2800" dirty="0">
                <a:ea typeface="ＭＳ Ｐゴシック" charset="0"/>
              </a:rPr>
              <a:t>Encryption features implemented by Apple, Google for mobile phones</a:t>
            </a:r>
          </a:p>
        </p:txBody>
      </p:sp>
      <p:sp>
        <p:nvSpPr>
          <p:cNvPr id="33796" name="Footer Placeholder 1">
            <a:extLst>
              <a:ext uri="{FF2B5EF4-FFF2-40B4-BE49-F238E27FC236}">
                <a16:creationId xmlns:a16="http://schemas.microsoft.com/office/drawing/2014/main" id="{4151ABD4-8350-3726-B1CD-2B55B7D15E0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33797" name="Slide Number Placeholder 2">
            <a:extLst>
              <a:ext uri="{FF2B5EF4-FFF2-40B4-BE49-F238E27FC236}">
                <a16:creationId xmlns:a16="http://schemas.microsoft.com/office/drawing/2014/main" id="{B5AFC306-4438-E6E6-0056-5721AEA9578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075F9BEC-6CF7-4536-A1E4-E69C2D41047D}" type="slidenum">
              <a:rPr lang="en-US" altLang="en-US" sz="1200">
                <a:solidFill>
                  <a:schemeClr val="bg1"/>
                </a:solidFill>
                <a:latin typeface="Georgia" panose="02040502050405020303" pitchFamily="18" charset="0"/>
              </a:rPr>
              <a:pPr/>
              <a:t>17</a:t>
            </a:fld>
            <a:endParaRPr lang="en-US" altLang="en-US" sz="1200">
              <a:solidFill>
                <a:schemeClr val="bg1"/>
              </a:solidFill>
              <a:latin typeface="Georgia" panose="0204050205040502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DFC4D28F-41D0-7C1B-22E4-AEE549EEF96B}"/>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Legal Protections</a:t>
            </a:r>
          </a:p>
        </p:txBody>
      </p:sp>
      <p:sp>
        <p:nvSpPr>
          <p:cNvPr id="40962" name="Rectangle 1027">
            <a:extLst>
              <a:ext uri="{FF2B5EF4-FFF2-40B4-BE49-F238E27FC236}">
                <a16:creationId xmlns:a16="http://schemas.microsoft.com/office/drawing/2014/main" id="{67F39BAB-F997-B861-DB4D-89F895A45764}"/>
              </a:ext>
            </a:extLst>
          </p:cNvPr>
          <p:cNvSpPr>
            <a:spLocks noGrp="1" noChangeArrowheads="1"/>
          </p:cNvSpPr>
          <p:nvPr>
            <p:ph idx="1"/>
          </p:nvPr>
        </p:nvSpPr>
        <p:spPr/>
        <p:txBody>
          <a:bodyPr/>
          <a:lstStyle/>
          <a:p>
            <a:pPr eaLnBrk="1" hangingPunct="1">
              <a:buClr>
                <a:srgbClr val="EF6527"/>
              </a:buClr>
              <a:defRPr/>
            </a:pPr>
            <a:r>
              <a:rPr lang="en-US" altLang="en-US" dirty="0">
                <a:solidFill>
                  <a:srgbClr val="0C0C0C"/>
                </a:solidFill>
              </a:rPr>
              <a:t>In United States, privacy rights explicitly granted or derived from:</a:t>
            </a:r>
          </a:p>
          <a:p>
            <a:pPr lvl="1" eaLnBrk="1" hangingPunct="1">
              <a:defRPr/>
            </a:pPr>
            <a:r>
              <a:rPr lang="en-US" altLang="en-US" dirty="0">
                <a:solidFill>
                  <a:srgbClr val="0C0C0C"/>
                </a:solidFill>
              </a:rPr>
              <a:t>Constitution </a:t>
            </a:r>
          </a:p>
          <a:p>
            <a:pPr lvl="2" eaLnBrk="1" hangingPunct="1">
              <a:defRPr/>
            </a:pPr>
            <a:r>
              <a:rPr lang="en-US" altLang="en-US" sz="2000" dirty="0">
                <a:solidFill>
                  <a:srgbClr val="0C0C0C"/>
                </a:solidFill>
              </a:rPr>
              <a:t>First Amendment—freedom of speech and association</a:t>
            </a:r>
          </a:p>
          <a:p>
            <a:pPr lvl="2" eaLnBrk="1" hangingPunct="1">
              <a:defRPr/>
            </a:pPr>
            <a:r>
              <a:rPr lang="en-US" altLang="en-US" sz="2000" dirty="0">
                <a:solidFill>
                  <a:srgbClr val="0C0C0C"/>
                </a:solidFill>
              </a:rPr>
              <a:t>Fourth Amendment—unreasonable search and seizure</a:t>
            </a:r>
          </a:p>
          <a:p>
            <a:pPr lvl="2" eaLnBrk="1" hangingPunct="1">
              <a:defRPr/>
            </a:pPr>
            <a:r>
              <a:rPr lang="en-US" altLang="en-US" sz="2000" dirty="0">
                <a:solidFill>
                  <a:srgbClr val="0C0C0C"/>
                </a:solidFill>
              </a:rPr>
              <a:t>Fourteenth Amendment—due process</a:t>
            </a:r>
          </a:p>
          <a:p>
            <a:pPr lvl="1" eaLnBrk="1" hangingPunct="1">
              <a:defRPr/>
            </a:pPr>
            <a:r>
              <a:rPr lang="en-US" altLang="en-US" dirty="0">
                <a:solidFill>
                  <a:srgbClr val="0C0C0C"/>
                </a:solidFill>
              </a:rPr>
              <a:t>Specific statutes and regulations (federal and state)</a:t>
            </a:r>
          </a:p>
          <a:p>
            <a:pPr lvl="1" eaLnBrk="1" hangingPunct="1">
              <a:defRPr/>
            </a:pPr>
            <a:r>
              <a:rPr lang="en-US" altLang="en-US" dirty="0">
                <a:solidFill>
                  <a:srgbClr val="0C0C0C"/>
                </a:solidFill>
              </a:rPr>
              <a:t>Common law</a:t>
            </a:r>
          </a:p>
        </p:txBody>
      </p:sp>
      <p:sp>
        <p:nvSpPr>
          <p:cNvPr id="34820" name="Footer Placeholder 1">
            <a:extLst>
              <a:ext uri="{FF2B5EF4-FFF2-40B4-BE49-F238E27FC236}">
                <a16:creationId xmlns:a16="http://schemas.microsoft.com/office/drawing/2014/main" id="{87851320-D413-3598-5186-E7286206F89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34821" name="Slide Number Placeholder 2">
            <a:extLst>
              <a:ext uri="{FF2B5EF4-FFF2-40B4-BE49-F238E27FC236}">
                <a16:creationId xmlns:a16="http://schemas.microsoft.com/office/drawing/2014/main" id="{73B38323-5708-39A6-CEDC-4F608F53E4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B965E8A8-28D6-4B96-AD7F-584200FB25F6}" type="slidenum">
              <a:rPr lang="en-US" altLang="en-US" sz="1200">
                <a:solidFill>
                  <a:schemeClr val="bg1"/>
                </a:solidFill>
                <a:latin typeface="Georgia" panose="02040502050405020303" pitchFamily="18" charset="0"/>
              </a:rPr>
              <a:pPr/>
              <a:t>18</a:t>
            </a:fld>
            <a:endParaRPr lang="en-US" altLang="en-US" sz="1200">
              <a:solidFill>
                <a:schemeClr val="bg1"/>
              </a:solidFill>
              <a:latin typeface="Georgia" panose="020405020504050203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a:extLst>
              <a:ext uri="{FF2B5EF4-FFF2-40B4-BE49-F238E27FC236}">
                <a16:creationId xmlns:a16="http://schemas.microsoft.com/office/drawing/2014/main" id="{F100C660-2AC3-377E-AE45-8979A8635365}"/>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Informed Consent and Notice</a:t>
            </a:r>
          </a:p>
        </p:txBody>
      </p:sp>
      <p:sp>
        <p:nvSpPr>
          <p:cNvPr id="94210" name="Rectangle 1027">
            <a:extLst>
              <a:ext uri="{FF2B5EF4-FFF2-40B4-BE49-F238E27FC236}">
                <a16:creationId xmlns:a16="http://schemas.microsoft.com/office/drawing/2014/main" id="{C972FF12-189C-A148-741A-331BC27FC44C}"/>
              </a:ext>
            </a:extLst>
          </p:cNvPr>
          <p:cNvSpPr>
            <a:spLocks noGrp="1" noChangeArrowheads="1"/>
          </p:cNvSpPr>
          <p:nvPr>
            <p:ph idx="1"/>
          </p:nvPr>
        </p:nvSpPr>
        <p:spPr>
          <a:xfrm>
            <a:off x="457200" y="1371600"/>
            <a:ext cx="8229600" cy="4724400"/>
          </a:xfrm>
        </p:spPr>
        <p:txBody>
          <a:bodyPr/>
          <a:lstStyle/>
          <a:p>
            <a:pPr eaLnBrk="1" hangingPunct="1">
              <a:buClr>
                <a:srgbClr val="EF6527"/>
              </a:buClr>
              <a:defRPr/>
            </a:pPr>
            <a:r>
              <a:rPr lang="en-US" altLang="en-US" sz="3200" dirty="0">
                <a:solidFill>
                  <a:srgbClr val="0C0C0C"/>
                </a:solidFill>
                <a:ea typeface="+mn-ea"/>
              </a:rPr>
              <a:t>U.S. firms can gather and redistribute transaction information without individual</a:t>
            </a:r>
            <a:r>
              <a:rPr lang="en-US" altLang="ja-JP" sz="3200" dirty="0">
                <a:solidFill>
                  <a:srgbClr val="0C0C0C"/>
                </a:solidFill>
                <a:ea typeface="+mn-ea"/>
              </a:rPr>
              <a:t>'s informed consent</a:t>
            </a:r>
          </a:p>
          <a:p>
            <a:pPr lvl="1" eaLnBrk="1" hangingPunct="1">
              <a:defRPr/>
            </a:pPr>
            <a:r>
              <a:rPr lang="en-US" altLang="en-US" sz="2400" dirty="0">
                <a:solidFill>
                  <a:srgbClr val="0C0C0C"/>
                </a:solidFill>
                <a:ea typeface="ＭＳ Ｐゴシック" charset="0"/>
              </a:rPr>
              <a:t>Illegal in Europe</a:t>
            </a:r>
          </a:p>
          <a:p>
            <a:pPr eaLnBrk="1" hangingPunct="1">
              <a:buClr>
                <a:srgbClr val="EF6527"/>
              </a:buClr>
              <a:defRPr/>
            </a:pPr>
            <a:r>
              <a:rPr lang="en-US" altLang="en-US" sz="3200" dirty="0">
                <a:solidFill>
                  <a:srgbClr val="0C0C0C"/>
                </a:solidFill>
                <a:ea typeface="+mn-ea"/>
              </a:rPr>
              <a:t>Informed consent:</a:t>
            </a:r>
          </a:p>
          <a:p>
            <a:pPr lvl="1" eaLnBrk="1" hangingPunct="1">
              <a:defRPr/>
            </a:pPr>
            <a:r>
              <a:rPr lang="en-US" altLang="en-US" sz="2400" dirty="0">
                <a:solidFill>
                  <a:srgbClr val="0C0C0C"/>
                </a:solidFill>
                <a:ea typeface="ＭＳ Ｐゴシック" charset="0"/>
              </a:rPr>
              <a:t>Opt-in </a:t>
            </a:r>
          </a:p>
          <a:p>
            <a:pPr lvl="1" eaLnBrk="1" hangingPunct="1">
              <a:defRPr/>
            </a:pPr>
            <a:r>
              <a:rPr lang="en-US" altLang="en-US" sz="2400" dirty="0">
                <a:solidFill>
                  <a:srgbClr val="0C0C0C"/>
                </a:solidFill>
                <a:ea typeface="ＭＳ Ｐゴシック" charset="0"/>
              </a:rPr>
              <a:t>Opt-out</a:t>
            </a:r>
          </a:p>
          <a:p>
            <a:pPr lvl="1" eaLnBrk="1" hangingPunct="1">
              <a:defRPr/>
            </a:pPr>
            <a:r>
              <a:rPr lang="en-US" altLang="en-US" sz="2400" dirty="0">
                <a:solidFill>
                  <a:srgbClr val="0C0C0C"/>
                </a:solidFill>
                <a:ea typeface="ＭＳ Ｐゴシック" charset="0"/>
              </a:rPr>
              <a:t>Many U.S. e-commerce firms merely publish information practices as part of privacy policy or use opt-in as default</a:t>
            </a:r>
          </a:p>
        </p:txBody>
      </p:sp>
      <p:sp>
        <p:nvSpPr>
          <p:cNvPr id="35844" name="Footer Placeholder 1">
            <a:extLst>
              <a:ext uri="{FF2B5EF4-FFF2-40B4-BE49-F238E27FC236}">
                <a16:creationId xmlns:a16="http://schemas.microsoft.com/office/drawing/2014/main" id="{8B7350F2-9953-8FD5-66FB-8EC248BF84A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35845" name="Slide Number Placeholder 2">
            <a:extLst>
              <a:ext uri="{FF2B5EF4-FFF2-40B4-BE49-F238E27FC236}">
                <a16:creationId xmlns:a16="http://schemas.microsoft.com/office/drawing/2014/main" id="{8EF421CF-0D73-4093-135A-C6D3F8A1757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273D9F6D-C688-44C4-844E-1320C3EC0CCD}" type="slidenum">
              <a:rPr lang="en-US" altLang="en-US" sz="1200">
                <a:solidFill>
                  <a:schemeClr val="bg1"/>
                </a:solidFill>
                <a:latin typeface="Georgia" panose="02040502050405020303" pitchFamily="18" charset="0"/>
              </a:rPr>
              <a:pPr/>
              <a:t>19</a:t>
            </a:fld>
            <a:endParaRPr lang="en-US" altLang="en-US" sz="1200">
              <a:solidFill>
                <a:schemeClr val="bg1"/>
              </a:solidFill>
              <a:latin typeface="Georgia" panose="020405020504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8D02C067-D755-FCB4-4EB8-6E506B011798}"/>
              </a:ext>
            </a:extLst>
          </p:cNvPr>
          <p:cNvSpPr>
            <a:spLocks noGrp="1" noChangeArrowheads="1"/>
          </p:cNvSpPr>
          <p:nvPr>
            <p:ph type="title"/>
          </p:nvPr>
        </p:nvSpPr>
        <p:spPr>
          <a:xfrm>
            <a:off x="0" y="838200"/>
            <a:ext cx="9144000" cy="1201738"/>
          </a:xfrm>
        </p:spPr>
        <p:txBody>
          <a:bodyPr/>
          <a:lstStyle/>
          <a:p>
            <a:pPr eaLnBrk="1" hangingPunct="1"/>
            <a:r>
              <a:rPr lang="en-US" altLang="en-US"/>
              <a:t>The Right to Be Forgotten: Europe Leads on Web Privacy</a:t>
            </a:r>
          </a:p>
        </p:txBody>
      </p:sp>
      <p:sp>
        <p:nvSpPr>
          <p:cNvPr id="75778" name="Rectangle 1027">
            <a:extLst>
              <a:ext uri="{FF2B5EF4-FFF2-40B4-BE49-F238E27FC236}">
                <a16:creationId xmlns:a16="http://schemas.microsoft.com/office/drawing/2014/main" id="{A79E5872-AD70-7306-94CA-CFFA82D0E61E}"/>
              </a:ext>
            </a:extLst>
          </p:cNvPr>
          <p:cNvSpPr>
            <a:spLocks noGrp="1" noChangeArrowheads="1"/>
          </p:cNvSpPr>
          <p:nvPr>
            <p:ph idx="1"/>
          </p:nvPr>
        </p:nvSpPr>
        <p:spPr>
          <a:xfrm>
            <a:off x="457200" y="2286000"/>
            <a:ext cx="8229600" cy="3581400"/>
          </a:xfrm>
        </p:spPr>
        <p:txBody>
          <a:bodyPr/>
          <a:lstStyle/>
          <a:p>
            <a:pPr eaLnBrk="1" hangingPunct="1">
              <a:spcAft>
                <a:spcPts val="600"/>
              </a:spcAft>
              <a:buClr>
                <a:srgbClr val="EF6527"/>
              </a:buClr>
              <a:defRPr/>
            </a:pPr>
            <a:r>
              <a:rPr lang="en-US" altLang="en-US" sz="2800" dirty="0">
                <a:solidFill>
                  <a:srgbClr val="0C0C0C"/>
                </a:solidFill>
                <a:ea typeface="+mn-ea"/>
              </a:rPr>
              <a:t>Is Google responsible for the accuracy of links to other information? Why or why not?</a:t>
            </a:r>
            <a:endParaRPr lang="en-US" altLang="ja-JP" sz="2800" dirty="0">
              <a:solidFill>
                <a:srgbClr val="0C0C0C"/>
              </a:solidFill>
              <a:ea typeface="+mn-ea"/>
            </a:endParaRPr>
          </a:p>
          <a:p>
            <a:pPr eaLnBrk="1" hangingPunct="1">
              <a:spcAft>
                <a:spcPts val="600"/>
              </a:spcAft>
              <a:buClr>
                <a:srgbClr val="EF6527"/>
              </a:buClr>
              <a:defRPr/>
            </a:pPr>
            <a:r>
              <a:rPr lang="en-US" altLang="en-US" sz="2800" dirty="0">
                <a:solidFill>
                  <a:srgbClr val="0C0C0C"/>
                </a:solidFill>
                <a:ea typeface="+mn-ea"/>
              </a:rPr>
              <a:t>Why do European and American views on privacy protection differ so dramatically? </a:t>
            </a:r>
          </a:p>
          <a:p>
            <a:pPr eaLnBrk="1" hangingPunct="1">
              <a:spcAft>
                <a:spcPts val="600"/>
              </a:spcAft>
              <a:buClr>
                <a:srgbClr val="EF6527"/>
              </a:buClr>
              <a:defRPr/>
            </a:pPr>
            <a:r>
              <a:rPr lang="en-US" altLang="en-US" sz="2800" dirty="0">
                <a:solidFill>
                  <a:srgbClr val="0C0C0C"/>
                </a:solidFill>
                <a:ea typeface="+mn-ea"/>
              </a:rPr>
              <a:t>How can the different perspectives on privacy be managed in a global environment like the Internet?</a:t>
            </a:r>
          </a:p>
          <a:p>
            <a:pPr eaLnBrk="1" hangingPunct="1">
              <a:spcAft>
                <a:spcPts val="600"/>
              </a:spcAft>
              <a:buClr>
                <a:srgbClr val="EF6527"/>
              </a:buClr>
              <a:defRPr/>
            </a:pPr>
            <a:endParaRPr lang="en-US" altLang="en-US" sz="2800" dirty="0">
              <a:solidFill>
                <a:srgbClr val="0C0C0C"/>
              </a:solidFill>
              <a:ea typeface="+mn-ea"/>
            </a:endParaRPr>
          </a:p>
        </p:txBody>
      </p:sp>
      <p:sp>
        <p:nvSpPr>
          <p:cNvPr id="18436" name="Footer Placeholder 1">
            <a:extLst>
              <a:ext uri="{FF2B5EF4-FFF2-40B4-BE49-F238E27FC236}">
                <a16:creationId xmlns:a16="http://schemas.microsoft.com/office/drawing/2014/main" id="{E3A1EFCD-08F5-3124-0DA3-7A8D9EA151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18437" name="Slide Number Placeholder 2">
            <a:extLst>
              <a:ext uri="{FF2B5EF4-FFF2-40B4-BE49-F238E27FC236}">
                <a16:creationId xmlns:a16="http://schemas.microsoft.com/office/drawing/2014/main" id="{A5DA93EF-9C42-BD1E-81FC-49FEBA58A56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4B7B0E93-D0DB-46B9-B706-B58488A317C2}" type="slidenum">
              <a:rPr lang="en-US" altLang="en-US" sz="1200">
                <a:solidFill>
                  <a:schemeClr val="bg1"/>
                </a:solidFill>
                <a:latin typeface="Georgia" panose="02040502050405020303" pitchFamily="18" charset="0"/>
              </a:rPr>
              <a:pPr/>
              <a:t>2</a:t>
            </a:fld>
            <a:endParaRPr lang="en-US" altLang="en-US" sz="1200">
              <a:solidFill>
                <a:schemeClr val="bg1"/>
              </a:solidFill>
              <a:latin typeface="Georgia" panose="020405020504050203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0">
            <a:extLst>
              <a:ext uri="{FF2B5EF4-FFF2-40B4-BE49-F238E27FC236}">
                <a16:creationId xmlns:a16="http://schemas.microsoft.com/office/drawing/2014/main" id="{5B26A16F-A7F1-C834-7A4B-75E40F8D7621}"/>
              </a:ext>
            </a:extLst>
          </p:cNvPr>
          <p:cNvSpPr>
            <a:spLocks noGrp="1" noChangeArrowheads="1"/>
          </p:cNvSpPr>
          <p:nvPr>
            <p:ph type="title"/>
          </p:nvPr>
        </p:nvSpPr>
        <p:spPr>
          <a:xfrm>
            <a:off x="457200" y="533400"/>
            <a:ext cx="8229600" cy="708025"/>
          </a:xfrm>
        </p:spPr>
        <p:txBody>
          <a:bodyPr/>
          <a:lstStyle/>
          <a:p>
            <a:pPr eaLnBrk="1" hangingPunct="1"/>
            <a:r>
              <a:rPr lang="en-US" altLang="en-US">
                <a:solidFill>
                  <a:srgbClr val="EF6527"/>
                </a:solidFill>
              </a:rPr>
              <a:t>The FTC</a:t>
            </a:r>
            <a:r>
              <a:rPr lang="en-US" altLang="ja-JP">
                <a:solidFill>
                  <a:srgbClr val="EF6527"/>
                </a:solidFill>
              </a:rPr>
              <a:t>'s Fair Information Practices</a:t>
            </a:r>
            <a:endParaRPr lang="en-US" altLang="en-US">
              <a:solidFill>
                <a:srgbClr val="EF6527"/>
              </a:solidFill>
            </a:endParaRPr>
          </a:p>
        </p:txBody>
      </p:sp>
      <p:sp>
        <p:nvSpPr>
          <p:cNvPr id="20483" name="Rectangle 2051">
            <a:extLst>
              <a:ext uri="{FF2B5EF4-FFF2-40B4-BE49-F238E27FC236}">
                <a16:creationId xmlns:a16="http://schemas.microsoft.com/office/drawing/2014/main" id="{63479C38-88CC-3331-BB82-4C2BEC8ECF29}"/>
              </a:ext>
            </a:extLst>
          </p:cNvPr>
          <p:cNvSpPr>
            <a:spLocks noGrp="1" noChangeArrowheads="1"/>
          </p:cNvSpPr>
          <p:nvPr>
            <p:ph idx="1"/>
          </p:nvPr>
        </p:nvSpPr>
        <p:spPr/>
        <p:txBody>
          <a:bodyPr/>
          <a:lstStyle/>
          <a:p>
            <a:pPr algn="just" eaLnBrk="1" hangingPunct="1">
              <a:defRPr/>
            </a:pPr>
            <a:r>
              <a:rPr lang="en-US" sz="3200" dirty="0"/>
              <a:t>The Federal Trade Commission's Fair Information practice principles are</a:t>
            </a:r>
            <a:r>
              <a:rPr lang="en-US" sz="3200" b="0" dirty="0"/>
              <a:t> </a:t>
            </a:r>
            <a:r>
              <a:rPr lang="en-US" sz="3200" dirty="0"/>
              <a:t>the result of the Commission's inquiry into the way in which online entities collect and use personal information and safeguards to assure that practice is fair and provides adequate information privacy protection</a:t>
            </a:r>
            <a:r>
              <a:rPr lang="en-US" sz="3200" b="0" dirty="0"/>
              <a:t>.</a:t>
            </a:r>
            <a:endParaRPr lang="en-US" sz="3200" dirty="0">
              <a:ea typeface="+mn-ea"/>
            </a:endParaRPr>
          </a:p>
        </p:txBody>
      </p:sp>
      <p:sp>
        <p:nvSpPr>
          <p:cNvPr id="36868" name="Footer Placeholder 1">
            <a:extLst>
              <a:ext uri="{FF2B5EF4-FFF2-40B4-BE49-F238E27FC236}">
                <a16:creationId xmlns:a16="http://schemas.microsoft.com/office/drawing/2014/main" id="{4766FAD7-D7B5-2389-AE24-57A3456F77D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36869" name="Slide Number Placeholder 2">
            <a:extLst>
              <a:ext uri="{FF2B5EF4-FFF2-40B4-BE49-F238E27FC236}">
                <a16:creationId xmlns:a16="http://schemas.microsoft.com/office/drawing/2014/main" id="{588EF1C3-529A-68C0-4EA7-1DBD62146F9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F0F03CE4-DB9A-4475-AD90-D973D25F80C7}" type="slidenum">
              <a:rPr lang="en-US" altLang="en-US" sz="1200">
                <a:solidFill>
                  <a:schemeClr val="bg1"/>
                </a:solidFill>
                <a:latin typeface="Georgia" panose="02040502050405020303" pitchFamily="18" charset="0"/>
              </a:rPr>
              <a:pPr/>
              <a:t>20</a:t>
            </a:fld>
            <a:endParaRPr lang="en-US" altLang="en-US" sz="1200">
              <a:solidFill>
                <a:schemeClr val="bg1"/>
              </a:solidFill>
              <a:latin typeface="Georgia" panose="020405020504050203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0">
            <a:extLst>
              <a:ext uri="{FF2B5EF4-FFF2-40B4-BE49-F238E27FC236}">
                <a16:creationId xmlns:a16="http://schemas.microsoft.com/office/drawing/2014/main" id="{84F4BBBC-CF1A-70CB-5455-A19929B47E8C}"/>
              </a:ext>
            </a:extLst>
          </p:cNvPr>
          <p:cNvSpPr>
            <a:spLocks noGrp="1" noChangeArrowheads="1"/>
          </p:cNvSpPr>
          <p:nvPr>
            <p:ph type="title"/>
          </p:nvPr>
        </p:nvSpPr>
        <p:spPr>
          <a:xfrm>
            <a:off x="457200" y="533400"/>
            <a:ext cx="8229600" cy="708025"/>
          </a:xfrm>
        </p:spPr>
        <p:txBody>
          <a:bodyPr/>
          <a:lstStyle/>
          <a:p>
            <a:pPr eaLnBrk="1" hangingPunct="1"/>
            <a:r>
              <a:rPr lang="en-US" altLang="en-US">
                <a:solidFill>
                  <a:srgbClr val="EF6527"/>
                </a:solidFill>
              </a:rPr>
              <a:t>The FTC</a:t>
            </a:r>
            <a:r>
              <a:rPr lang="en-US" altLang="ja-JP">
                <a:solidFill>
                  <a:srgbClr val="EF6527"/>
                </a:solidFill>
              </a:rPr>
              <a:t>'s Fair Information Practices</a:t>
            </a:r>
            <a:endParaRPr lang="en-US" altLang="en-US">
              <a:solidFill>
                <a:srgbClr val="EF6527"/>
              </a:solidFill>
            </a:endParaRPr>
          </a:p>
        </p:txBody>
      </p:sp>
      <p:sp>
        <p:nvSpPr>
          <p:cNvPr id="20483" name="Rectangle 2051">
            <a:extLst>
              <a:ext uri="{FF2B5EF4-FFF2-40B4-BE49-F238E27FC236}">
                <a16:creationId xmlns:a16="http://schemas.microsoft.com/office/drawing/2014/main" id="{D673361E-9781-1498-9373-1FE627084E72}"/>
              </a:ext>
            </a:extLst>
          </p:cNvPr>
          <p:cNvSpPr>
            <a:spLocks noGrp="1" noChangeArrowheads="1"/>
          </p:cNvSpPr>
          <p:nvPr>
            <p:ph idx="1"/>
          </p:nvPr>
        </p:nvSpPr>
        <p:spPr>
          <a:xfrm>
            <a:off x="457200" y="1371600"/>
            <a:ext cx="8229600" cy="4800600"/>
          </a:xfrm>
        </p:spPr>
        <p:txBody>
          <a:bodyPr/>
          <a:lstStyle/>
          <a:p>
            <a:pPr eaLnBrk="1" hangingPunct="1">
              <a:defRPr/>
            </a:pPr>
            <a:r>
              <a:rPr lang="en-US" sz="3200" dirty="0">
                <a:ea typeface="+mn-ea"/>
              </a:rPr>
              <a:t>Guidelines (not laws)</a:t>
            </a:r>
          </a:p>
          <a:p>
            <a:pPr lvl="1" eaLnBrk="1" hangingPunct="1">
              <a:defRPr/>
            </a:pPr>
            <a:r>
              <a:rPr lang="en-US" sz="2400" dirty="0">
                <a:ea typeface="ＭＳ Ｐゴシック" charset="0"/>
              </a:rPr>
              <a:t>Used to base assessments and make recommendations</a:t>
            </a:r>
          </a:p>
          <a:p>
            <a:pPr lvl="1" eaLnBrk="1" hangingPunct="1">
              <a:defRPr/>
            </a:pPr>
            <a:r>
              <a:rPr lang="en-US" sz="2400" dirty="0">
                <a:ea typeface="ＭＳ Ｐゴシック" charset="0"/>
              </a:rPr>
              <a:t>Sometimes used as basis for law (COPPA)</a:t>
            </a:r>
          </a:p>
          <a:p>
            <a:pPr eaLnBrk="1" hangingPunct="1">
              <a:defRPr/>
            </a:pPr>
            <a:r>
              <a:rPr lang="en-US" sz="3200" dirty="0">
                <a:ea typeface="+mn-ea"/>
              </a:rPr>
              <a:t>Fair Information Practice principles</a:t>
            </a:r>
          </a:p>
          <a:p>
            <a:pPr lvl="1" eaLnBrk="1" hangingPunct="1">
              <a:defRPr/>
            </a:pPr>
            <a:r>
              <a:rPr lang="en-US" sz="2400" dirty="0">
                <a:ea typeface="ＭＳ Ｐゴシック" charset="0"/>
              </a:rPr>
              <a:t>Notice</a:t>
            </a:r>
          </a:p>
          <a:p>
            <a:pPr lvl="1" eaLnBrk="1" hangingPunct="1">
              <a:defRPr/>
            </a:pPr>
            <a:r>
              <a:rPr lang="en-US" sz="2400" dirty="0">
                <a:ea typeface="ＭＳ Ｐゴシック" charset="0"/>
              </a:rPr>
              <a:t>Choice</a:t>
            </a:r>
          </a:p>
          <a:p>
            <a:pPr lvl="1" eaLnBrk="1" hangingPunct="1">
              <a:defRPr/>
            </a:pPr>
            <a:r>
              <a:rPr lang="en-US" sz="2400" dirty="0">
                <a:ea typeface="ＭＳ Ｐゴシック" charset="0"/>
              </a:rPr>
              <a:t>Access</a:t>
            </a:r>
          </a:p>
          <a:p>
            <a:pPr lvl="1" eaLnBrk="1" hangingPunct="1">
              <a:defRPr/>
            </a:pPr>
            <a:r>
              <a:rPr lang="en-US" sz="2400" dirty="0">
                <a:ea typeface="ＭＳ Ｐゴシック" charset="0"/>
              </a:rPr>
              <a:t>Security</a:t>
            </a:r>
          </a:p>
          <a:p>
            <a:pPr lvl="1" eaLnBrk="1" hangingPunct="1">
              <a:defRPr/>
            </a:pPr>
            <a:r>
              <a:rPr lang="en-US" sz="2400" dirty="0">
                <a:ea typeface="ＭＳ Ｐゴシック" charset="0"/>
              </a:rPr>
              <a:t>Enforcement</a:t>
            </a:r>
          </a:p>
          <a:p>
            <a:pPr lvl="1" eaLnBrk="1" hangingPunct="1">
              <a:defRPr/>
            </a:pPr>
            <a:r>
              <a:rPr lang="en-US" sz="2400" dirty="0">
                <a:ea typeface="ＭＳ Ｐゴシック" charset="0"/>
              </a:rPr>
              <a:t>Restricted collection</a:t>
            </a:r>
          </a:p>
        </p:txBody>
      </p:sp>
      <p:sp>
        <p:nvSpPr>
          <p:cNvPr id="37892" name="Footer Placeholder 1">
            <a:extLst>
              <a:ext uri="{FF2B5EF4-FFF2-40B4-BE49-F238E27FC236}">
                <a16:creationId xmlns:a16="http://schemas.microsoft.com/office/drawing/2014/main" id="{CC9610B8-2387-E5A6-8B61-D9620C42715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37893" name="Slide Number Placeholder 2">
            <a:extLst>
              <a:ext uri="{FF2B5EF4-FFF2-40B4-BE49-F238E27FC236}">
                <a16:creationId xmlns:a16="http://schemas.microsoft.com/office/drawing/2014/main" id="{6741EC7D-1003-BF2C-EC07-A655559E3B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8FFD2E23-49E8-4B46-9F26-72A6A6ECAAFC}" type="slidenum">
              <a:rPr lang="en-US" altLang="en-US" sz="1200">
                <a:solidFill>
                  <a:schemeClr val="bg1"/>
                </a:solidFill>
                <a:latin typeface="Georgia" panose="02040502050405020303" pitchFamily="18" charset="0"/>
              </a:rPr>
              <a:pPr/>
              <a:t>21</a:t>
            </a:fld>
            <a:endParaRPr lang="en-US" altLang="en-US" sz="1200">
              <a:solidFill>
                <a:schemeClr val="bg1"/>
              </a:solidFill>
              <a:latin typeface="Georgia" panose="02040502050405020303"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FAA19E5F-BB8C-1A05-B6A3-DB589C9957D5}"/>
              </a:ext>
            </a:extLst>
          </p:cNvPr>
          <p:cNvSpPr>
            <a:spLocks noGrp="1"/>
          </p:cNvSpPr>
          <p:nvPr>
            <p:ph type="title"/>
          </p:nvPr>
        </p:nvSpPr>
        <p:spPr>
          <a:xfrm>
            <a:off x="457200" y="612775"/>
            <a:ext cx="8229600" cy="647700"/>
          </a:xfrm>
        </p:spPr>
        <p:txBody>
          <a:bodyPr/>
          <a:lstStyle/>
          <a:p>
            <a:pPr eaLnBrk="1" hangingPunct="1"/>
            <a:r>
              <a:rPr lang="en-US" altLang="en-US" sz="3600">
                <a:solidFill>
                  <a:srgbClr val="EF6527"/>
                </a:solidFill>
              </a:rPr>
              <a:t>The FTC</a:t>
            </a:r>
            <a:r>
              <a:rPr lang="en-US" altLang="ja-JP" sz="3600">
                <a:solidFill>
                  <a:srgbClr val="EF6527"/>
                </a:solidFill>
              </a:rPr>
              <a:t>'s Fair Information Practices </a:t>
            </a:r>
            <a:r>
              <a:rPr lang="en-US" altLang="ja-JP" sz="2800">
                <a:solidFill>
                  <a:srgbClr val="EF6527"/>
                </a:solidFill>
              </a:rPr>
              <a:t>(Cont.)</a:t>
            </a:r>
            <a:endParaRPr lang="en-US" altLang="en-US" sz="2800">
              <a:solidFill>
                <a:srgbClr val="EF6527"/>
              </a:solidFill>
            </a:endParaRPr>
          </a:p>
        </p:txBody>
      </p:sp>
      <p:sp>
        <p:nvSpPr>
          <p:cNvPr id="3" name="Content Placeholder 2">
            <a:extLst>
              <a:ext uri="{FF2B5EF4-FFF2-40B4-BE49-F238E27FC236}">
                <a16:creationId xmlns:a16="http://schemas.microsoft.com/office/drawing/2014/main" id="{F9F9B657-3247-AC58-BC54-F41F9248B986}"/>
              </a:ext>
            </a:extLst>
          </p:cNvPr>
          <p:cNvSpPr>
            <a:spLocks noGrp="1"/>
          </p:cNvSpPr>
          <p:nvPr>
            <p:ph idx="1"/>
          </p:nvPr>
        </p:nvSpPr>
        <p:spPr/>
        <p:txBody>
          <a:bodyPr/>
          <a:lstStyle/>
          <a:p>
            <a:pPr eaLnBrk="1" hangingPunct="1">
              <a:defRPr/>
            </a:pPr>
            <a:r>
              <a:rPr lang="en-US" dirty="0">
                <a:ea typeface="+mn-ea"/>
              </a:rPr>
              <a:t>New privacy framework (2010)</a:t>
            </a:r>
          </a:p>
          <a:p>
            <a:pPr lvl="1" eaLnBrk="1" hangingPunct="1">
              <a:defRPr/>
            </a:pPr>
            <a:r>
              <a:rPr lang="en-US" sz="2000" dirty="0">
                <a:ea typeface="ＭＳ Ｐゴシック" charset="0"/>
              </a:rPr>
              <a:t>Scope</a:t>
            </a:r>
          </a:p>
          <a:p>
            <a:pPr lvl="1" eaLnBrk="1" hangingPunct="1">
              <a:defRPr/>
            </a:pPr>
            <a:r>
              <a:rPr lang="en-US" sz="2000" dirty="0">
                <a:ea typeface="ＭＳ Ｐゴシック" charset="0"/>
              </a:rPr>
              <a:t>Privacy by design</a:t>
            </a:r>
          </a:p>
          <a:p>
            <a:pPr lvl="1" eaLnBrk="1" hangingPunct="1">
              <a:defRPr/>
            </a:pPr>
            <a:r>
              <a:rPr lang="en-US" sz="2000" dirty="0">
                <a:ea typeface="ＭＳ Ｐゴシック" charset="0"/>
              </a:rPr>
              <a:t>Simplified choice</a:t>
            </a:r>
          </a:p>
          <a:p>
            <a:pPr lvl="1" eaLnBrk="1" hangingPunct="1">
              <a:defRPr/>
            </a:pPr>
            <a:r>
              <a:rPr lang="en-US" sz="2000" dirty="0">
                <a:ea typeface="ＭＳ Ｐゴシック" charset="0"/>
              </a:rPr>
              <a:t>Greater transparency</a:t>
            </a:r>
          </a:p>
          <a:p>
            <a:pPr eaLnBrk="1" hangingPunct="1">
              <a:defRPr/>
            </a:pPr>
            <a:r>
              <a:rPr lang="en-US" dirty="0">
                <a:ea typeface="+mn-ea"/>
              </a:rPr>
              <a:t>2012 Report: Industry best practices</a:t>
            </a:r>
          </a:p>
          <a:p>
            <a:pPr lvl="1" eaLnBrk="1" hangingPunct="1">
              <a:defRPr/>
            </a:pPr>
            <a:r>
              <a:rPr lang="en-US" sz="2000" dirty="0">
                <a:ea typeface="ＭＳ Ｐゴシック" charset="0"/>
              </a:rPr>
              <a:t>Do not track</a:t>
            </a:r>
          </a:p>
          <a:p>
            <a:pPr lvl="1" eaLnBrk="1" hangingPunct="1">
              <a:defRPr/>
            </a:pPr>
            <a:r>
              <a:rPr lang="en-US" sz="2000" dirty="0">
                <a:ea typeface="ＭＳ Ｐゴシック" charset="0"/>
              </a:rPr>
              <a:t>Mobile privacy</a:t>
            </a:r>
          </a:p>
          <a:p>
            <a:pPr lvl="1" eaLnBrk="1" hangingPunct="1">
              <a:defRPr/>
            </a:pPr>
            <a:r>
              <a:rPr lang="en-US" sz="2000" dirty="0">
                <a:ea typeface="ＭＳ Ｐゴシック" charset="0"/>
              </a:rPr>
              <a:t>Data brokers</a:t>
            </a:r>
          </a:p>
          <a:p>
            <a:pPr lvl="1" eaLnBrk="1" hangingPunct="1">
              <a:defRPr/>
            </a:pPr>
            <a:r>
              <a:rPr lang="en-US" sz="2000" dirty="0">
                <a:ea typeface="ＭＳ Ｐゴシック" charset="0"/>
              </a:rPr>
              <a:t>Large platform providers</a:t>
            </a:r>
          </a:p>
          <a:p>
            <a:pPr lvl="1" eaLnBrk="1" hangingPunct="1">
              <a:defRPr/>
            </a:pPr>
            <a:r>
              <a:rPr lang="en-US" sz="2000" dirty="0">
                <a:ea typeface="ＭＳ Ｐゴシック" charset="0"/>
              </a:rPr>
              <a:t>Development of self-regulatory codes</a:t>
            </a:r>
          </a:p>
          <a:p>
            <a:pPr lvl="2" eaLnBrk="1" hangingPunct="1">
              <a:defRPr/>
            </a:pPr>
            <a:endParaRPr lang="en-US" dirty="0">
              <a:ea typeface="ＭＳ Ｐゴシック" charset="0"/>
            </a:endParaRPr>
          </a:p>
          <a:p>
            <a:pPr eaLnBrk="1" hangingPunct="1">
              <a:defRPr/>
            </a:pPr>
            <a:endParaRPr lang="en-US" dirty="0">
              <a:ea typeface="+mn-ea"/>
            </a:endParaRPr>
          </a:p>
          <a:p>
            <a:pPr eaLnBrk="1" hangingPunct="1">
              <a:defRPr/>
            </a:pPr>
            <a:endParaRPr lang="en-US" dirty="0">
              <a:ea typeface="+mn-ea"/>
            </a:endParaRPr>
          </a:p>
        </p:txBody>
      </p:sp>
      <p:sp>
        <p:nvSpPr>
          <p:cNvPr id="38916" name="Footer Placeholder 1">
            <a:extLst>
              <a:ext uri="{FF2B5EF4-FFF2-40B4-BE49-F238E27FC236}">
                <a16:creationId xmlns:a16="http://schemas.microsoft.com/office/drawing/2014/main" id="{F281C775-8BE3-2E7C-0CA1-5BC0FBCABEF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38917" name="Slide Number Placeholder 3">
            <a:extLst>
              <a:ext uri="{FF2B5EF4-FFF2-40B4-BE49-F238E27FC236}">
                <a16:creationId xmlns:a16="http://schemas.microsoft.com/office/drawing/2014/main" id="{EE60A83C-7647-DEE8-C74D-3947A18EAE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A9CE86B4-7CB6-49ED-BDBA-94CEF7E975B2}" type="slidenum">
              <a:rPr lang="en-US" altLang="en-US" sz="1200">
                <a:solidFill>
                  <a:schemeClr val="bg1"/>
                </a:solidFill>
                <a:latin typeface="Georgia" panose="02040502050405020303" pitchFamily="18" charset="0"/>
              </a:rPr>
              <a:pPr/>
              <a:t>22</a:t>
            </a:fld>
            <a:endParaRPr lang="en-US" altLang="en-US" sz="1200">
              <a:solidFill>
                <a:schemeClr val="bg1"/>
              </a:solidFill>
              <a:latin typeface="Georgia" panose="020405020504050203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2AC9FB-1E59-42CE-4F0E-E73C8C15E8F4}"/>
              </a:ext>
            </a:extLst>
          </p:cNvPr>
          <p:cNvSpPr>
            <a:spLocks noGrp="1" noChangeArrowheads="1"/>
          </p:cNvSpPr>
          <p:nvPr>
            <p:ph type="title"/>
          </p:nvPr>
        </p:nvSpPr>
        <p:spPr>
          <a:xfrm>
            <a:off x="0" y="533400"/>
            <a:ext cx="9144000" cy="708025"/>
          </a:xfrm>
        </p:spPr>
        <p:txBody>
          <a:bodyPr/>
          <a:lstStyle/>
          <a:p>
            <a:pPr eaLnBrk="1" hangingPunct="1">
              <a:defRPr/>
            </a:pPr>
            <a:r>
              <a:rPr lang="en-US" dirty="0">
                <a:ea typeface="+mj-ea"/>
              </a:rPr>
              <a:t>The European Data Protection Directive</a:t>
            </a:r>
          </a:p>
        </p:txBody>
      </p:sp>
      <p:sp>
        <p:nvSpPr>
          <p:cNvPr id="97282" name="Rectangle 3">
            <a:extLst>
              <a:ext uri="{FF2B5EF4-FFF2-40B4-BE49-F238E27FC236}">
                <a16:creationId xmlns:a16="http://schemas.microsoft.com/office/drawing/2014/main" id="{5E537793-2AE7-39DC-3D60-242A7D120F05}"/>
              </a:ext>
            </a:extLst>
          </p:cNvPr>
          <p:cNvSpPr>
            <a:spLocks noGrp="1" noChangeArrowheads="1"/>
          </p:cNvSpPr>
          <p:nvPr>
            <p:ph idx="1"/>
          </p:nvPr>
        </p:nvSpPr>
        <p:spPr>
          <a:xfrm>
            <a:off x="457200" y="1524000"/>
            <a:ext cx="8229600" cy="5029200"/>
          </a:xfrm>
        </p:spPr>
        <p:txBody>
          <a:bodyPr/>
          <a:lstStyle/>
          <a:p>
            <a:pPr eaLnBrk="1" hangingPunct="1">
              <a:buClr>
                <a:srgbClr val="EF6527"/>
              </a:buClr>
              <a:defRPr/>
            </a:pPr>
            <a:r>
              <a:rPr lang="en-US" altLang="en-US" sz="2800" dirty="0">
                <a:solidFill>
                  <a:srgbClr val="0C0C0C"/>
                </a:solidFill>
                <a:ea typeface="+mn-ea"/>
              </a:rPr>
              <a:t>European approach: </a:t>
            </a:r>
          </a:p>
          <a:p>
            <a:pPr lvl="1" eaLnBrk="1" hangingPunct="1">
              <a:defRPr/>
            </a:pPr>
            <a:r>
              <a:rPr lang="en-US" altLang="en-US" sz="2000" dirty="0">
                <a:solidFill>
                  <a:srgbClr val="0C0C0C"/>
                </a:solidFill>
                <a:ea typeface="ＭＳ Ｐゴシック" charset="0"/>
              </a:rPr>
              <a:t>Privacy protection much stronger than in United States</a:t>
            </a:r>
          </a:p>
          <a:p>
            <a:pPr lvl="1" eaLnBrk="1" hangingPunct="1">
              <a:defRPr/>
            </a:pPr>
            <a:r>
              <a:rPr lang="en-US" altLang="en-US" sz="2000" dirty="0">
                <a:solidFill>
                  <a:srgbClr val="0C0C0C"/>
                </a:solidFill>
                <a:ea typeface="ＭＳ Ｐゴシック" charset="0"/>
              </a:rPr>
              <a:t>Comprehensive and regulatory in nature</a:t>
            </a:r>
          </a:p>
          <a:p>
            <a:pPr lvl="1" eaLnBrk="1" hangingPunct="1">
              <a:defRPr/>
            </a:pPr>
            <a:r>
              <a:rPr lang="en-US" altLang="en-US" sz="2000" dirty="0">
                <a:solidFill>
                  <a:srgbClr val="0C0C0C"/>
                </a:solidFill>
                <a:ea typeface="ＭＳ Ｐゴシック" charset="0"/>
              </a:rPr>
              <a:t>European Commission</a:t>
            </a:r>
            <a:r>
              <a:rPr lang="en-US" altLang="ja-JP" sz="2000" dirty="0">
                <a:solidFill>
                  <a:srgbClr val="0C0C0C"/>
                </a:solidFill>
                <a:ea typeface="ＭＳ Ｐゴシック" charset="0"/>
              </a:rPr>
              <a:t>'s Directive on Data Protection (1998): </a:t>
            </a:r>
          </a:p>
          <a:p>
            <a:pPr lvl="2" eaLnBrk="1" hangingPunct="1">
              <a:defRPr/>
            </a:pPr>
            <a:r>
              <a:rPr lang="en-US" altLang="en-US" sz="2000" dirty="0">
                <a:solidFill>
                  <a:srgbClr val="0C0C0C"/>
                </a:solidFill>
                <a:ea typeface="ＭＳ Ｐゴシック" charset="0"/>
              </a:rPr>
              <a:t>Standardizes and broadens privacy protection in European Union countries</a:t>
            </a:r>
          </a:p>
          <a:p>
            <a:pPr eaLnBrk="1" hangingPunct="1">
              <a:buClr>
                <a:srgbClr val="EF6527"/>
              </a:buClr>
              <a:defRPr/>
            </a:pPr>
            <a:r>
              <a:rPr lang="en-US" altLang="en-US" sz="2800" dirty="0">
                <a:solidFill>
                  <a:srgbClr val="0C0C0C"/>
                </a:solidFill>
                <a:ea typeface="+mn-ea"/>
              </a:rPr>
              <a:t>Department of Commerce safe harbor program:</a:t>
            </a:r>
          </a:p>
          <a:p>
            <a:pPr lvl="1" eaLnBrk="1" hangingPunct="1">
              <a:defRPr/>
            </a:pPr>
            <a:r>
              <a:rPr lang="en-US" altLang="en-US" sz="2000" dirty="0">
                <a:solidFill>
                  <a:srgbClr val="0C0C0C"/>
                </a:solidFill>
                <a:ea typeface="ＭＳ Ｐゴシック" charset="0"/>
              </a:rPr>
              <a:t>For U.S. firms that wish to comply with directive</a:t>
            </a:r>
          </a:p>
          <a:p>
            <a:pPr eaLnBrk="1" hangingPunct="1">
              <a:defRPr/>
            </a:pPr>
            <a:r>
              <a:rPr lang="en-US" altLang="en-US" sz="2800" dirty="0">
                <a:solidFill>
                  <a:srgbClr val="0C0C0C"/>
                </a:solidFill>
                <a:ea typeface="+mn-ea"/>
              </a:rPr>
              <a:t>2014 E.U. package of reforms</a:t>
            </a:r>
          </a:p>
          <a:p>
            <a:pPr lvl="1" eaLnBrk="1" hangingPunct="1">
              <a:defRPr/>
            </a:pPr>
            <a:r>
              <a:rPr lang="en-US" altLang="en-US" sz="2000" dirty="0">
                <a:solidFill>
                  <a:srgbClr val="0C0C0C"/>
                </a:solidFill>
                <a:ea typeface="ＭＳ Ｐゴシック" charset="0"/>
              </a:rPr>
              <a:t>Right to be forgotten</a:t>
            </a:r>
          </a:p>
          <a:p>
            <a:pPr lvl="1" eaLnBrk="1" hangingPunct="1">
              <a:defRPr/>
            </a:pPr>
            <a:r>
              <a:rPr lang="en-US" altLang="en-US" sz="2000" dirty="0">
                <a:solidFill>
                  <a:srgbClr val="0C0C0C"/>
                </a:solidFill>
                <a:ea typeface="ＭＳ Ｐゴシック" charset="0"/>
              </a:rPr>
              <a:t>Easier access to data</a:t>
            </a:r>
          </a:p>
          <a:p>
            <a:pPr lvl="1" eaLnBrk="1" hangingPunct="1">
              <a:defRPr/>
            </a:pPr>
            <a:r>
              <a:rPr lang="en-US" altLang="en-US" sz="2000" dirty="0">
                <a:solidFill>
                  <a:srgbClr val="0C0C0C"/>
                </a:solidFill>
                <a:ea typeface="ＭＳ Ｐゴシック" charset="0"/>
              </a:rPr>
              <a:t>Default opt-out provisions, clear opt-in statements</a:t>
            </a:r>
          </a:p>
          <a:p>
            <a:pPr eaLnBrk="1" hangingPunct="1">
              <a:buClr>
                <a:srgbClr val="EF6527"/>
              </a:buClr>
              <a:defRPr/>
            </a:pPr>
            <a:endParaRPr lang="en-US" altLang="en-US" dirty="0">
              <a:solidFill>
                <a:srgbClr val="0C0C0C"/>
              </a:solidFill>
              <a:ea typeface="+mn-ea"/>
            </a:endParaRPr>
          </a:p>
        </p:txBody>
      </p:sp>
      <p:sp>
        <p:nvSpPr>
          <p:cNvPr id="39940" name="Footer Placeholder 1">
            <a:extLst>
              <a:ext uri="{FF2B5EF4-FFF2-40B4-BE49-F238E27FC236}">
                <a16:creationId xmlns:a16="http://schemas.microsoft.com/office/drawing/2014/main" id="{7107D67E-94A4-E34B-5726-32BC436D2B9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39941" name="Slide Number Placeholder 2">
            <a:extLst>
              <a:ext uri="{FF2B5EF4-FFF2-40B4-BE49-F238E27FC236}">
                <a16:creationId xmlns:a16="http://schemas.microsoft.com/office/drawing/2014/main" id="{65F2D9F5-19C0-91D8-EA8A-73FA44AE4A4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7CFAE699-B3A8-4983-B974-A570C08CC23A}" type="slidenum">
              <a:rPr lang="en-US" altLang="en-US" sz="1200">
                <a:solidFill>
                  <a:schemeClr val="bg1"/>
                </a:solidFill>
                <a:latin typeface="Georgia" panose="02040502050405020303" pitchFamily="18" charset="0"/>
              </a:rPr>
              <a:pPr/>
              <a:t>23</a:t>
            </a:fld>
            <a:endParaRPr lang="en-US" altLang="en-US" sz="1200">
              <a:solidFill>
                <a:schemeClr val="bg1"/>
              </a:solidFill>
              <a:latin typeface="Georgia" panose="02040502050405020303"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DB2667B-A130-2686-2CF9-7DD95279A691}"/>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Private Industry Self-Regulation</a:t>
            </a:r>
          </a:p>
        </p:txBody>
      </p:sp>
      <p:sp>
        <p:nvSpPr>
          <p:cNvPr id="24579" name="Rectangle 3">
            <a:extLst>
              <a:ext uri="{FF2B5EF4-FFF2-40B4-BE49-F238E27FC236}">
                <a16:creationId xmlns:a16="http://schemas.microsoft.com/office/drawing/2014/main" id="{AEC2C72C-BD07-E43C-5D91-813C2CBC5D0D}"/>
              </a:ext>
            </a:extLst>
          </p:cNvPr>
          <p:cNvSpPr>
            <a:spLocks noGrp="1" noChangeArrowheads="1"/>
          </p:cNvSpPr>
          <p:nvPr>
            <p:ph idx="1"/>
          </p:nvPr>
        </p:nvSpPr>
        <p:spPr/>
        <p:txBody>
          <a:bodyPr/>
          <a:lstStyle/>
          <a:p>
            <a:pPr eaLnBrk="1" hangingPunct="1">
              <a:defRPr/>
            </a:pPr>
            <a:r>
              <a:rPr lang="en-US" sz="2800" dirty="0">
                <a:ea typeface="+mn-ea"/>
              </a:rPr>
              <a:t>Safe harbor programs: </a:t>
            </a:r>
          </a:p>
          <a:p>
            <a:pPr lvl="1" eaLnBrk="1" hangingPunct="1">
              <a:defRPr/>
            </a:pPr>
            <a:r>
              <a:rPr lang="en-US" sz="2000" dirty="0">
                <a:ea typeface="ＭＳ Ｐゴシック" charset="0"/>
              </a:rPr>
              <a:t>Private policy mechanism to meet objectives of government regulations without government involvement</a:t>
            </a:r>
          </a:p>
          <a:p>
            <a:pPr lvl="1" eaLnBrk="1" hangingPunct="1">
              <a:defRPr/>
            </a:pPr>
            <a:r>
              <a:rPr lang="en-US" sz="2000" dirty="0">
                <a:ea typeface="ＭＳ Ｐゴシック" charset="0"/>
              </a:rPr>
              <a:t>Privacy seal programs (TRUSTe)</a:t>
            </a:r>
          </a:p>
          <a:p>
            <a:pPr eaLnBrk="1" hangingPunct="1">
              <a:defRPr/>
            </a:pPr>
            <a:r>
              <a:rPr lang="en-US" sz="2800" dirty="0">
                <a:ea typeface="+mn-ea"/>
              </a:rPr>
              <a:t>Industry associations include:</a:t>
            </a:r>
          </a:p>
          <a:p>
            <a:pPr lvl="1" eaLnBrk="1" hangingPunct="1">
              <a:defRPr/>
            </a:pPr>
            <a:r>
              <a:rPr lang="en-US" sz="2000" dirty="0">
                <a:ea typeface="ＭＳ Ｐゴシック" charset="0"/>
              </a:rPr>
              <a:t>Online Privacy Alliance (OPA)</a:t>
            </a:r>
          </a:p>
          <a:p>
            <a:pPr lvl="1" eaLnBrk="1" hangingPunct="1">
              <a:defRPr/>
            </a:pPr>
            <a:r>
              <a:rPr lang="en-US" sz="2000" dirty="0">
                <a:ea typeface="ＭＳ Ｐゴシック" charset="0"/>
              </a:rPr>
              <a:t>Network Advertising Initiative (NAI)</a:t>
            </a:r>
          </a:p>
          <a:p>
            <a:pPr lvl="1" eaLnBrk="1" hangingPunct="1">
              <a:defRPr/>
            </a:pPr>
            <a:r>
              <a:rPr lang="en-US" sz="2000" dirty="0">
                <a:ea typeface="ＭＳ Ｐゴシック" charset="0"/>
              </a:rPr>
              <a:t>Ad Choices Program</a:t>
            </a:r>
          </a:p>
          <a:p>
            <a:pPr eaLnBrk="1" hangingPunct="1">
              <a:defRPr/>
            </a:pPr>
            <a:r>
              <a:rPr lang="en-US" sz="2800" dirty="0">
                <a:ea typeface="+mn-ea"/>
              </a:rPr>
              <a:t>Privacy advocacy groups</a:t>
            </a:r>
          </a:p>
          <a:p>
            <a:pPr eaLnBrk="1" hangingPunct="1">
              <a:defRPr/>
            </a:pPr>
            <a:r>
              <a:rPr lang="en-US" sz="2800" dirty="0">
                <a:ea typeface="+mn-ea"/>
              </a:rPr>
              <a:t>Emerging privacy protection business</a:t>
            </a:r>
          </a:p>
          <a:p>
            <a:pPr lvl="1" eaLnBrk="1" hangingPunct="1">
              <a:defRPr/>
            </a:pPr>
            <a:r>
              <a:rPr lang="en-US" sz="2000" dirty="0">
                <a:ea typeface="ＭＳ Ｐゴシック" charset="0"/>
              </a:rPr>
              <a:t>Reputation.com, Avira Social Network Protection, and so on</a:t>
            </a:r>
          </a:p>
        </p:txBody>
      </p:sp>
      <p:sp>
        <p:nvSpPr>
          <p:cNvPr id="40964" name="Footer Placeholder 1">
            <a:extLst>
              <a:ext uri="{FF2B5EF4-FFF2-40B4-BE49-F238E27FC236}">
                <a16:creationId xmlns:a16="http://schemas.microsoft.com/office/drawing/2014/main" id="{00F1B3F6-3473-43AB-5E13-A32570A4D7E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40965" name="Slide Number Placeholder 2">
            <a:extLst>
              <a:ext uri="{FF2B5EF4-FFF2-40B4-BE49-F238E27FC236}">
                <a16:creationId xmlns:a16="http://schemas.microsoft.com/office/drawing/2014/main" id="{CB32E86E-405C-56B1-59FC-16DD36C590C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2E61B5A4-E091-410E-AD7C-6C11E175CFEA}" type="slidenum">
              <a:rPr lang="en-US" altLang="en-US" sz="1200">
                <a:solidFill>
                  <a:schemeClr val="bg1"/>
                </a:solidFill>
                <a:latin typeface="Georgia" panose="02040502050405020303" pitchFamily="18" charset="0"/>
              </a:rPr>
              <a:pPr/>
              <a:t>24</a:t>
            </a:fld>
            <a:endParaRPr lang="en-US" altLang="en-US" sz="1200">
              <a:solidFill>
                <a:schemeClr val="bg1"/>
              </a:solidFill>
              <a:latin typeface="Georgia" panose="020405020504050203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D14F858-287B-2E3A-CD89-812E1E0E8F50}"/>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Technological Solutions</a:t>
            </a:r>
          </a:p>
        </p:txBody>
      </p:sp>
      <p:sp>
        <p:nvSpPr>
          <p:cNvPr id="26627" name="Rectangle 3">
            <a:extLst>
              <a:ext uri="{FF2B5EF4-FFF2-40B4-BE49-F238E27FC236}">
                <a16:creationId xmlns:a16="http://schemas.microsoft.com/office/drawing/2014/main" id="{1D3F7CE4-F42C-7677-9C8B-06CB1061EA41}"/>
              </a:ext>
            </a:extLst>
          </p:cNvPr>
          <p:cNvSpPr>
            <a:spLocks noGrp="1" noChangeArrowheads="1"/>
          </p:cNvSpPr>
          <p:nvPr>
            <p:ph idx="1"/>
          </p:nvPr>
        </p:nvSpPr>
        <p:spPr/>
        <p:txBody>
          <a:bodyPr/>
          <a:lstStyle/>
          <a:p>
            <a:pPr eaLnBrk="1" hangingPunct="1">
              <a:defRPr/>
            </a:pPr>
            <a:r>
              <a:rPr lang="en-US" sz="2800" dirty="0">
                <a:ea typeface="+mn-ea"/>
              </a:rPr>
              <a:t>Spyware blockers</a:t>
            </a:r>
          </a:p>
          <a:p>
            <a:pPr eaLnBrk="1" hangingPunct="1">
              <a:defRPr/>
            </a:pPr>
            <a:r>
              <a:rPr lang="en-US" sz="2800" dirty="0">
                <a:ea typeface="+mn-ea"/>
              </a:rPr>
              <a:t>Pop-up blockers</a:t>
            </a:r>
          </a:p>
          <a:p>
            <a:pPr eaLnBrk="1" hangingPunct="1">
              <a:defRPr/>
            </a:pPr>
            <a:r>
              <a:rPr lang="en-US" sz="2800" dirty="0">
                <a:ea typeface="+mn-ea"/>
              </a:rPr>
              <a:t>Secure e-mail</a:t>
            </a:r>
          </a:p>
          <a:p>
            <a:pPr eaLnBrk="1" hangingPunct="1">
              <a:defRPr/>
            </a:pPr>
            <a:r>
              <a:rPr lang="en-US" sz="2800" dirty="0">
                <a:ea typeface="+mn-ea"/>
              </a:rPr>
              <a:t>Anonymous remailers</a:t>
            </a:r>
          </a:p>
          <a:p>
            <a:pPr eaLnBrk="1" hangingPunct="1">
              <a:defRPr/>
            </a:pPr>
            <a:r>
              <a:rPr lang="en-US" sz="2800" dirty="0">
                <a:ea typeface="+mn-ea"/>
              </a:rPr>
              <a:t>Anonymous surfing</a:t>
            </a:r>
          </a:p>
          <a:p>
            <a:pPr eaLnBrk="1" hangingPunct="1">
              <a:defRPr/>
            </a:pPr>
            <a:r>
              <a:rPr lang="en-US" sz="2800" dirty="0">
                <a:ea typeface="+mn-ea"/>
              </a:rPr>
              <a:t>Cookie managers</a:t>
            </a:r>
          </a:p>
          <a:p>
            <a:pPr eaLnBrk="1" hangingPunct="1">
              <a:defRPr/>
            </a:pPr>
            <a:r>
              <a:rPr lang="en-US" sz="2800" dirty="0">
                <a:ea typeface="+mn-ea"/>
              </a:rPr>
              <a:t>Disk/file erasing programs</a:t>
            </a:r>
          </a:p>
          <a:p>
            <a:pPr eaLnBrk="1" hangingPunct="1">
              <a:defRPr/>
            </a:pPr>
            <a:r>
              <a:rPr lang="en-US" sz="2800" dirty="0">
                <a:ea typeface="+mn-ea"/>
              </a:rPr>
              <a:t>Policy generators</a:t>
            </a:r>
          </a:p>
          <a:p>
            <a:pPr eaLnBrk="1" hangingPunct="1">
              <a:defRPr/>
            </a:pPr>
            <a:r>
              <a:rPr lang="en-US" sz="2800" dirty="0">
                <a:ea typeface="+mn-ea"/>
              </a:rPr>
              <a:t>Public key encryption</a:t>
            </a:r>
          </a:p>
        </p:txBody>
      </p:sp>
      <p:sp>
        <p:nvSpPr>
          <p:cNvPr id="41988" name="Footer Placeholder 1">
            <a:extLst>
              <a:ext uri="{FF2B5EF4-FFF2-40B4-BE49-F238E27FC236}">
                <a16:creationId xmlns:a16="http://schemas.microsoft.com/office/drawing/2014/main" id="{6B5B5F9E-BE60-F74D-9448-6CACD404662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41989" name="Slide Number Placeholder 2">
            <a:extLst>
              <a:ext uri="{FF2B5EF4-FFF2-40B4-BE49-F238E27FC236}">
                <a16:creationId xmlns:a16="http://schemas.microsoft.com/office/drawing/2014/main" id="{A1177EB1-AAB6-1947-FC9F-EDFCB00C810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EB36DCD4-50A8-42C5-8F22-328814990940}" type="slidenum">
              <a:rPr lang="en-US" altLang="en-US" sz="1200">
                <a:solidFill>
                  <a:schemeClr val="bg1"/>
                </a:solidFill>
                <a:latin typeface="Georgia" panose="02040502050405020303" pitchFamily="18" charset="0"/>
              </a:rPr>
              <a:pPr/>
              <a:t>25</a:t>
            </a:fld>
            <a:endParaRPr lang="en-US" altLang="en-US" sz="1200">
              <a:solidFill>
                <a:schemeClr val="bg1"/>
              </a:solidFill>
              <a:latin typeface="Georgia" panose="020405020504050203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99CF321-5047-B18A-166D-F48214FEC1E4}"/>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Intellectual Property Rights</a:t>
            </a:r>
          </a:p>
        </p:txBody>
      </p:sp>
      <p:sp>
        <p:nvSpPr>
          <p:cNvPr id="30723" name="Rectangle 3">
            <a:extLst>
              <a:ext uri="{FF2B5EF4-FFF2-40B4-BE49-F238E27FC236}">
                <a16:creationId xmlns:a16="http://schemas.microsoft.com/office/drawing/2014/main" id="{5DEE0A81-A385-5994-9BC0-D82BA423F512}"/>
              </a:ext>
            </a:extLst>
          </p:cNvPr>
          <p:cNvSpPr>
            <a:spLocks noGrp="1" noChangeArrowheads="1"/>
          </p:cNvSpPr>
          <p:nvPr>
            <p:ph idx="1"/>
          </p:nvPr>
        </p:nvSpPr>
        <p:spPr/>
        <p:txBody>
          <a:bodyPr/>
          <a:lstStyle/>
          <a:p>
            <a:pPr eaLnBrk="1" hangingPunct="1">
              <a:defRPr/>
            </a:pPr>
            <a:r>
              <a:rPr lang="en-US" sz="3200" dirty="0">
                <a:ea typeface="+mn-ea"/>
              </a:rPr>
              <a:t>Intellectual property:</a:t>
            </a:r>
          </a:p>
          <a:p>
            <a:pPr lvl="1" eaLnBrk="1" hangingPunct="1">
              <a:defRPr/>
            </a:pPr>
            <a:r>
              <a:rPr lang="en-US" sz="2400" dirty="0">
                <a:ea typeface="ＭＳ Ｐゴシック" charset="0"/>
              </a:rPr>
              <a:t>All tangible and intangible products of human mind</a:t>
            </a:r>
          </a:p>
          <a:p>
            <a:pPr eaLnBrk="1" hangingPunct="1">
              <a:defRPr/>
            </a:pPr>
            <a:r>
              <a:rPr lang="en-US" sz="3200" dirty="0">
                <a:ea typeface="+mn-ea"/>
              </a:rPr>
              <a:t>Major ethical issue:</a:t>
            </a:r>
          </a:p>
          <a:p>
            <a:pPr lvl="1" eaLnBrk="1" hangingPunct="1">
              <a:defRPr/>
            </a:pPr>
            <a:r>
              <a:rPr lang="en-US" sz="2400" dirty="0">
                <a:ea typeface="ＭＳ Ｐゴシック" charset="0"/>
              </a:rPr>
              <a:t>How should we treat property that belongs to others?</a:t>
            </a:r>
          </a:p>
          <a:p>
            <a:pPr eaLnBrk="1" hangingPunct="1">
              <a:defRPr/>
            </a:pPr>
            <a:r>
              <a:rPr lang="en-US" sz="3200" dirty="0">
                <a:ea typeface="+mn-ea"/>
              </a:rPr>
              <a:t>Major social issue:</a:t>
            </a:r>
          </a:p>
          <a:p>
            <a:pPr lvl="1" eaLnBrk="1" hangingPunct="1">
              <a:defRPr/>
            </a:pPr>
            <a:r>
              <a:rPr lang="en-US" sz="2400" dirty="0">
                <a:ea typeface="ＭＳ Ｐゴシック" charset="0"/>
              </a:rPr>
              <a:t>Is there continued value in protecting intellectual property in the Internet age?</a:t>
            </a:r>
          </a:p>
          <a:p>
            <a:pPr eaLnBrk="1" hangingPunct="1">
              <a:defRPr/>
            </a:pPr>
            <a:r>
              <a:rPr lang="en-US" sz="3200" dirty="0">
                <a:ea typeface="+mn-ea"/>
              </a:rPr>
              <a:t>Major political issue:</a:t>
            </a:r>
          </a:p>
          <a:p>
            <a:pPr lvl="1" eaLnBrk="1" hangingPunct="1">
              <a:defRPr/>
            </a:pPr>
            <a:r>
              <a:rPr lang="en-US" sz="2400" dirty="0">
                <a:ea typeface="ＭＳ Ｐゴシック" charset="0"/>
              </a:rPr>
              <a:t>How can Internet and e-commerce be regulated or governed to protect intellectual property?</a:t>
            </a:r>
          </a:p>
        </p:txBody>
      </p:sp>
      <p:sp>
        <p:nvSpPr>
          <p:cNvPr id="43012" name="Footer Placeholder 1">
            <a:extLst>
              <a:ext uri="{FF2B5EF4-FFF2-40B4-BE49-F238E27FC236}">
                <a16:creationId xmlns:a16="http://schemas.microsoft.com/office/drawing/2014/main" id="{AA26EE63-924B-2775-5E4C-3FB566BC81A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43013" name="Slide Number Placeholder 2">
            <a:extLst>
              <a:ext uri="{FF2B5EF4-FFF2-40B4-BE49-F238E27FC236}">
                <a16:creationId xmlns:a16="http://schemas.microsoft.com/office/drawing/2014/main" id="{29DE01E4-C4AF-42F8-B932-EFFFD62E20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6E0AA5A6-ABD3-4516-A40D-3E5FBDF79EFA}" type="slidenum">
              <a:rPr lang="en-US" altLang="en-US" sz="1200">
                <a:solidFill>
                  <a:schemeClr val="bg1"/>
                </a:solidFill>
                <a:latin typeface="Georgia" panose="02040502050405020303" pitchFamily="18" charset="0"/>
              </a:rPr>
              <a:pPr/>
              <a:t>26</a:t>
            </a:fld>
            <a:endParaRPr lang="en-US" altLang="en-US" sz="1200">
              <a:solidFill>
                <a:schemeClr val="bg1"/>
              </a:solidFill>
              <a:latin typeface="Georgia" panose="02040502050405020303"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D68DB19-C294-C6B4-9288-9616EBD56E4F}"/>
              </a:ext>
            </a:extLst>
          </p:cNvPr>
          <p:cNvSpPr>
            <a:spLocks noGrp="1"/>
          </p:cNvSpPr>
          <p:nvPr>
            <p:ph type="title"/>
          </p:nvPr>
        </p:nvSpPr>
        <p:spPr>
          <a:xfrm>
            <a:off x="457200" y="533400"/>
            <a:ext cx="8229600" cy="708025"/>
          </a:xfrm>
        </p:spPr>
        <p:txBody>
          <a:bodyPr/>
          <a:lstStyle/>
          <a:p>
            <a:pPr eaLnBrk="1" hangingPunct="1">
              <a:defRPr/>
            </a:pPr>
            <a:r>
              <a:rPr lang="en-US" dirty="0">
                <a:ea typeface="+mj-ea"/>
              </a:rPr>
              <a:t>Intellectual Property Protection</a:t>
            </a:r>
          </a:p>
        </p:txBody>
      </p:sp>
      <p:sp>
        <p:nvSpPr>
          <p:cNvPr id="49154" name="Content Placeholder 2">
            <a:extLst>
              <a:ext uri="{FF2B5EF4-FFF2-40B4-BE49-F238E27FC236}">
                <a16:creationId xmlns:a16="http://schemas.microsoft.com/office/drawing/2014/main" id="{0D88F672-7D91-9837-D4AD-3CA7568F7D4F}"/>
              </a:ext>
            </a:extLst>
          </p:cNvPr>
          <p:cNvSpPr>
            <a:spLocks noGrp="1"/>
          </p:cNvSpPr>
          <p:nvPr>
            <p:ph idx="1"/>
          </p:nvPr>
        </p:nvSpPr>
        <p:spPr/>
        <p:txBody>
          <a:bodyPr/>
          <a:lstStyle/>
          <a:p>
            <a:pPr eaLnBrk="1" hangingPunct="1">
              <a:buClr>
                <a:srgbClr val="EF6527"/>
              </a:buClr>
              <a:defRPr/>
            </a:pPr>
            <a:r>
              <a:rPr lang="en-US" altLang="en-US" sz="3200">
                <a:solidFill>
                  <a:srgbClr val="0C0C0C"/>
                </a:solidFill>
              </a:rPr>
              <a:t>Three main types of protection:</a:t>
            </a:r>
          </a:p>
          <a:p>
            <a:pPr lvl="1" eaLnBrk="1" hangingPunct="1">
              <a:defRPr/>
            </a:pPr>
            <a:r>
              <a:rPr lang="en-US" altLang="en-US" sz="2400">
                <a:solidFill>
                  <a:srgbClr val="0C0C0C"/>
                </a:solidFill>
              </a:rPr>
              <a:t>Copyright</a:t>
            </a:r>
          </a:p>
          <a:p>
            <a:pPr lvl="1" eaLnBrk="1" hangingPunct="1">
              <a:defRPr/>
            </a:pPr>
            <a:r>
              <a:rPr lang="en-US" altLang="en-US" sz="2400">
                <a:solidFill>
                  <a:srgbClr val="0C0C0C"/>
                </a:solidFill>
              </a:rPr>
              <a:t>Patent</a:t>
            </a:r>
          </a:p>
          <a:p>
            <a:pPr lvl="1" eaLnBrk="1" hangingPunct="1">
              <a:defRPr/>
            </a:pPr>
            <a:r>
              <a:rPr lang="en-US" altLang="en-US" sz="2400">
                <a:solidFill>
                  <a:srgbClr val="0C0C0C"/>
                </a:solidFill>
              </a:rPr>
              <a:t>Trademark law</a:t>
            </a:r>
          </a:p>
          <a:p>
            <a:pPr eaLnBrk="1" hangingPunct="1">
              <a:buClr>
                <a:srgbClr val="EF6527"/>
              </a:buClr>
              <a:defRPr/>
            </a:pPr>
            <a:r>
              <a:rPr lang="en-US" altLang="en-US" sz="3200">
                <a:solidFill>
                  <a:srgbClr val="0C0C0C"/>
                </a:solidFill>
              </a:rPr>
              <a:t>Goal of intellectual property law:</a:t>
            </a:r>
          </a:p>
          <a:p>
            <a:pPr lvl="1" eaLnBrk="1" hangingPunct="1">
              <a:defRPr/>
            </a:pPr>
            <a:r>
              <a:rPr lang="en-US" altLang="en-US" sz="2400">
                <a:solidFill>
                  <a:srgbClr val="0C0C0C"/>
                </a:solidFill>
              </a:rPr>
              <a:t>Balance two competing interests—public and private</a:t>
            </a:r>
          </a:p>
          <a:p>
            <a:pPr eaLnBrk="1" hangingPunct="1">
              <a:buClr>
                <a:srgbClr val="EF6527"/>
              </a:buClr>
              <a:defRPr/>
            </a:pPr>
            <a:r>
              <a:rPr lang="en-US" altLang="en-US" sz="3200">
                <a:solidFill>
                  <a:srgbClr val="0C0C0C"/>
                </a:solidFill>
              </a:rPr>
              <a:t>Maintaining this balance of interests is always challenged by the invention of new technologies</a:t>
            </a:r>
          </a:p>
          <a:p>
            <a:pPr eaLnBrk="1" hangingPunct="1">
              <a:buClr>
                <a:srgbClr val="EF6527"/>
              </a:buClr>
              <a:defRPr/>
            </a:pPr>
            <a:endParaRPr lang="en-US" altLang="en-US" sz="3200">
              <a:solidFill>
                <a:srgbClr val="0C0C0C"/>
              </a:solidFill>
            </a:endParaRPr>
          </a:p>
        </p:txBody>
      </p:sp>
      <p:sp>
        <p:nvSpPr>
          <p:cNvPr id="44036" name="Footer Placeholder 1">
            <a:extLst>
              <a:ext uri="{FF2B5EF4-FFF2-40B4-BE49-F238E27FC236}">
                <a16:creationId xmlns:a16="http://schemas.microsoft.com/office/drawing/2014/main" id="{C6378011-2AFA-CB1C-676F-C6A72D33981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44037" name="Slide Number Placeholder 2">
            <a:extLst>
              <a:ext uri="{FF2B5EF4-FFF2-40B4-BE49-F238E27FC236}">
                <a16:creationId xmlns:a16="http://schemas.microsoft.com/office/drawing/2014/main" id="{D54A7D4C-312B-D998-8F38-CB0CBBF3C3D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FFB569A4-BCE9-4451-AE43-39D96E961546}" type="slidenum">
              <a:rPr lang="en-US" altLang="en-US" sz="1200">
                <a:solidFill>
                  <a:schemeClr val="bg1"/>
                </a:solidFill>
                <a:latin typeface="Georgia" panose="02040502050405020303" pitchFamily="18" charset="0"/>
              </a:rPr>
              <a:pPr/>
              <a:t>27</a:t>
            </a:fld>
            <a:endParaRPr lang="en-US" altLang="en-US" sz="1200">
              <a:solidFill>
                <a:schemeClr val="bg1"/>
              </a:solidFill>
              <a:latin typeface="Georgia" panose="02040502050405020303"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0">
            <a:extLst>
              <a:ext uri="{FF2B5EF4-FFF2-40B4-BE49-F238E27FC236}">
                <a16:creationId xmlns:a16="http://schemas.microsoft.com/office/drawing/2014/main" id="{CB439C53-063B-1D52-6184-76B4FE2F65BA}"/>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Copyright</a:t>
            </a:r>
          </a:p>
        </p:txBody>
      </p:sp>
      <p:sp>
        <p:nvSpPr>
          <p:cNvPr id="50178" name="Rectangle 2051">
            <a:extLst>
              <a:ext uri="{FF2B5EF4-FFF2-40B4-BE49-F238E27FC236}">
                <a16:creationId xmlns:a16="http://schemas.microsoft.com/office/drawing/2014/main" id="{9D147C42-E6C8-1AE0-A91D-3C78C49F7D29}"/>
              </a:ext>
            </a:extLst>
          </p:cNvPr>
          <p:cNvSpPr>
            <a:spLocks noGrp="1" noChangeArrowheads="1"/>
          </p:cNvSpPr>
          <p:nvPr>
            <p:ph idx="1"/>
          </p:nvPr>
        </p:nvSpPr>
        <p:spPr/>
        <p:txBody>
          <a:bodyPr/>
          <a:lstStyle/>
          <a:p>
            <a:pPr eaLnBrk="1" hangingPunct="1">
              <a:spcAft>
                <a:spcPts val="600"/>
              </a:spcAft>
              <a:buClr>
                <a:srgbClr val="EF6527"/>
              </a:buClr>
              <a:defRPr/>
            </a:pPr>
            <a:r>
              <a:rPr lang="en-US" altLang="en-US" sz="2800">
                <a:solidFill>
                  <a:srgbClr val="0C0C0C"/>
                </a:solidFill>
              </a:rPr>
              <a:t>Protects original forms of expression (but not ideas) from being copied by others for a  period of time</a:t>
            </a:r>
          </a:p>
          <a:p>
            <a:pPr eaLnBrk="1" hangingPunct="1">
              <a:spcAft>
                <a:spcPts val="600"/>
              </a:spcAft>
              <a:buClr>
                <a:srgbClr val="EF6527"/>
              </a:buClr>
              <a:defRPr/>
            </a:pPr>
            <a:r>
              <a:rPr lang="ja-JP" altLang="en-US" sz="2800">
                <a:solidFill>
                  <a:srgbClr val="0C0C0C"/>
                </a:solidFill>
              </a:rPr>
              <a:t>“</a:t>
            </a:r>
            <a:r>
              <a:rPr lang="en-US" altLang="ja-JP" sz="2800">
                <a:solidFill>
                  <a:srgbClr val="0C0C0C"/>
                </a:solidFill>
              </a:rPr>
              <a:t>Look and feel</a:t>
            </a:r>
            <a:r>
              <a:rPr lang="ja-JP" altLang="en-US" sz="2800">
                <a:solidFill>
                  <a:srgbClr val="0C0C0C"/>
                </a:solidFill>
              </a:rPr>
              <a:t>”</a:t>
            </a:r>
            <a:r>
              <a:rPr lang="en-US" altLang="ja-JP" sz="2800">
                <a:solidFill>
                  <a:srgbClr val="0C0C0C"/>
                </a:solidFill>
              </a:rPr>
              <a:t> copyright infringement lawsuits</a:t>
            </a:r>
          </a:p>
          <a:p>
            <a:pPr eaLnBrk="1" hangingPunct="1">
              <a:spcAft>
                <a:spcPts val="600"/>
              </a:spcAft>
              <a:buClr>
                <a:srgbClr val="EF6527"/>
              </a:buClr>
              <a:defRPr/>
            </a:pPr>
            <a:r>
              <a:rPr lang="en-US" altLang="en-US" sz="2800">
                <a:solidFill>
                  <a:srgbClr val="0C0C0C"/>
                </a:solidFill>
              </a:rPr>
              <a:t>Fair use doctrine</a:t>
            </a:r>
          </a:p>
          <a:p>
            <a:pPr eaLnBrk="1" hangingPunct="1">
              <a:spcAft>
                <a:spcPts val="600"/>
              </a:spcAft>
              <a:buClr>
                <a:srgbClr val="EF6527"/>
              </a:buClr>
              <a:defRPr/>
            </a:pPr>
            <a:r>
              <a:rPr lang="en-US" altLang="en-US" sz="2800">
                <a:solidFill>
                  <a:srgbClr val="0C0C0C"/>
                </a:solidFill>
              </a:rPr>
              <a:t>Digital Millennium Copyright Act, 1998</a:t>
            </a:r>
          </a:p>
          <a:p>
            <a:pPr lvl="1" eaLnBrk="1" hangingPunct="1">
              <a:spcAft>
                <a:spcPts val="600"/>
              </a:spcAft>
              <a:defRPr/>
            </a:pPr>
            <a:r>
              <a:rPr lang="en-US" altLang="en-US" sz="2000">
                <a:solidFill>
                  <a:srgbClr val="0C0C0C"/>
                </a:solidFill>
              </a:rPr>
              <a:t>First major effort to adjust copyright laws to Internet age</a:t>
            </a:r>
          </a:p>
          <a:p>
            <a:pPr lvl="1" eaLnBrk="1" hangingPunct="1">
              <a:spcAft>
                <a:spcPts val="600"/>
              </a:spcAft>
              <a:defRPr/>
            </a:pPr>
            <a:r>
              <a:rPr lang="en-US" altLang="en-US" sz="2000">
                <a:solidFill>
                  <a:srgbClr val="0C0C0C"/>
                </a:solidFill>
              </a:rPr>
              <a:t>Implements WIPO treaty that makes it illegal to make, distribute, or use devices that circumvent technology-based protections of copyrighted materials </a:t>
            </a:r>
          </a:p>
          <a:p>
            <a:pPr lvl="1" eaLnBrk="1" hangingPunct="1">
              <a:spcAft>
                <a:spcPts val="600"/>
              </a:spcAft>
              <a:defRPr/>
            </a:pPr>
            <a:r>
              <a:rPr lang="en-US" altLang="en-US" sz="2000">
                <a:solidFill>
                  <a:srgbClr val="0C0C0C"/>
                </a:solidFill>
              </a:rPr>
              <a:t>Safe-harbor provisions</a:t>
            </a:r>
          </a:p>
        </p:txBody>
      </p:sp>
      <p:sp>
        <p:nvSpPr>
          <p:cNvPr id="45060" name="Footer Placeholder 1">
            <a:extLst>
              <a:ext uri="{FF2B5EF4-FFF2-40B4-BE49-F238E27FC236}">
                <a16:creationId xmlns:a16="http://schemas.microsoft.com/office/drawing/2014/main" id="{225849D8-10DD-0211-6760-4A5B4562A9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45061" name="Slide Number Placeholder 2">
            <a:extLst>
              <a:ext uri="{FF2B5EF4-FFF2-40B4-BE49-F238E27FC236}">
                <a16:creationId xmlns:a16="http://schemas.microsoft.com/office/drawing/2014/main" id="{AB1A978B-02F3-84D7-3538-B6E4F02001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4DD12361-576C-4128-ABB1-C48C5F229EFB}" type="slidenum">
              <a:rPr lang="en-US" altLang="en-US" sz="1200">
                <a:solidFill>
                  <a:schemeClr val="bg1"/>
                </a:solidFill>
                <a:latin typeface="Georgia" panose="02040502050405020303" pitchFamily="18" charset="0"/>
              </a:rPr>
              <a:pPr/>
              <a:t>28</a:t>
            </a:fld>
            <a:endParaRPr lang="en-US" altLang="en-US" sz="1200">
              <a:solidFill>
                <a:schemeClr val="bg1"/>
              </a:solidFill>
              <a:latin typeface="Georgia" panose="020405020504050203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238DE6B-1132-85E4-83FF-07E613F2CD74}"/>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Patents</a:t>
            </a:r>
          </a:p>
        </p:txBody>
      </p:sp>
      <p:sp>
        <p:nvSpPr>
          <p:cNvPr id="33795" name="Rectangle 3">
            <a:extLst>
              <a:ext uri="{FF2B5EF4-FFF2-40B4-BE49-F238E27FC236}">
                <a16:creationId xmlns:a16="http://schemas.microsoft.com/office/drawing/2014/main" id="{58C68AFC-EF50-E2ED-4E78-E30F4FB54E55}"/>
              </a:ext>
            </a:extLst>
          </p:cNvPr>
          <p:cNvSpPr>
            <a:spLocks noGrp="1" noChangeArrowheads="1"/>
          </p:cNvSpPr>
          <p:nvPr>
            <p:ph idx="1"/>
          </p:nvPr>
        </p:nvSpPr>
        <p:spPr/>
        <p:txBody>
          <a:bodyPr/>
          <a:lstStyle/>
          <a:p>
            <a:pPr eaLnBrk="1" hangingPunct="1">
              <a:defRPr/>
            </a:pPr>
            <a:r>
              <a:rPr lang="en-US" sz="2800" dirty="0">
                <a:ea typeface="+mn-ea"/>
              </a:rPr>
              <a:t>Grant owner 20-year monopoly on ideas behind an invention</a:t>
            </a:r>
          </a:p>
          <a:p>
            <a:pPr lvl="1" eaLnBrk="1" hangingPunct="1">
              <a:defRPr/>
            </a:pPr>
            <a:r>
              <a:rPr lang="en-US" sz="2000" dirty="0">
                <a:ea typeface="ＭＳ Ｐゴシック" charset="0"/>
              </a:rPr>
              <a:t>Machines</a:t>
            </a:r>
          </a:p>
          <a:p>
            <a:pPr lvl="1" eaLnBrk="1" hangingPunct="1">
              <a:defRPr/>
            </a:pPr>
            <a:r>
              <a:rPr lang="en-US" sz="2000" dirty="0">
                <a:ea typeface="ＭＳ Ｐゴシック" charset="0"/>
              </a:rPr>
              <a:t>Man-made products</a:t>
            </a:r>
          </a:p>
          <a:p>
            <a:pPr lvl="1" eaLnBrk="1" hangingPunct="1">
              <a:defRPr/>
            </a:pPr>
            <a:r>
              <a:rPr lang="en-US" sz="2000" dirty="0">
                <a:ea typeface="ＭＳ Ｐゴシック" charset="0"/>
              </a:rPr>
              <a:t>Compositions of matter</a:t>
            </a:r>
          </a:p>
          <a:p>
            <a:pPr lvl="1" eaLnBrk="1" hangingPunct="1">
              <a:defRPr/>
            </a:pPr>
            <a:r>
              <a:rPr lang="en-US" sz="2000" dirty="0">
                <a:ea typeface="ＭＳ Ｐゴシック" charset="0"/>
              </a:rPr>
              <a:t>Processing methods</a:t>
            </a:r>
          </a:p>
          <a:p>
            <a:pPr eaLnBrk="1" hangingPunct="1">
              <a:defRPr/>
            </a:pPr>
            <a:r>
              <a:rPr lang="en-US" sz="2800" dirty="0">
                <a:ea typeface="+mn-ea"/>
              </a:rPr>
              <a:t>Invention must be new, non-obvious, novel</a:t>
            </a:r>
          </a:p>
          <a:p>
            <a:pPr eaLnBrk="1" hangingPunct="1">
              <a:defRPr/>
            </a:pPr>
            <a:r>
              <a:rPr lang="en-US" sz="2800" dirty="0">
                <a:ea typeface="+mn-ea"/>
              </a:rPr>
              <a:t>Encourages inventors</a:t>
            </a:r>
          </a:p>
          <a:p>
            <a:pPr eaLnBrk="1" hangingPunct="1">
              <a:defRPr/>
            </a:pPr>
            <a:r>
              <a:rPr lang="en-US" sz="2800" dirty="0">
                <a:ea typeface="+mn-ea"/>
              </a:rPr>
              <a:t>Promotes dissemination of new techniques through licensing</a:t>
            </a:r>
          </a:p>
          <a:p>
            <a:pPr eaLnBrk="1" hangingPunct="1">
              <a:defRPr/>
            </a:pPr>
            <a:r>
              <a:rPr lang="en-US" sz="2800" dirty="0">
                <a:ea typeface="+mn-ea"/>
              </a:rPr>
              <a:t>Stifles competition by raising barriers to entry</a:t>
            </a:r>
          </a:p>
        </p:txBody>
      </p:sp>
      <p:sp>
        <p:nvSpPr>
          <p:cNvPr id="46084" name="Footer Placeholder 1">
            <a:extLst>
              <a:ext uri="{FF2B5EF4-FFF2-40B4-BE49-F238E27FC236}">
                <a16:creationId xmlns:a16="http://schemas.microsoft.com/office/drawing/2014/main" id="{7B084026-440F-22F2-EBF5-063EF6E0D8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46085" name="Slide Number Placeholder 2">
            <a:extLst>
              <a:ext uri="{FF2B5EF4-FFF2-40B4-BE49-F238E27FC236}">
                <a16:creationId xmlns:a16="http://schemas.microsoft.com/office/drawing/2014/main" id="{32930939-3F49-5BB8-D635-6E0450CC5E0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5AD05C3A-E7C9-422F-990E-C6C7C140CD9F}" type="slidenum">
              <a:rPr lang="en-US" altLang="en-US" sz="1200">
                <a:solidFill>
                  <a:schemeClr val="bg1"/>
                </a:solidFill>
                <a:latin typeface="Georgia" panose="02040502050405020303" pitchFamily="18" charset="0"/>
              </a:rPr>
              <a:pPr/>
              <a:t>29</a:t>
            </a:fld>
            <a:endParaRPr lang="en-US" altLang="en-US" sz="1200">
              <a:solidFill>
                <a:schemeClr val="bg1"/>
              </a:solidFill>
              <a:latin typeface="Georgia" panose="020405020504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a:extLst>
              <a:ext uri="{FF2B5EF4-FFF2-40B4-BE49-F238E27FC236}">
                <a16:creationId xmlns:a16="http://schemas.microsoft.com/office/drawing/2014/main" id="{E0B1EC3A-B759-9777-44F2-886801231CEC}"/>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Understanding Ethical, Social, and Political Issues in E-commerce</a:t>
            </a:r>
          </a:p>
        </p:txBody>
      </p:sp>
      <p:sp>
        <p:nvSpPr>
          <p:cNvPr id="5123" name="Rectangle 1027">
            <a:extLst>
              <a:ext uri="{FF2B5EF4-FFF2-40B4-BE49-F238E27FC236}">
                <a16:creationId xmlns:a16="http://schemas.microsoft.com/office/drawing/2014/main" id="{15175121-6BE5-695A-3C52-093DB39E3D20}"/>
              </a:ext>
            </a:extLst>
          </p:cNvPr>
          <p:cNvSpPr>
            <a:spLocks noGrp="1" noChangeArrowheads="1"/>
          </p:cNvSpPr>
          <p:nvPr>
            <p:ph idx="1"/>
          </p:nvPr>
        </p:nvSpPr>
        <p:spPr>
          <a:xfrm>
            <a:off x="457200" y="1981200"/>
            <a:ext cx="8229600" cy="3886200"/>
          </a:xfrm>
        </p:spPr>
        <p:txBody>
          <a:bodyPr/>
          <a:lstStyle/>
          <a:p>
            <a:pPr eaLnBrk="1" hangingPunct="1">
              <a:defRPr/>
            </a:pPr>
            <a:r>
              <a:rPr lang="en-US" dirty="0">
                <a:ea typeface="+mn-ea"/>
              </a:rPr>
              <a:t>Internet, like other technologies, can:</a:t>
            </a:r>
          </a:p>
          <a:p>
            <a:pPr lvl="1" eaLnBrk="1" hangingPunct="1">
              <a:defRPr/>
            </a:pPr>
            <a:r>
              <a:rPr lang="en-US" dirty="0">
                <a:ea typeface="ＭＳ Ｐゴシック" charset="0"/>
              </a:rPr>
              <a:t>Enable new crimes</a:t>
            </a:r>
          </a:p>
          <a:p>
            <a:pPr lvl="1" eaLnBrk="1" hangingPunct="1">
              <a:defRPr/>
            </a:pPr>
            <a:r>
              <a:rPr lang="en-US" dirty="0">
                <a:ea typeface="ＭＳ Ｐゴシック" charset="0"/>
              </a:rPr>
              <a:t>Affect environment</a:t>
            </a:r>
          </a:p>
          <a:p>
            <a:pPr lvl="1" eaLnBrk="1" hangingPunct="1">
              <a:defRPr/>
            </a:pPr>
            <a:r>
              <a:rPr lang="en-US" dirty="0">
                <a:ea typeface="ＭＳ Ｐゴシック" charset="0"/>
              </a:rPr>
              <a:t>Threaten </a:t>
            </a:r>
            <a:r>
              <a:rPr lang="en-US">
                <a:ea typeface="ＭＳ Ｐゴシック" charset="0"/>
              </a:rPr>
              <a:t>social values </a:t>
            </a:r>
            <a:endParaRPr lang="en-US" dirty="0">
              <a:ea typeface="ＭＳ Ｐゴシック" charset="0"/>
            </a:endParaRPr>
          </a:p>
          <a:p>
            <a:pPr eaLnBrk="1" hangingPunct="1">
              <a:defRPr/>
            </a:pPr>
            <a:r>
              <a:rPr lang="en-US" dirty="0">
                <a:ea typeface="+mn-ea"/>
              </a:rPr>
              <a:t>Costs and benefits must be carefully considered, especially when there are no clear-cut legal or cultural guidelines</a:t>
            </a:r>
          </a:p>
        </p:txBody>
      </p:sp>
      <p:sp>
        <p:nvSpPr>
          <p:cNvPr id="19460" name="Footer Placeholder 1">
            <a:extLst>
              <a:ext uri="{FF2B5EF4-FFF2-40B4-BE49-F238E27FC236}">
                <a16:creationId xmlns:a16="http://schemas.microsoft.com/office/drawing/2014/main" id="{46EA375B-1D4F-D972-516A-75118C653EC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19461" name="Slide Number Placeholder 2">
            <a:extLst>
              <a:ext uri="{FF2B5EF4-FFF2-40B4-BE49-F238E27FC236}">
                <a16:creationId xmlns:a16="http://schemas.microsoft.com/office/drawing/2014/main" id="{81C51FE6-DB4E-E293-A536-337193114BD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54CFF806-7D85-4586-8725-CC72133E28BE}" type="slidenum">
              <a:rPr lang="en-US" altLang="en-US" sz="1200">
                <a:solidFill>
                  <a:schemeClr val="bg1"/>
                </a:solidFill>
                <a:latin typeface="Georgia" panose="02040502050405020303" pitchFamily="18" charset="0"/>
              </a:rPr>
              <a:pPr/>
              <a:t>3</a:t>
            </a:fld>
            <a:endParaRPr lang="en-US" altLang="en-US" sz="1200">
              <a:solidFill>
                <a:schemeClr val="bg1"/>
              </a:solidFill>
              <a:latin typeface="Georgia" panose="020405020504050203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48E5847-9B67-B52E-7E22-BF4802F39D18}"/>
              </a:ext>
            </a:extLst>
          </p:cNvPr>
          <p:cNvSpPr>
            <a:spLocks noGrp="1"/>
          </p:cNvSpPr>
          <p:nvPr>
            <p:ph type="title"/>
          </p:nvPr>
        </p:nvSpPr>
        <p:spPr>
          <a:xfrm>
            <a:off x="457200" y="612775"/>
            <a:ext cx="8229600" cy="614363"/>
          </a:xfrm>
        </p:spPr>
        <p:txBody>
          <a:bodyPr/>
          <a:lstStyle/>
          <a:p>
            <a:pPr eaLnBrk="1" hangingPunct="1">
              <a:defRPr/>
            </a:pPr>
            <a:r>
              <a:rPr lang="en-US" dirty="0">
                <a:ea typeface="+mj-ea"/>
              </a:rPr>
              <a:t>E-commerce Patents</a:t>
            </a:r>
          </a:p>
        </p:txBody>
      </p:sp>
      <p:sp>
        <p:nvSpPr>
          <p:cNvPr id="34819" name="Content Placeholder 2">
            <a:extLst>
              <a:ext uri="{FF2B5EF4-FFF2-40B4-BE49-F238E27FC236}">
                <a16:creationId xmlns:a16="http://schemas.microsoft.com/office/drawing/2014/main" id="{5900F431-AE9E-13D6-5C25-B8356F756F3F}"/>
              </a:ext>
            </a:extLst>
          </p:cNvPr>
          <p:cNvSpPr>
            <a:spLocks noGrp="1"/>
          </p:cNvSpPr>
          <p:nvPr>
            <p:ph idx="1"/>
          </p:nvPr>
        </p:nvSpPr>
        <p:spPr>
          <a:xfrm>
            <a:off x="381000" y="1219200"/>
            <a:ext cx="8229600" cy="5257800"/>
          </a:xfrm>
        </p:spPr>
        <p:txBody>
          <a:bodyPr/>
          <a:lstStyle/>
          <a:p>
            <a:pPr eaLnBrk="1" hangingPunct="1">
              <a:defRPr/>
            </a:pPr>
            <a:r>
              <a:rPr lang="en-US" sz="3200" dirty="0"/>
              <a:t>Meaning of e-commerce</a:t>
            </a:r>
          </a:p>
          <a:p>
            <a:pPr lvl="1">
              <a:defRPr/>
            </a:pPr>
            <a:r>
              <a:rPr lang="en-US" sz="2400" dirty="0"/>
              <a:t>E-Commerce is the ability of a company to have a dynamic presence on the Internet which allowed the company to conduct its business electronically, in essence having an electronic shop. Products can be advertised, sold and paid for all electronically without the need for it to be processed by a human being.</a:t>
            </a:r>
            <a:endParaRPr lang="en-US" sz="2400" dirty="0">
              <a:ea typeface="+mn-ea"/>
            </a:endParaRPr>
          </a:p>
          <a:p>
            <a:pPr eaLnBrk="1" hangingPunct="1">
              <a:defRPr/>
            </a:pPr>
            <a:r>
              <a:rPr lang="en-US" sz="3200" dirty="0"/>
              <a:t>Benefits of E-Commerce</a:t>
            </a:r>
          </a:p>
          <a:p>
            <a:pPr lvl="1" eaLnBrk="1" hangingPunct="1">
              <a:defRPr/>
            </a:pPr>
            <a:r>
              <a:rPr lang="en-US" sz="2000" dirty="0"/>
              <a:t>Access To A Global Market</a:t>
            </a:r>
          </a:p>
          <a:p>
            <a:pPr lvl="1" eaLnBrk="1" hangingPunct="1">
              <a:defRPr/>
            </a:pPr>
            <a:r>
              <a:rPr lang="en-US" sz="2000" dirty="0"/>
              <a:t>Cutting Out The Middleman</a:t>
            </a:r>
          </a:p>
          <a:p>
            <a:pPr lvl="1" eaLnBrk="1" hangingPunct="1">
              <a:defRPr/>
            </a:pPr>
            <a:r>
              <a:rPr lang="en-US" sz="2000" dirty="0"/>
              <a:t>A Level Playing Field</a:t>
            </a:r>
          </a:p>
          <a:p>
            <a:pPr lvl="1" eaLnBrk="1" hangingPunct="1">
              <a:defRPr/>
            </a:pPr>
            <a:r>
              <a:rPr lang="en-US" sz="2000" dirty="0"/>
              <a:t>Open 24 Hours A Day</a:t>
            </a:r>
          </a:p>
          <a:p>
            <a:pPr lvl="1" eaLnBrk="1" hangingPunct="1">
              <a:defRPr/>
            </a:pPr>
            <a:r>
              <a:rPr lang="en-US" sz="2000" dirty="0"/>
              <a:t>Better Customer Information</a:t>
            </a:r>
            <a:endParaRPr lang="en-US" sz="2000" dirty="0">
              <a:ea typeface="ＭＳ Ｐゴシック" charset="0"/>
            </a:endParaRPr>
          </a:p>
        </p:txBody>
      </p:sp>
      <p:sp>
        <p:nvSpPr>
          <p:cNvPr id="47108" name="Footer Placeholder 1">
            <a:extLst>
              <a:ext uri="{FF2B5EF4-FFF2-40B4-BE49-F238E27FC236}">
                <a16:creationId xmlns:a16="http://schemas.microsoft.com/office/drawing/2014/main" id="{46018148-7792-7D27-3236-0647C4D803C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47109" name="Slide Number Placeholder 2">
            <a:extLst>
              <a:ext uri="{FF2B5EF4-FFF2-40B4-BE49-F238E27FC236}">
                <a16:creationId xmlns:a16="http://schemas.microsoft.com/office/drawing/2014/main" id="{EDBC0FD2-A4EB-4766-4DE1-4797C1303C7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E338DC7E-E8F8-45A5-B41E-05048A7750D7}" type="slidenum">
              <a:rPr lang="en-US" altLang="en-US" sz="1200">
                <a:solidFill>
                  <a:schemeClr val="bg1"/>
                </a:solidFill>
                <a:latin typeface="Georgia" panose="02040502050405020303" pitchFamily="18" charset="0"/>
              </a:rPr>
              <a:pPr/>
              <a:t>30</a:t>
            </a:fld>
            <a:endParaRPr lang="en-US" altLang="en-US" sz="1200">
              <a:solidFill>
                <a:schemeClr val="bg1"/>
              </a:solidFill>
              <a:latin typeface="Georgia" panose="02040502050405020303"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06C43E8-A260-5780-B536-7D2C87059F4D}"/>
              </a:ext>
            </a:extLst>
          </p:cNvPr>
          <p:cNvSpPr>
            <a:spLocks noGrp="1"/>
          </p:cNvSpPr>
          <p:nvPr>
            <p:ph type="title"/>
          </p:nvPr>
        </p:nvSpPr>
        <p:spPr>
          <a:xfrm>
            <a:off x="457200" y="381000"/>
            <a:ext cx="8229600" cy="614363"/>
          </a:xfrm>
        </p:spPr>
        <p:txBody>
          <a:bodyPr/>
          <a:lstStyle/>
          <a:p>
            <a:pPr eaLnBrk="1" hangingPunct="1">
              <a:defRPr/>
            </a:pPr>
            <a:r>
              <a:rPr lang="en-US" dirty="0">
                <a:ea typeface="+mj-ea"/>
              </a:rPr>
              <a:t>E-commerce Patents</a:t>
            </a:r>
          </a:p>
        </p:txBody>
      </p:sp>
      <p:sp>
        <p:nvSpPr>
          <p:cNvPr id="34819" name="Content Placeholder 2">
            <a:extLst>
              <a:ext uri="{FF2B5EF4-FFF2-40B4-BE49-F238E27FC236}">
                <a16:creationId xmlns:a16="http://schemas.microsoft.com/office/drawing/2014/main" id="{CB5E68FD-C217-D0AF-DD84-FDB1BAAB8FF6}"/>
              </a:ext>
            </a:extLst>
          </p:cNvPr>
          <p:cNvSpPr>
            <a:spLocks noGrp="1"/>
          </p:cNvSpPr>
          <p:nvPr>
            <p:ph idx="1"/>
          </p:nvPr>
        </p:nvSpPr>
        <p:spPr>
          <a:xfrm>
            <a:off x="381000" y="908050"/>
            <a:ext cx="8229600" cy="5568950"/>
          </a:xfrm>
        </p:spPr>
        <p:txBody>
          <a:bodyPr/>
          <a:lstStyle/>
          <a:p>
            <a:pPr eaLnBrk="1" hangingPunct="1">
              <a:defRPr/>
            </a:pPr>
            <a:r>
              <a:rPr lang="en-US" sz="3200" dirty="0"/>
              <a:t>E-commerce Patent</a:t>
            </a:r>
          </a:p>
          <a:p>
            <a:pPr lvl="1">
              <a:defRPr/>
            </a:pPr>
            <a:r>
              <a:rPr lang="en-US" sz="2000" dirty="0"/>
              <a:t>Patent that protects a method of buying or selling something (goods or services) over internet</a:t>
            </a:r>
            <a:endParaRPr lang="en-US" sz="2000" dirty="0">
              <a:ea typeface="+mn-ea"/>
            </a:endParaRPr>
          </a:p>
          <a:p>
            <a:pPr eaLnBrk="1" hangingPunct="1">
              <a:defRPr/>
            </a:pPr>
            <a:r>
              <a:rPr lang="en-US" sz="3200" dirty="0">
                <a:ea typeface="+mn-ea"/>
              </a:rPr>
              <a:t>1998 </a:t>
            </a:r>
            <a:r>
              <a:rPr lang="en-US" sz="3200" i="1" dirty="0">
                <a:ea typeface="+mn-ea"/>
              </a:rPr>
              <a:t>State Street Bank &amp; Trust vs. Signature Financial Group</a:t>
            </a:r>
          </a:p>
          <a:p>
            <a:pPr lvl="1" eaLnBrk="1" hangingPunct="1">
              <a:defRPr/>
            </a:pPr>
            <a:r>
              <a:rPr lang="en-US" sz="2000" dirty="0">
                <a:ea typeface="ＭＳ Ｐゴシック" charset="0"/>
              </a:rPr>
              <a:t>Business method patents</a:t>
            </a:r>
          </a:p>
          <a:p>
            <a:pPr eaLnBrk="1" hangingPunct="1">
              <a:defRPr/>
            </a:pPr>
            <a:r>
              <a:rPr lang="en-US" sz="3200" dirty="0">
                <a:ea typeface="+mn-ea"/>
              </a:rPr>
              <a:t>2014</a:t>
            </a:r>
            <a:r>
              <a:rPr lang="en-US" sz="3200" i="1" dirty="0">
                <a:ea typeface="+mn-ea"/>
              </a:rPr>
              <a:t> Alice Corporation</a:t>
            </a:r>
            <a:r>
              <a:rPr lang="en-US" sz="3200" dirty="0">
                <a:ea typeface="+mn-ea"/>
              </a:rPr>
              <a:t>: </a:t>
            </a:r>
          </a:p>
          <a:p>
            <a:pPr lvl="1" eaLnBrk="1" hangingPunct="1">
              <a:defRPr/>
            </a:pPr>
            <a:r>
              <a:rPr lang="en-US" sz="2000" dirty="0">
                <a:ea typeface="ＭＳ Ｐゴシック" charset="0"/>
              </a:rPr>
              <a:t>Supreme Court rules that software does not make a basic business method or abstract idea patentable</a:t>
            </a:r>
          </a:p>
          <a:p>
            <a:pPr eaLnBrk="1" hangingPunct="1">
              <a:defRPr/>
            </a:pPr>
            <a:r>
              <a:rPr lang="en-US" sz="3200" dirty="0">
                <a:ea typeface="+mn-ea"/>
              </a:rPr>
              <a:t>E-commerce patents</a:t>
            </a:r>
          </a:p>
          <a:p>
            <a:pPr lvl="1" eaLnBrk="1" hangingPunct="1">
              <a:defRPr/>
            </a:pPr>
            <a:r>
              <a:rPr lang="en-US" sz="2000" dirty="0">
                <a:ea typeface="ＭＳ Ｐゴシック" charset="0"/>
              </a:rPr>
              <a:t>Amazon: One-click purchasing</a:t>
            </a:r>
          </a:p>
          <a:p>
            <a:pPr lvl="1" eaLnBrk="1" hangingPunct="1">
              <a:defRPr/>
            </a:pPr>
            <a:r>
              <a:rPr lang="en-US" sz="2000" dirty="0">
                <a:ea typeface="ＭＳ Ｐゴシック" charset="0"/>
              </a:rPr>
              <a:t>Akamai: Internet content delivery global hosting system</a:t>
            </a:r>
          </a:p>
          <a:p>
            <a:pPr lvl="1" eaLnBrk="1" hangingPunct="1">
              <a:defRPr/>
            </a:pPr>
            <a:r>
              <a:rPr lang="en-US" sz="2000" dirty="0">
                <a:ea typeface="ＭＳ Ｐゴシック" charset="0"/>
              </a:rPr>
              <a:t>Google: Search technology, location technology</a:t>
            </a:r>
          </a:p>
        </p:txBody>
      </p:sp>
      <p:sp>
        <p:nvSpPr>
          <p:cNvPr id="48132" name="Footer Placeholder 1">
            <a:extLst>
              <a:ext uri="{FF2B5EF4-FFF2-40B4-BE49-F238E27FC236}">
                <a16:creationId xmlns:a16="http://schemas.microsoft.com/office/drawing/2014/main" id="{00BF9A9F-7708-9F9D-EB2A-FE1B6313ED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48133" name="Slide Number Placeholder 2">
            <a:extLst>
              <a:ext uri="{FF2B5EF4-FFF2-40B4-BE49-F238E27FC236}">
                <a16:creationId xmlns:a16="http://schemas.microsoft.com/office/drawing/2014/main" id="{3ACA6190-7627-0838-F499-F7CFD5C51C6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1D82DFE9-F00E-4221-AA24-302C140CB2F3}" type="slidenum">
              <a:rPr lang="en-US" altLang="en-US" sz="1200">
                <a:solidFill>
                  <a:schemeClr val="bg1"/>
                </a:solidFill>
                <a:latin typeface="Georgia" panose="02040502050405020303" pitchFamily="18" charset="0"/>
              </a:rPr>
              <a:pPr/>
              <a:t>31</a:t>
            </a:fld>
            <a:endParaRPr lang="en-US" altLang="en-US" sz="1200">
              <a:solidFill>
                <a:schemeClr val="bg1"/>
              </a:solidFill>
              <a:latin typeface="Georgia" panose="02040502050405020303"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a:extLst>
              <a:ext uri="{FF2B5EF4-FFF2-40B4-BE49-F238E27FC236}">
                <a16:creationId xmlns:a16="http://schemas.microsoft.com/office/drawing/2014/main" id="{9331E27A-651D-1DA4-C375-B2E779024F85}"/>
              </a:ext>
            </a:extLst>
          </p:cNvPr>
          <p:cNvSpPr>
            <a:spLocks noGrp="1"/>
          </p:cNvSpPr>
          <p:nvPr>
            <p:ph type="title"/>
          </p:nvPr>
        </p:nvSpPr>
        <p:spPr>
          <a:xfrm>
            <a:off x="457200" y="838200"/>
            <a:ext cx="8229600" cy="1022350"/>
          </a:xfrm>
        </p:spPr>
        <p:txBody>
          <a:bodyPr/>
          <a:lstStyle/>
          <a:p>
            <a:pPr eaLnBrk="1" hangingPunct="1"/>
            <a:r>
              <a:rPr lang="en-US" altLang="en-US"/>
              <a:t>Theft and Innovation: </a:t>
            </a:r>
            <a:br>
              <a:rPr lang="en-US" altLang="en-US"/>
            </a:br>
            <a:r>
              <a:rPr lang="en-US" altLang="en-US"/>
              <a:t>The Patent Trial of the Century</a:t>
            </a:r>
          </a:p>
        </p:txBody>
      </p:sp>
      <p:sp>
        <p:nvSpPr>
          <p:cNvPr id="53250" name="Content Placeholder 1">
            <a:extLst>
              <a:ext uri="{FF2B5EF4-FFF2-40B4-BE49-F238E27FC236}">
                <a16:creationId xmlns:a16="http://schemas.microsoft.com/office/drawing/2014/main" id="{BBAB5071-EEB5-E957-91EE-269C69920139}"/>
              </a:ext>
            </a:extLst>
          </p:cNvPr>
          <p:cNvSpPr>
            <a:spLocks noGrp="1"/>
          </p:cNvSpPr>
          <p:nvPr>
            <p:ph idx="1"/>
          </p:nvPr>
        </p:nvSpPr>
        <p:spPr>
          <a:xfrm>
            <a:off x="457200" y="1981200"/>
            <a:ext cx="8229600" cy="3886200"/>
          </a:xfrm>
        </p:spPr>
        <p:txBody>
          <a:bodyPr/>
          <a:lstStyle/>
          <a:p>
            <a:pPr eaLnBrk="1" hangingPunct="1">
              <a:buClr>
                <a:srgbClr val="EF6527"/>
              </a:buClr>
              <a:defRPr/>
            </a:pPr>
            <a:r>
              <a:rPr lang="en-US" altLang="en-US" sz="2800">
                <a:solidFill>
                  <a:srgbClr val="0C0C0C"/>
                </a:solidFill>
              </a:rPr>
              <a:t>Do you agree with the jury finding that Samsung violated Apple</a:t>
            </a:r>
            <a:r>
              <a:rPr lang="en-US" altLang="ja-JP" sz="2800">
                <a:solidFill>
                  <a:srgbClr val="0C0C0C"/>
                </a:solidFill>
              </a:rPr>
              <a:t>'s patents in the Samsung Galaxy design?</a:t>
            </a:r>
          </a:p>
          <a:p>
            <a:pPr eaLnBrk="1" hangingPunct="1">
              <a:buClr>
                <a:srgbClr val="EF6527"/>
              </a:buClr>
              <a:defRPr/>
            </a:pPr>
            <a:r>
              <a:rPr lang="en-US" altLang="en-US" sz="2800">
                <a:solidFill>
                  <a:srgbClr val="0C0C0C"/>
                </a:solidFill>
              </a:rPr>
              <a:t>Should </a:t>
            </a:r>
            <a:r>
              <a:rPr lang="ja-JP" altLang="en-US" sz="2800">
                <a:solidFill>
                  <a:srgbClr val="0C0C0C"/>
                </a:solidFill>
              </a:rPr>
              <a:t>“</a:t>
            </a:r>
            <a:r>
              <a:rPr lang="en-US" altLang="ja-JP" sz="2800">
                <a:solidFill>
                  <a:srgbClr val="0C0C0C"/>
                </a:solidFill>
              </a:rPr>
              <a:t>trade dress</a:t>
            </a:r>
            <a:r>
              <a:rPr lang="ja-JP" altLang="en-US" sz="2800">
                <a:solidFill>
                  <a:srgbClr val="0C0C0C"/>
                </a:solidFill>
              </a:rPr>
              <a:t>”</a:t>
            </a:r>
            <a:r>
              <a:rPr lang="en-US" altLang="ja-JP" sz="2800">
                <a:solidFill>
                  <a:srgbClr val="0C0C0C"/>
                </a:solidFill>
              </a:rPr>
              <a:t> patents cover basic shape elements, such as round-cornered squares used for icons? </a:t>
            </a:r>
          </a:p>
          <a:p>
            <a:pPr eaLnBrk="1" hangingPunct="1">
              <a:buClr>
                <a:srgbClr val="EF6527"/>
              </a:buClr>
              <a:defRPr/>
            </a:pPr>
            <a:r>
              <a:rPr lang="en-US" altLang="en-US" sz="2800">
                <a:solidFill>
                  <a:srgbClr val="0C0C0C"/>
                </a:solidFill>
              </a:rPr>
              <a:t>The Apple </a:t>
            </a:r>
            <a:r>
              <a:rPr lang="ja-JP" altLang="en-US" sz="2800">
                <a:solidFill>
                  <a:srgbClr val="0C0C0C"/>
                </a:solidFill>
              </a:rPr>
              <a:t>“</a:t>
            </a:r>
            <a:r>
              <a:rPr lang="en-US" altLang="ja-JP" sz="2800">
                <a:solidFill>
                  <a:srgbClr val="0C0C0C"/>
                </a:solidFill>
              </a:rPr>
              <a:t>look and feel</a:t>
            </a:r>
            <a:r>
              <a:rPr lang="ja-JP" altLang="en-US" sz="2800">
                <a:solidFill>
                  <a:srgbClr val="0C0C0C"/>
                </a:solidFill>
              </a:rPr>
              <a:t>”</a:t>
            </a:r>
            <a:r>
              <a:rPr lang="en-US" altLang="ja-JP" sz="2800">
                <a:solidFill>
                  <a:srgbClr val="0C0C0C"/>
                </a:solidFill>
              </a:rPr>
              <a:t> has inspired the </a:t>
            </a:r>
            <a:r>
              <a:rPr lang="ja-JP" altLang="en-US" sz="2800">
                <a:solidFill>
                  <a:srgbClr val="0C0C0C"/>
                </a:solidFill>
              </a:rPr>
              <a:t>“</a:t>
            </a:r>
            <a:r>
              <a:rPr lang="en-US" altLang="ja-JP" sz="2800">
                <a:solidFill>
                  <a:srgbClr val="0C0C0C"/>
                </a:solidFill>
              </a:rPr>
              <a:t>look and feel</a:t>
            </a:r>
            <a:r>
              <a:rPr lang="ja-JP" altLang="en-US" sz="2800">
                <a:solidFill>
                  <a:srgbClr val="0C0C0C"/>
                </a:solidFill>
              </a:rPr>
              <a:t>”</a:t>
            </a:r>
            <a:r>
              <a:rPr lang="en-US" altLang="ja-JP" sz="2800">
                <a:solidFill>
                  <a:srgbClr val="0C0C0C"/>
                </a:solidFill>
              </a:rPr>
              <a:t> of many other Web sites and devices. How is this different from the Samsung case?</a:t>
            </a:r>
          </a:p>
          <a:p>
            <a:pPr eaLnBrk="1" hangingPunct="1">
              <a:buClr>
                <a:srgbClr val="EF6527"/>
              </a:buClr>
              <a:defRPr/>
            </a:pPr>
            <a:endParaRPr lang="en-US" altLang="en-US" sz="2800">
              <a:solidFill>
                <a:srgbClr val="0C0C0C"/>
              </a:solidFill>
            </a:endParaRPr>
          </a:p>
        </p:txBody>
      </p:sp>
      <p:sp>
        <p:nvSpPr>
          <p:cNvPr id="49156" name="Footer Placeholder 1">
            <a:extLst>
              <a:ext uri="{FF2B5EF4-FFF2-40B4-BE49-F238E27FC236}">
                <a16:creationId xmlns:a16="http://schemas.microsoft.com/office/drawing/2014/main" id="{15519269-D4F2-E34E-CFF0-2CFD4C02B3E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49157" name="Slide Number Placeholder 2">
            <a:extLst>
              <a:ext uri="{FF2B5EF4-FFF2-40B4-BE49-F238E27FC236}">
                <a16:creationId xmlns:a16="http://schemas.microsoft.com/office/drawing/2014/main" id="{AF6E2AFD-18E1-9076-5239-16688899736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B946125A-25B1-4785-B73E-5513B844765F}" type="slidenum">
              <a:rPr lang="en-US" altLang="en-US" sz="1200">
                <a:solidFill>
                  <a:schemeClr val="bg1"/>
                </a:solidFill>
                <a:latin typeface="Georgia" panose="02040502050405020303" pitchFamily="18" charset="0"/>
              </a:rPr>
              <a:pPr/>
              <a:t>32</a:t>
            </a:fld>
            <a:endParaRPr lang="en-US" altLang="en-US" sz="1200">
              <a:solidFill>
                <a:schemeClr val="bg1"/>
              </a:solidFill>
              <a:latin typeface="Georgia" panose="020405020504050203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6E0CF20-94D5-B720-2AB5-81F0DEE56ACC}"/>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Trademarks</a:t>
            </a:r>
          </a:p>
        </p:txBody>
      </p:sp>
      <p:sp>
        <p:nvSpPr>
          <p:cNvPr id="37891" name="Rectangle 3">
            <a:extLst>
              <a:ext uri="{FF2B5EF4-FFF2-40B4-BE49-F238E27FC236}">
                <a16:creationId xmlns:a16="http://schemas.microsoft.com/office/drawing/2014/main" id="{33035FDF-867E-4EDB-11F0-CC1B26FFD8BD}"/>
              </a:ext>
            </a:extLst>
          </p:cNvPr>
          <p:cNvSpPr>
            <a:spLocks noGrp="1" noChangeArrowheads="1"/>
          </p:cNvSpPr>
          <p:nvPr>
            <p:ph idx="1"/>
          </p:nvPr>
        </p:nvSpPr>
        <p:spPr/>
        <p:txBody>
          <a:bodyPr/>
          <a:lstStyle/>
          <a:p>
            <a:pPr eaLnBrk="1" hangingPunct="1">
              <a:defRPr/>
            </a:pPr>
            <a:r>
              <a:rPr lang="en-US" sz="2800" dirty="0">
                <a:ea typeface="+mn-ea"/>
              </a:rPr>
              <a:t>Identify, distinguish goods, and indicate their source</a:t>
            </a:r>
          </a:p>
          <a:p>
            <a:pPr eaLnBrk="1" hangingPunct="1">
              <a:defRPr/>
            </a:pPr>
            <a:r>
              <a:rPr lang="en-US" sz="2800" dirty="0">
                <a:ea typeface="+mn-ea"/>
              </a:rPr>
              <a:t>Purpose</a:t>
            </a:r>
          </a:p>
          <a:p>
            <a:pPr lvl="1" eaLnBrk="1" hangingPunct="1">
              <a:defRPr/>
            </a:pPr>
            <a:r>
              <a:rPr lang="en-US" sz="2000" dirty="0">
                <a:ea typeface="ＭＳ Ｐゴシック" charset="0"/>
              </a:rPr>
              <a:t>Ensure consumer gets what is paid for/expected to receive</a:t>
            </a:r>
          </a:p>
          <a:p>
            <a:pPr lvl="1" eaLnBrk="1" hangingPunct="1">
              <a:defRPr/>
            </a:pPr>
            <a:r>
              <a:rPr lang="en-US" sz="2000" dirty="0">
                <a:ea typeface="ＭＳ Ｐゴシック" charset="0"/>
              </a:rPr>
              <a:t>Protect owner against piracy and misappropriation</a:t>
            </a:r>
          </a:p>
          <a:p>
            <a:pPr eaLnBrk="1" hangingPunct="1">
              <a:defRPr/>
            </a:pPr>
            <a:r>
              <a:rPr lang="en-US" sz="2800" dirty="0">
                <a:ea typeface="+mn-ea"/>
              </a:rPr>
              <a:t>Infringement</a:t>
            </a:r>
          </a:p>
          <a:p>
            <a:pPr lvl="1" eaLnBrk="1" hangingPunct="1">
              <a:defRPr/>
            </a:pPr>
            <a:r>
              <a:rPr lang="en-US" sz="2000" dirty="0">
                <a:ea typeface="ＭＳ Ｐゴシック" charset="0"/>
              </a:rPr>
              <a:t>Market confusion</a:t>
            </a:r>
          </a:p>
          <a:p>
            <a:pPr lvl="1" eaLnBrk="1" hangingPunct="1">
              <a:defRPr/>
            </a:pPr>
            <a:r>
              <a:rPr lang="en-US" sz="2000" dirty="0">
                <a:ea typeface="ＭＳ Ｐゴシック" charset="0"/>
              </a:rPr>
              <a:t>Bad faith</a:t>
            </a:r>
          </a:p>
          <a:p>
            <a:pPr eaLnBrk="1" hangingPunct="1">
              <a:defRPr/>
            </a:pPr>
            <a:r>
              <a:rPr lang="en-US" sz="2800" dirty="0">
                <a:ea typeface="+mn-ea"/>
              </a:rPr>
              <a:t>Dilution</a:t>
            </a:r>
          </a:p>
          <a:p>
            <a:pPr lvl="1" eaLnBrk="1" hangingPunct="1">
              <a:defRPr/>
            </a:pPr>
            <a:r>
              <a:rPr lang="en-US" sz="2000" dirty="0">
                <a:ea typeface="ＭＳ Ｐゴシック" charset="0"/>
              </a:rPr>
              <a:t>Behavior that weakens connection between trademark and product</a:t>
            </a:r>
          </a:p>
        </p:txBody>
      </p:sp>
      <p:sp>
        <p:nvSpPr>
          <p:cNvPr id="50180" name="Footer Placeholder 1">
            <a:extLst>
              <a:ext uri="{FF2B5EF4-FFF2-40B4-BE49-F238E27FC236}">
                <a16:creationId xmlns:a16="http://schemas.microsoft.com/office/drawing/2014/main" id="{835E7AFC-4850-56F3-BC07-4919BCDA2C6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50181" name="Slide Number Placeholder 2">
            <a:extLst>
              <a:ext uri="{FF2B5EF4-FFF2-40B4-BE49-F238E27FC236}">
                <a16:creationId xmlns:a16="http://schemas.microsoft.com/office/drawing/2014/main" id="{365217A9-2D09-B592-D794-DF4DE7696B2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9F4978B1-0645-4178-808D-A9D2F01DCFEF}" type="slidenum">
              <a:rPr lang="en-US" altLang="en-US" sz="1200">
                <a:solidFill>
                  <a:schemeClr val="bg1"/>
                </a:solidFill>
                <a:latin typeface="Georgia" panose="02040502050405020303" pitchFamily="18" charset="0"/>
              </a:rPr>
              <a:pPr/>
              <a:t>33</a:t>
            </a:fld>
            <a:endParaRPr lang="en-US" altLang="en-US" sz="1200">
              <a:solidFill>
                <a:schemeClr val="bg1"/>
              </a:solidFill>
              <a:latin typeface="Georgia" panose="020405020504050203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20414B5-27FD-233B-7B85-C3797C6C015D}"/>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Trademarks and the Internet</a:t>
            </a:r>
          </a:p>
        </p:txBody>
      </p:sp>
      <p:sp>
        <p:nvSpPr>
          <p:cNvPr id="39939" name="Rectangle 3">
            <a:extLst>
              <a:ext uri="{FF2B5EF4-FFF2-40B4-BE49-F238E27FC236}">
                <a16:creationId xmlns:a16="http://schemas.microsoft.com/office/drawing/2014/main" id="{5A6D37DE-1CE8-41E7-69B0-1187A6CABAA2}"/>
              </a:ext>
            </a:extLst>
          </p:cNvPr>
          <p:cNvSpPr>
            <a:spLocks noGrp="1" noChangeArrowheads="1"/>
          </p:cNvSpPr>
          <p:nvPr>
            <p:ph idx="1"/>
          </p:nvPr>
        </p:nvSpPr>
        <p:spPr/>
        <p:txBody>
          <a:bodyPr/>
          <a:lstStyle/>
          <a:p>
            <a:pPr eaLnBrk="1" hangingPunct="1">
              <a:defRPr/>
            </a:pPr>
            <a:r>
              <a:rPr lang="en-US" sz="3200" dirty="0">
                <a:ea typeface="+mn-ea"/>
              </a:rPr>
              <a:t>Cybersquatting and brand-jacking</a:t>
            </a:r>
          </a:p>
          <a:p>
            <a:pPr lvl="1" eaLnBrk="1" hangingPunct="1">
              <a:defRPr/>
            </a:pPr>
            <a:r>
              <a:rPr lang="en-US" sz="2400" dirty="0">
                <a:ea typeface="ＭＳ Ｐゴシック" charset="0"/>
              </a:rPr>
              <a:t>Anticybersquatting Consumer Protection Act (ACPA)</a:t>
            </a:r>
          </a:p>
          <a:p>
            <a:pPr eaLnBrk="1" hangingPunct="1">
              <a:defRPr/>
            </a:pPr>
            <a:r>
              <a:rPr lang="en-US" sz="3200" dirty="0">
                <a:ea typeface="+mn-ea"/>
              </a:rPr>
              <a:t>Cyberpiracy</a:t>
            </a:r>
          </a:p>
          <a:p>
            <a:pPr lvl="1" eaLnBrk="1" hangingPunct="1">
              <a:defRPr/>
            </a:pPr>
            <a:r>
              <a:rPr lang="en-US" sz="2400" dirty="0">
                <a:ea typeface="ＭＳ Ｐゴシック" charset="0"/>
              </a:rPr>
              <a:t>Typosquatting</a:t>
            </a:r>
          </a:p>
          <a:p>
            <a:pPr eaLnBrk="1" hangingPunct="1">
              <a:defRPr/>
            </a:pPr>
            <a:r>
              <a:rPr lang="en-US" sz="3200" dirty="0">
                <a:ea typeface="+mn-ea"/>
              </a:rPr>
              <a:t>Metatagging</a:t>
            </a:r>
          </a:p>
          <a:p>
            <a:pPr eaLnBrk="1" hangingPunct="1">
              <a:defRPr/>
            </a:pPr>
            <a:r>
              <a:rPr lang="en-US" sz="3200" dirty="0">
                <a:ea typeface="+mn-ea"/>
              </a:rPr>
              <a:t>Keywording</a:t>
            </a:r>
          </a:p>
          <a:p>
            <a:pPr eaLnBrk="1" hangingPunct="1">
              <a:defRPr/>
            </a:pPr>
            <a:r>
              <a:rPr lang="en-US" sz="3200" dirty="0">
                <a:ea typeface="+mn-ea"/>
              </a:rPr>
              <a:t>Linking and deep linking</a:t>
            </a:r>
          </a:p>
          <a:p>
            <a:pPr eaLnBrk="1" hangingPunct="1">
              <a:defRPr/>
            </a:pPr>
            <a:r>
              <a:rPr lang="en-US" sz="3200" dirty="0">
                <a:ea typeface="+mn-ea"/>
              </a:rPr>
              <a:t>Framing</a:t>
            </a:r>
          </a:p>
        </p:txBody>
      </p:sp>
      <p:sp>
        <p:nvSpPr>
          <p:cNvPr id="51204" name="Footer Placeholder 1">
            <a:extLst>
              <a:ext uri="{FF2B5EF4-FFF2-40B4-BE49-F238E27FC236}">
                <a16:creationId xmlns:a16="http://schemas.microsoft.com/office/drawing/2014/main" id="{E7F5BB79-6368-7A63-87EC-2736E31FC66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51205" name="Slide Number Placeholder 2">
            <a:extLst>
              <a:ext uri="{FF2B5EF4-FFF2-40B4-BE49-F238E27FC236}">
                <a16:creationId xmlns:a16="http://schemas.microsoft.com/office/drawing/2014/main" id="{F69B5364-ED9F-C0A2-D771-FA173599863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2213B531-3E2E-41E5-AEE7-0D1986B37085}" type="slidenum">
              <a:rPr lang="en-US" altLang="en-US" sz="1200">
                <a:solidFill>
                  <a:schemeClr val="bg1"/>
                </a:solidFill>
                <a:latin typeface="Georgia" panose="02040502050405020303" pitchFamily="18" charset="0"/>
              </a:rPr>
              <a:pPr/>
              <a:t>34</a:t>
            </a:fld>
            <a:endParaRPr lang="en-US" altLang="en-US" sz="1200">
              <a:solidFill>
                <a:schemeClr val="bg1"/>
              </a:solidFill>
              <a:latin typeface="Georgia" panose="020405020504050203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AF32FB7-6CA8-CDDE-2C95-8626FA06B47A}"/>
              </a:ext>
            </a:extLst>
          </p:cNvPr>
          <p:cNvSpPr>
            <a:spLocks noGrp="1" noChangeArrowheads="1"/>
          </p:cNvSpPr>
          <p:nvPr>
            <p:ph type="title"/>
          </p:nvPr>
        </p:nvSpPr>
        <p:spPr>
          <a:xfrm>
            <a:off x="0" y="533400"/>
            <a:ext cx="9144000" cy="1323975"/>
          </a:xfrm>
        </p:spPr>
        <p:txBody>
          <a:bodyPr/>
          <a:lstStyle/>
          <a:p>
            <a:pPr eaLnBrk="1" hangingPunct="1">
              <a:defRPr/>
            </a:pPr>
            <a:r>
              <a:rPr lang="en-US" dirty="0">
                <a:ea typeface="+mj-ea"/>
              </a:rPr>
              <a:t>Who Governs the Internet</a:t>
            </a:r>
            <a:br>
              <a:rPr lang="en-US" dirty="0">
                <a:ea typeface="+mj-ea"/>
              </a:rPr>
            </a:br>
            <a:r>
              <a:rPr lang="en-US" dirty="0">
                <a:ea typeface="+mj-ea"/>
              </a:rPr>
              <a:t>and E-commerce?</a:t>
            </a:r>
          </a:p>
        </p:txBody>
      </p:sp>
      <p:sp>
        <p:nvSpPr>
          <p:cNvPr id="41987" name="Rectangle 3">
            <a:extLst>
              <a:ext uri="{FF2B5EF4-FFF2-40B4-BE49-F238E27FC236}">
                <a16:creationId xmlns:a16="http://schemas.microsoft.com/office/drawing/2014/main" id="{9F0254EA-0590-09A9-A082-783AC7D405EB}"/>
              </a:ext>
            </a:extLst>
          </p:cNvPr>
          <p:cNvSpPr>
            <a:spLocks noGrp="1" noChangeArrowheads="1"/>
          </p:cNvSpPr>
          <p:nvPr>
            <p:ph idx="1"/>
          </p:nvPr>
        </p:nvSpPr>
        <p:spPr>
          <a:xfrm>
            <a:off x="457200" y="1905000"/>
            <a:ext cx="8229600" cy="3962400"/>
          </a:xfrm>
        </p:spPr>
        <p:txBody>
          <a:bodyPr/>
          <a:lstStyle/>
          <a:p>
            <a:pPr eaLnBrk="1" hangingPunct="1">
              <a:defRPr/>
            </a:pPr>
            <a:r>
              <a:rPr lang="en-US" dirty="0">
                <a:ea typeface="+mn-ea"/>
              </a:rPr>
              <a:t>Mixed mode environment</a:t>
            </a:r>
          </a:p>
          <a:p>
            <a:pPr lvl="1" eaLnBrk="1" hangingPunct="1">
              <a:defRPr/>
            </a:pPr>
            <a:r>
              <a:rPr lang="en-US" dirty="0">
                <a:ea typeface="ＭＳ Ｐゴシック" charset="0"/>
              </a:rPr>
              <a:t>Self-regulation, through variety of Internet policy and technical bodies, co-exists with limited government regulation</a:t>
            </a:r>
          </a:p>
          <a:p>
            <a:pPr eaLnBrk="1" hangingPunct="1">
              <a:defRPr/>
            </a:pPr>
            <a:r>
              <a:rPr lang="en-US" dirty="0">
                <a:ea typeface="+mn-ea"/>
              </a:rPr>
              <a:t>ICANN : </a:t>
            </a:r>
            <a:r>
              <a:rPr lang="en-US" b="0" dirty="0">
                <a:ea typeface="+mn-ea"/>
              </a:rPr>
              <a:t>Domain Name System</a:t>
            </a:r>
          </a:p>
          <a:p>
            <a:pPr eaLnBrk="1" hangingPunct="1">
              <a:defRPr/>
            </a:pPr>
            <a:r>
              <a:rPr lang="en-US" dirty="0">
                <a:ea typeface="+mn-ea"/>
              </a:rPr>
              <a:t>Internet can be easily controlled, monitored, and regulated from a central location</a:t>
            </a:r>
          </a:p>
        </p:txBody>
      </p:sp>
      <p:sp>
        <p:nvSpPr>
          <p:cNvPr id="52228" name="Footer Placeholder 1">
            <a:extLst>
              <a:ext uri="{FF2B5EF4-FFF2-40B4-BE49-F238E27FC236}">
                <a16:creationId xmlns:a16="http://schemas.microsoft.com/office/drawing/2014/main" id="{1C6A33FE-DEA5-81C5-16E2-3FD5FF6CBF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52229" name="Slide Number Placeholder 2">
            <a:extLst>
              <a:ext uri="{FF2B5EF4-FFF2-40B4-BE49-F238E27FC236}">
                <a16:creationId xmlns:a16="http://schemas.microsoft.com/office/drawing/2014/main" id="{0D4D24F8-B4A0-3842-6D16-501E59A99B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E99B3A7E-F860-47A0-9A34-F6C3A1B6E81C}" type="slidenum">
              <a:rPr lang="en-US" altLang="en-US" sz="1200">
                <a:solidFill>
                  <a:schemeClr val="bg1"/>
                </a:solidFill>
                <a:latin typeface="Georgia" panose="02040502050405020303" pitchFamily="18" charset="0"/>
              </a:rPr>
              <a:pPr/>
              <a:t>35</a:t>
            </a:fld>
            <a:endParaRPr lang="en-US" altLang="en-US" sz="1200">
              <a:solidFill>
                <a:schemeClr val="bg1"/>
              </a:solidFill>
              <a:latin typeface="Georgia" panose="02040502050405020303"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160E14C-132A-2C3E-4185-A08A58DAB2DD}"/>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Taxation</a:t>
            </a:r>
          </a:p>
        </p:txBody>
      </p:sp>
      <p:sp>
        <p:nvSpPr>
          <p:cNvPr id="43011" name="Rectangle 3">
            <a:extLst>
              <a:ext uri="{FF2B5EF4-FFF2-40B4-BE49-F238E27FC236}">
                <a16:creationId xmlns:a16="http://schemas.microsoft.com/office/drawing/2014/main" id="{3BC570A2-9311-6389-2346-070B4B23304D}"/>
              </a:ext>
            </a:extLst>
          </p:cNvPr>
          <p:cNvSpPr>
            <a:spLocks noGrp="1" noChangeArrowheads="1"/>
          </p:cNvSpPr>
          <p:nvPr>
            <p:ph idx="1"/>
          </p:nvPr>
        </p:nvSpPr>
        <p:spPr/>
        <p:txBody>
          <a:bodyPr/>
          <a:lstStyle/>
          <a:p>
            <a:pPr eaLnBrk="1" hangingPunct="1">
              <a:defRPr/>
            </a:pPr>
            <a:r>
              <a:rPr lang="en-US" sz="3200" dirty="0">
                <a:ea typeface="+mn-ea"/>
              </a:rPr>
              <a:t>Non-local nature of Internet commerce complicates governance and jurisdiction issues</a:t>
            </a:r>
          </a:p>
          <a:p>
            <a:pPr eaLnBrk="1" hangingPunct="1">
              <a:defRPr/>
            </a:pPr>
            <a:r>
              <a:rPr lang="en-US" sz="3200" dirty="0">
                <a:ea typeface="+mn-ea"/>
              </a:rPr>
              <a:t>Sales taxes</a:t>
            </a:r>
          </a:p>
          <a:p>
            <a:pPr lvl="1" eaLnBrk="1" hangingPunct="1">
              <a:defRPr/>
            </a:pPr>
            <a:r>
              <a:rPr lang="en-US" sz="2400" dirty="0">
                <a:ea typeface="+mn-ea"/>
              </a:rPr>
              <a:t>Governments in Europe and U.S. rely on sales taxes</a:t>
            </a:r>
          </a:p>
          <a:p>
            <a:pPr eaLnBrk="1" hangingPunct="1">
              <a:defRPr/>
            </a:pPr>
            <a:r>
              <a:rPr lang="en-US" sz="3200" dirty="0">
                <a:ea typeface="+mn-ea"/>
              </a:rPr>
              <a:t>MOTO retailing tax subsidies</a:t>
            </a:r>
          </a:p>
          <a:p>
            <a:pPr eaLnBrk="1" hangingPunct="1">
              <a:defRPr/>
            </a:pPr>
            <a:r>
              <a:rPr lang="en-US" sz="3200" dirty="0">
                <a:ea typeface="+mn-ea"/>
              </a:rPr>
              <a:t>E-commerce tax subsidy</a:t>
            </a:r>
          </a:p>
          <a:p>
            <a:pPr eaLnBrk="1" hangingPunct="1">
              <a:defRPr/>
            </a:pPr>
            <a:r>
              <a:rPr lang="en-US" sz="3200" dirty="0">
                <a:ea typeface="+mn-ea"/>
              </a:rPr>
              <a:t>Internet Tax Freedom Act</a:t>
            </a:r>
          </a:p>
        </p:txBody>
      </p:sp>
      <p:sp>
        <p:nvSpPr>
          <p:cNvPr id="53252" name="Footer Placeholder 1">
            <a:extLst>
              <a:ext uri="{FF2B5EF4-FFF2-40B4-BE49-F238E27FC236}">
                <a16:creationId xmlns:a16="http://schemas.microsoft.com/office/drawing/2014/main" id="{E9D6660B-B6C5-E039-6B55-665698885A4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53253" name="Slide Number Placeholder 2">
            <a:extLst>
              <a:ext uri="{FF2B5EF4-FFF2-40B4-BE49-F238E27FC236}">
                <a16:creationId xmlns:a16="http://schemas.microsoft.com/office/drawing/2014/main" id="{C9C7AE02-FFC6-FE22-A6D2-B4F00F7F00F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BBEE12E0-31DC-4FF9-A81C-D8DF065A7B11}" type="slidenum">
              <a:rPr lang="en-US" altLang="en-US" sz="1200">
                <a:solidFill>
                  <a:schemeClr val="bg1"/>
                </a:solidFill>
                <a:latin typeface="Georgia" panose="02040502050405020303" pitchFamily="18" charset="0"/>
              </a:rPr>
              <a:pPr/>
              <a:t>36</a:t>
            </a:fld>
            <a:endParaRPr lang="en-US" altLang="en-US" sz="1200">
              <a:solidFill>
                <a:schemeClr val="bg1"/>
              </a:solidFill>
              <a:latin typeface="Georgia" panose="02040502050405020303"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2">
            <a:extLst>
              <a:ext uri="{FF2B5EF4-FFF2-40B4-BE49-F238E27FC236}">
                <a16:creationId xmlns:a16="http://schemas.microsoft.com/office/drawing/2014/main" id="{137153AA-B2E4-8FF9-9CC5-937BE6B24C32}"/>
              </a:ext>
            </a:extLst>
          </p:cNvPr>
          <p:cNvSpPr>
            <a:spLocks noGrp="1"/>
          </p:cNvSpPr>
          <p:nvPr>
            <p:ph type="title"/>
          </p:nvPr>
        </p:nvSpPr>
        <p:spPr>
          <a:xfrm>
            <a:off x="457200" y="838200"/>
            <a:ext cx="8229600" cy="560388"/>
          </a:xfrm>
        </p:spPr>
        <p:txBody>
          <a:bodyPr/>
          <a:lstStyle/>
          <a:p>
            <a:pPr eaLnBrk="1" hangingPunct="1"/>
            <a:r>
              <a:rPr lang="en-US" altLang="en-US"/>
              <a:t>Internet Sales Tax Battle</a:t>
            </a:r>
          </a:p>
        </p:txBody>
      </p:sp>
      <p:sp>
        <p:nvSpPr>
          <p:cNvPr id="59394" name="Content Placeholder 1">
            <a:extLst>
              <a:ext uri="{FF2B5EF4-FFF2-40B4-BE49-F238E27FC236}">
                <a16:creationId xmlns:a16="http://schemas.microsoft.com/office/drawing/2014/main" id="{183CA9FA-0B2E-D93F-6AEB-F9AB1FCB0A83}"/>
              </a:ext>
            </a:extLst>
          </p:cNvPr>
          <p:cNvSpPr>
            <a:spLocks noGrp="1"/>
          </p:cNvSpPr>
          <p:nvPr>
            <p:ph idx="1"/>
          </p:nvPr>
        </p:nvSpPr>
        <p:spPr/>
        <p:txBody>
          <a:bodyPr/>
          <a:lstStyle/>
          <a:p>
            <a:pPr eaLnBrk="1" hangingPunct="1">
              <a:buClr>
                <a:srgbClr val="EF6527"/>
              </a:buClr>
              <a:defRPr/>
            </a:pPr>
            <a:r>
              <a:rPr lang="en-US" altLang="en-US">
                <a:solidFill>
                  <a:srgbClr val="0C0C0C"/>
                </a:solidFill>
              </a:rPr>
              <a:t>Given the nature of the Internet, should sales tax be based on the location of the consumer rather than the seller?</a:t>
            </a:r>
          </a:p>
          <a:p>
            <a:pPr eaLnBrk="1" hangingPunct="1">
              <a:buClr>
                <a:srgbClr val="EF6527"/>
              </a:buClr>
              <a:defRPr/>
            </a:pPr>
            <a:r>
              <a:rPr lang="en-US" altLang="en-US">
                <a:solidFill>
                  <a:srgbClr val="0C0C0C"/>
                </a:solidFill>
              </a:rPr>
              <a:t>Why is there a struggle to define the nature of </a:t>
            </a:r>
            <a:r>
              <a:rPr lang="ja-JP" altLang="en-US">
                <a:solidFill>
                  <a:srgbClr val="0C0C0C"/>
                </a:solidFill>
              </a:rPr>
              <a:t>“</a:t>
            </a:r>
            <a:r>
              <a:rPr lang="en-US" altLang="ja-JP">
                <a:solidFill>
                  <a:srgbClr val="0C0C0C"/>
                </a:solidFill>
              </a:rPr>
              <a:t>small business</a:t>
            </a:r>
            <a:r>
              <a:rPr lang="ja-JP" altLang="en-US">
                <a:solidFill>
                  <a:srgbClr val="0C0C0C"/>
                </a:solidFill>
              </a:rPr>
              <a:t>”</a:t>
            </a:r>
            <a:r>
              <a:rPr lang="en-US" altLang="ja-JP">
                <a:solidFill>
                  <a:srgbClr val="0C0C0C"/>
                </a:solidFill>
              </a:rPr>
              <a:t>? How big is a </a:t>
            </a:r>
            <a:r>
              <a:rPr lang="ja-JP" altLang="en-US">
                <a:solidFill>
                  <a:srgbClr val="0C0C0C"/>
                </a:solidFill>
              </a:rPr>
              <a:t>“</a:t>
            </a:r>
            <a:r>
              <a:rPr lang="en-US" altLang="ja-JP">
                <a:solidFill>
                  <a:srgbClr val="0C0C0C"/>
                </a:solidFill>
              </a:rPr>
              <a:t>small business</a:t>
            </a:r>
            <a:r>
              <a:rPr lang="ja-JP" altLang="en-US">
                <a:solidFill>
                  <a:srgbClr val="0C0C0C"/>
                </a:solidFill>
              </a:rPr>
              <a:t>”</a:t>
            </a:r>
            <a:r>
              <a:rPr lang="en-US" altLang="ja-JP">
                <a:solidFill>
                  <a:srgbClr val="0C0C0C"/>
                </a:solidFill>
              </a:rPr>
              <a:t>?</a:t>
            </a:r>
          </a:p>
          <a:p>
            <a:pPr eaLnBrk="1" hangingPunct="1">
              <a:buClr>
                <a:srgbClr val="EF6527"/>
              </a:buClr>
              <a:defRPr/>
            </a:pPr>
            <a:r>
              <a:rPr lang="en-US" altLang="en-US">
                <a:solidFill>
                  <a:srgbClr val="0C0C0C"/>
                </a:solidFill>
              </a:rPr>
              <a:t>Are bricks-and-clicks retailers disadvantaged by local sales tax laws?</a:t>
            </a:r>
          </a:p>
          <a:p>
            <a:pPr eaLnBrk="1" hangingPunct="1">
              <a:buClr>
                <a:srgbClr val="EF6527"/>
              </a:buClr>
              <a:defRPr/>
            </a:pPr>
            <a:endParaRPr lang="en-US" altLang="en-US">
              <a:solidFill>
                <a:srgbClr val="0C0C0C"/>
              </a:solidFill>
            </a:endParaRPr>
          </a:p>
        </p:txBody>
      </p:sp>
      <p:sp>
        <p:nvSpPr>
          <p:cNvPr id="54276" name="Footer Placeholder 1">
            <a:extLst>
              <a:ext uri="{FF2B5EF4-FFF2-40B4-BE49-F238E27FC236}">
                <a16:creationId xmlns:a16="http://schemas.microsoft.com/office/drawing/2014/main" id="{D469C16D-D158-D91D-4646-3C457264B6D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54277" name="Slide Number Placeholder 2">
            <a:extLst>
              <a:ext uri="{FF2B5EF4-FFF2-40B4-BE49-F238E27FC236}">
                <a16:creationId xmlns:a16="http://schemas.microsoft.com/office/drawing/2014/main" id="{F3FD473B-3881-7802-4DA7-44ACB7C5C5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FEFF78A5-6F37-40A3-A79B-B7203BA23953}" type="slidenum">
              <a:rPr lang="en-US" altLang="en-US" sz="1200">
                <a:solidFill>
                  <a:schemeClr val="bg1"/>
                </a:solidFill>
                <a:latin typeface="Georgia" panose="02040502050405020303" pitchFamily="18" charset="0"/>
              </a:rPr>
              <a:pPr/>
              <a:t>37</a:t>
            </a:fld>
            <a:endParaRPr lang="en-US" altLang="en-US" sz="1200">
              <a:solidFill>
                <a:schemeClr val="bg1"/>
              </a:solidFill>
              <a:latin typeface="Georgia" panose="02040502050405020303"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B8122CBA-6F8B-BEF7-ABE3-1DA211278DB0}"/>
              </a:ext>
            </a:extLst>
          </p:cNvPr>
          <p:cNvSpPr>
            <a:spLocks noGrp="1"/>
          </p:cNvSpPr>
          <p:nvPr>
            <p:ph type="title"/>
          </p:nvPr>
        </p:nvSpPr>
        <p:spPr>
          <a:xfrm>
            <a:off x="457200" y="533400"/>
            <a:ext cx="8229600" cy="708025"/>
          </a:xfrm>
        </p:spPr>
        <p:txBody>
          <a:bodyPr/>
          <a:lstStyle/>
          <a:p>
            <a:pPr eaLnBrk="1" hangingPunct="1">
              <a:defRPr/>
            </a:pPr>
            <a:r>
              <a:rPr lang="en-US" dirty="0">
                <a:ea typeface="+mj-ea"/>
              </a:rPr>
              <a:t>Net Neutrality</a:t>
            </a:r>
          </a:p>
        </p:txBody>
      </p:sp>
      <p:sp>
        <p:nvSpPr>
          <p:cNvPr id="60418" name="Content Placeholder 2">
            <a:extLst>
              <a:ext uri="{FF2B5EF4-FFF2-40B4-BE49-F238E27FC236}">
                <a16:creationId xmlns:a16="http://schemas.microsoft.com/office/drawing/2014/main" id="{345F722F-70A2-B849-37D6-8B8C5CADCD4D}"/>
              </a:ext>
            </a:extLst>
          </p:cNvPr>
          <p:cNvSpPr>
            <a:spLocks noGrp="1"/>
          </p:cNvSpPr>
          <p:nvPr>
            <p:ph idx="1"/>
          </p:nvPr>
        </p:nvSpPr>
        <p:spPr/>
        <p:txBody>
          <a:bodyPr/>
          <a:lstStyle/>
          <a:p>
            <a:pPr eaLnBrk="1" hangingPunct="1">
              <a:buClr>
                <a:srgbClr val="EF6527"/>
              </a:buClr>
              <a:defRPr/>
            </a:pPr>
            <a:r>
              <a:rPr lang="en-US" altLang="en-US" sz="2800">
                <a:solidFill>
                  <a:srgbClr val="0C0C0C"/>
                </a:solidFill>
              </a:rPr>
              <a:t>Net neutrality (Open Internet)</a:t>
            </a:r>
          </a:p>
          <a:p>
            <a:pPr lvl="1" eaLnBrk="1" hangingPunct="1">
              <a:buClr>
                <a:srgbClr val="EF6527"/>
              </a:buClr>
              <a:defRPr/>
            </a:pPr>
            <a:r>
              <a:rPr lang="en-US" altLang="en-US" sz="2000">
                <a:solidFill>
                  <a:srgbClr val="0C0C0C"/>
                </a:solidFill>
              </a:rPr>
              <a:t>All Internet activities charged the same rate, regardless of bandwidth used</a:t>
            </a:r>
          </a:p>
          <a:p>
            <a:pPr eaLnBrk="1" hangingPunct="1">
              <a:buClr>
                <a:srgbClr val="EF6527"/>
              </a:buClr>
              <a:defRPr/>
            </a:pPr>
            <a:r>
              <a:rPr lang="en-US" altLang="en-US" sz="2800">
                <a:solidFill>
                  <a:srgbClr val="0C0C0C"/>
                </a:solidFill>
              </a:rPr>
              <a:t>Differentiated pricing strategies</a:t>
            </a:r>
          </a:p>
          <a:p>
            <a:pPr lvl="1" eaLnBrk="1" hangingPunct="1">
              <a:buFont typeface="Wingdings" pitchFamily="2" charset="2"/>
              <a:buChar char="n"/>
              <a:defRPr/>
            </a:pPr>
            <a:r>
              <a:rPr lang="en-US" altLang="en-US" sz="2000">
                <a:solidFill>
                  <a:srgbClr val="0C0C0C"/>
                </a:solidFill>
              </a:rPr>
              <a:t>Cap pricing (tiered plans)</a:t>
            </a:r>
          </a:p>
          <a:p>
            <a:pPr lvl="2" eaLnBrk="1" hangingPunct="1">
              <a:defRPr/>
            </a:pPr>
            <a:r>
              <a:rPr lang="en-US" altLang="en-US" sz="1800">
                <a:solidFill>
                  <a:srgbClr val="0C0C0C"/>
                </a:solidFill>
              </a:rPr>
              <a:t>Speed tiers</a:t>
            </a:r>
          </a:p>
          <a:p>
            <a:pPr lvl="1" eaLnBrk="1" hangingPunct="1">
              <a:buFont typeface="Wingdings" pitchFamily="2" charset="2"/>
              <a:buChar char="n"/>
              <a:defRPr/>
            </a:pPr>
            <a:r>
              <a:rPr lang="en-US" altLang="en-US" sz="2000">
                <a:solidFill>
                  <a:srgbClr val="0C0C0C"/>
                </a:solidFill>
              </a:rPr>
              <a:t>Usage metering</a:t>
            </a:r>
          </a:p>
          <a:p>
            <a:pPr lvl="2" eaLnBrk="1" hangingPunct="1">
              <a:defRPr/>
            </a:pPr>
            <a:r>
              <a:rPr lang="en-US" altLang="en-US" sz="1800">
                <a:solidFill>
                  <a:srgbClr val="0C0C0C"/>
                </a:solidFill>
              </a:rPr>
              <a:t>Congestion pricing</a:t>
            </a:r>
          </a:p>
          <a:p>
            <a:pPr lvl="1" eaLnBrk="1" hangingPunct="1">
              <a:buFont typeface="Wingdings" pitchFamily="2" charset="2"/>
              <a:buChar char="n"/>
              <a:defRPr/>
            </a:pPr>
            <a:r>
              <a:rPr lang="en-US" altLang="en-US" sz="2000">
                <a:solidFill>
                  <a:srgbClr val="0C0C0C"/>
                </a:solidFill>
              </a:rPr>
              <a:t>Highway (</a:t>
            </a:r>
            <a:r>
              <a:rPr lang="ja-JP" altLang="en-US" sz="2000">
                <a:solidFill>
                  <a:srgbClr val="0C0C0C"/>
                </a:solidFill>
              </a:rPr>
              <a:t>“</a:t>
            </a:r>
            <a:r>
              <a:rPr lang="en-US" altLang="ja-JP" sz="2000">
                <a:solidFill>
                  <a:srgbClr val="0C0C0C"/>
                </a:solidFill>
              </a:rPr>
              <a:t>toll</a:t>
            </a:r>
            <a:r>
              <a:rPr lang="ja-JP" altLang="en-US" sz="2000">
                <a:solidFill>
                  <a:srgbClr val="0C0C0C"/>
                </a:solidFill>
              </a:rPr>
              <a:t>”</a:t>
            </a:r>
            <a:r>
              <a:rPr lang="en-US" altLang="ja-JP" sz="2000">
                <a:solidFill>
                  <a:srgbClr val="0C0C0C"/>
                </a:solidFill>
              </a:rPr>
              <a:t>) pricing	</a:t>
            </a:r>
          </a:p>
          <a:p>
            <a:pPr eaLnBrk="1" hangingPunct="1">
              <a:buClr>
                <a:srgbClr val="EF6527"/>
              </a:buClr>
              <a:defRPr/>
            </a:pPr>
            <a:r>
              <a:rPr lang="en-US" altLang="en-US" sz="2800">
                <a:solidFill>
                  <a:srgbClr val="0C0C0C"/>
                </a:solidFill>
              </a:rPr>
              <a:t>Comcast slows users for certain traffic</a:t>
            </a:r>
          </a:p>
          <a:p>
            <a:pPr eaLnBrk="1" hangingPunct="1">
              <a:buClr>
                <a:srgbClr val="EF6527"/>
              </a:buClr>
              <a:defRPr/>
            </a:pPr>
            <a:r>
              <a:rPr lang="en-US" altLang="en-US" sz="2800">
                <a:solidFill>
                  <a:srgbClr val="0C0C0C"/>
                </a:solidFill>
              </a:rPr>
              <a:t>FCC</a:t>
            </a:r>
            <a:r>
              <a:rPr lang="en-US" altLang="ja-JP" sz="2800">
                <a:solidFill>
                  <a:srgbClr val="0C0C0C"/>
                </a:solidFill>
              </a:rPr>
              <a:t>'s  2010 Open Internet Order</a:t>
            </a:r>
          </a:p>
          <a:p>
            <a:pPr eaLnBrk="1" hangingPunct="1">
              <a:buClr>
                <a:srgbClr val="EF6527"/>
              </a:buClr>
              <a:defRPr/>
            </a:pPr>
            <a:r>
              <a:rPr lang="en-US" altLang="ja-JP" sz="2800">
                <a:solidFill>
                  <a:srgbClr val="0C0C0C"/>
                </a:solidFill>
              </a:rPr>
              <a:t>Netflix-Comcast agreement 	</a:t>
            </a:r>
          </a:p>
          <a:p>
            <a:pPr lvl="1" eaLnBrk="1" hangingPunct="1">
              <a:buFont typeface="Wingdings" pitchFamily="2" charset="2"/>
              <a:buChar char="n"/>
              <a:defRPr/>
            </a:pPr>
            <a:endParaRPr lang="en-US" altLang="en-US" sz="2000">
              <a:solidFill>
                <a:srgbClr val="0C0C0C"/>
              </a:solidFill>
            </a:endParaRPr>
          </a:p>
          <a:p>
            <a:pPr lvl="2" eaLnBrk="1" hangingPunct="1">
              <a:defRPr/>
            </a:pPr>
            <a:endParaRPr lang="en-US" altLang="en-US" sz="1800">
              <a:solidFill>
                <a:srgbClr val="0C0C0C"/>
              </a:solidFill>
            </a:endParaRPr>
          </a:p>
        </p:txBody>
      </p:sp>
      <p:sp>
        <p:nvSpPr>
          <p:cNvPr id="55300" name="Footer Placeholder 1">
            <a:extLst>
              <a:ext uri="{FF2B5EF4-FFF2-40B4-BE49-F238E27FC236}">
                <a16:creationId xmlns:a16="http://schemas.microsoft.com/office/drawing/2014/main" id="{805AF632-89ED-5FFF-FA68-FD491712933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55301" name="Slide Number Placeholder 2">
            <a:extLst>
              <a:ext uri="{FF2B5EF4-FFF2-40B4-BE49-F238E27FC236}">
                <a16:creationId xmlns:a16="http://schemas.microsoft.com/office/drawing/2014/main" id="{CC0DD2B3-E6BA-0102-A33D-60B122A3164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1241CAC4-4D14-44DD-9AA4-359BB102CE02}" type="slidenum">
              <a:rPr lang="en-US" altLang="en-US" sz="1200">
                <a:solidFill>
                  <a:schemeClr val="bg1"/>
                </a:solidFill>
                <a:latin typeface="Georgia" panose="02040502050405020303" pitchFamily="18" charset="0"/>
              </a:rPr>
              <a:pPr/>
              <a:t>38</a:t>
            </a:fld>
            <a:endParaRPr lang="en-US" altLang="en-US" sz="1200">
              <a:solidFill>
                <a:schemeClr val="bg1"/>
              </a:solidFill>
              <a:latin typeface="Georgia" panose="02040502050405020303"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2B661FC-3315-46E7-70A6-2B579A2DC37F}"/>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Public Safety and Welfare </a:t>
            </a:r>
          </a:p>
        </p:txBody>
      </p:sp>
      <p:sp>
        <p:nvSpPr>
          <p:cNvPr id="45059" name="Rectangle 3">
            <a:extLst>
              <a:ext uri="{FF2B5EF4-FFF2-40B4-BE49-F238E27FC236}">
                <a16:creationId xmlns:a16="http://schemas.microsoft.com/office/drawing/2014/main" id="{D8733352-6EC7-E77A-8CEC-BBB9BF0A2044}"/>
              </a:ext>
            </a:extLst>
          </p:cNvPr>
          <p:cNvSpPr>
            <a:spLocks noGrp="1" noChangeArrowheads="1"/>
          </p:cNvSpPr>
          <p:nvPr>
            <p:ph idx="1"/>
          </p:nvPr>
        </p:nvSpPr>
        <p:spPr/>
        <p:txBody>
          <a:bodyPr/>
          <a:lstStyle/>
          <a:p>
            <a:pPr eaLnBrk="1" hangingPunct="1">
              <a:defRPr/>
            </a:pPr>
            <a:r>
              <a:rPr lang="en-US" dirty="0">
                <a:ea typeface="+mn-ea"/>
              </a:rPr>
              <a:t>Protection of children and strong sentiments against pornography</a:t>
            </a:r>
          </a:p>
          <a:p>
            <a:pPr lvl="1" eaLnBrk="1" hangingPunct="1">
              <a:defRPr/>
            </a:pPr>
            <a:r>
              <a:rPr lang="en-US" dirty="0">
                <a:ea typeface="ＭＳ Ｐゴシック" charset="0"/>
              </a:rPr>
              <a:t>Passing legislation that will survive court challenges has proved difficult</a:t>
            </a:r>
          </a:p>
          <a:p>
            <a:pPr eaLnBrk="1" hangingPunct="1">
              <a:defRPr/>
            </a:pPr>
            <a:r>
              <a:rPr lang="en-US" dirty="0">
                <a:ea typeface="+mn-ea"/>
              </a:rPr>
              <a:t>Efforts to control gambling and restrict sales of drugs and cigarettes</a:t>
            </a:r>
          </a:p>
          <a:p>
            <a:pPr lvl="1" eaLnBrk="1" hangingPunct="1">
              <a:defRPr/>
            </a:pPr>
            <a:r>
              <a:rPr lang="en-US" dirty="0">
                <a:ea typeface="ＭＳ Ｐゴシック" charset="0"/>
              </a:rPr>
              <a:t>Currently, mostly regulated by state law</a:t>
            </a:r>
          </a:p>
          <a:p>
            <a:pPr lvl="1" eaLnBrk="1" hangingPunct="1">
              <a:defRPr/>
            </a:pPr>
            <a:r>
              <a:rPr lang="en-US" dirty="0">
                <a:ea typeface="ＭＳ Ｐゴシック" charset="0"/>
              </a:rPr>
              <a:t>Unlawful Internet Gambling Enforcement Act</a:t>
            </a:r>
          </a:p>
        </p:txBody>
      </p:sp>
      <p:sp>
        <p:nvSpPr>
          <p:cNvPr id="56324" name="Footer Placeholder 1">
            <a:extLst>
              <a:ext uri="{FF2B5EF4-FFF2-40B4-BE49-F238E27FC236}">
                <a16:creationId xmlns:a16="http://schemas.microsoft.com/office/drawing/2014/main" id="{869D5F96-6EB3-A4EB-0680-5AB1303E064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56325" name="Slide Number Placeholder 2">
            <a:extLst>
              <a:ext uri="{FF2B5EF4-FFF2-40B4-BE49-F238E27FC236}">
                <a16:creationId xmlns:a16="http://schemas.microsoft.com/office/drawing/2014/main" id="{4B29753A-678A-AA6C-7385-5D2280D042D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E1F49165-BEF8-4346-AEC4-F899DA55B2D2}" type="slidenum">
              <a:rPr lang="en-US" altLang="en-US" sz="1200">
                <a:solidFill>
                  <a:schemeClr val="bg1"/>
                </a:solidFill>
                <a:latin typeface="Georgia" panose="02040502050405020303" pitchFamily="18" charset="0"/>
              </a:rPr>
              <a:pPr/>
              <a:t>39</a:t>
            </a:fld>
            <a:endParaRPr lang="en-US" altLang="en-US" sz="1200">
              <a:solidFill>
                <a:schemeClr val="bg1"/>
              </a:solidFill>
              <a:latin typeface="Georgia"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FFDE37B4-7110-0A1C-BC34-080A5195A2E0}"/>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A Model for Organizing the Issues</a:t>
            </a:r>
          </a:p>
        </p:txBody>
      </p:sp>
      <p:sp>
        <p:nvSpPr>
          <p:cNvPr id="7171" name="Rectangle 1027">
            <a:extLst>
              <a:ext uri="{FF2B5EF4-FFF2-40B4-BE49-F238E27FC236}">
                <a16:creationId xmlns:a16="http://schemas.microsoft.com/office/drawing/2014/main" id="{052DC81A-C122-E223-6C62-17F002DF2F3C}"/>
              </a:ext>
            </a:extLst>
          </p:cNvPr>
          <p:cNvSpPr>
            <a:spLocks noGrp="1" noChangeArrowheads="1"/>
          </p:cNvSpPr>
          <p:nvPr>
            <p:ph idx="1"/>
          </p:nvPr>
        </p:nvSpPr>
        <p:spPr/>
        <p:txBody>
          <a:bodyPr/>
          <a:lstStyle/>
          <a:p>
            <a:pPr eaLnBrk="1" hangingPunct="1">
              <a:defRPr/>
            </a:pPr>
            <a:r>
              <a:rPr lang="en-US" dirty="0">
                <a:ea typeface="+mn-ea"/>
              </a:rPr>
              <a:t>Issues raised by Internet and                   e-commerce can be viewed at individual, social, and political levels</a:t>
            </a:r>
          </a:p>
          <a:p>
            <a:pPr eaLnBrk="1" hangingPunct="1">
              <a:defRPr/>
            </a:pPr>
            <a:r>
              <a:rPr lang="en-US" dirty="0">
                <a:ea typeface="+mn-ea"/>
              </a:rPr>
              <a:t>Four major categories of issues:</a:t>
            </a:r>
          </a:p>
          <a:p>
            <a:pPr lvl="1" eaLnBrk="1" hangingPunct="1">
              <a:defRPr/>
            </a:pPr>
            <a:r>
              <a:rPr lang="en-US" dirty="0">
                <a:ea typeface="ＭＳ Ｐゴシック" charset="0"/>
              </a:rPr>
              <a:t>Information rights</a:t>
            </a:r>
          </a:p>
          <a:p>
            <a:pPr lvl="1" eaLnBrk="1" hangingPunct="1">
              <a:defRPr/>
            </a:pPr>
            <a:r>
              <a:rPr lang="en-US" dirty="0">
                <a:ea typeface="ＭＳ Ｐゴシック" charset="0"/>
              </a:rPr>
              <a:t>Property rights</a:t>
            </a:r>
          </a:p>
          <a:p>
            <a:pPr lvl="1" eaLnBrk="1" hangingPunct="1">
              <a:defRPr/>
            </a:pPr>
            <a:r>
              <a:rPr lang="en-US" dirty="0">
                <a:ea typeface="ＭＳ Ｐゴシック" charset="0"/>
              </a:rPr>
              <a:t>Governance</a:t>
            </a:r>
          </a:p>
          <a:p>
            <a:pPr lvl="1" eaLnBrk="1" hangingPunct="1">
              <a:defRPr/>
            </a:pPr>
            <a:r>
              <a:rPr lang="en-US" dirty="0">
                <a:ea typeface="ＭＳ Ｐゴシック" charset="0"/>
              </a:rPr>
              <a:t>Public safety and welfare</a:t>
            </a:r>
          </a:p>
        </p:txBody>
      </p:sp>
      <p:sp>
        <p:nvSpPr>
          <p:cNvPr id="20484" name="Footer Placeholder 1">
            <a:extLst>
              <a:ext uri="{FF2B5EF4-FFF2-40B4-BE49-F238E27FC236}">
                <a16:creationId xmlns:a16="http://schemas.microsoft.com/office/drawing/2014/main" id="{F9FDFC5A-5AD1-D2EB-9927-2ABFA2F7C3B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20485" name="Slide Number Placeholder 2">
            <a:extLst>
              <a:ext uri="{FF2B5EF4-FFF2-40B4-BE49-F238E27FC236}">
                <a16:creationId xmlns:a16="http://schemas.microsoft.com/office/drawing/2014/main" id="{C793D35D-4E13-E6DF-F310-4BE69530A21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D71D211D-27AC-49A6-BFF1-2FD042D9E59F}" type="slidenum">
              <a:rPr lang="en-US" altLang="en-US" sz="1200">
                <a:solidFill>
                  <a:schemeClr val="bg1"/>
                </a:solidFill>
                <a:latin typeface="Georgia" panose="02040502050405020303" pitchFamily="18" charset="0"/>
              </a:rPr>
              <a:pPr/>
              <a:t>4</a:t>
            </a:fld>
            <a:endParaRPr lang="en-US" altLang="en-US" sz="1200">
              <a:solidFill>
                <a:schemeClr val="bg1"/>
              </a:solidFill>
              <a:latin typeface="Georgia" panose="02040502050405020303"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7BF4D1A-9E2C-4EAD-BB22-90C6FC27BB19}"/>
              </a:ext>
            </a:extLst>
          </p:cNvPr>
          <p:cNvSpPr>
            <a:spLocks noGrp="1" noChangeArrowheads="1"/>
          </p:cNvSpPr>
          <p:nvPr>
            <p:ph type="title"/>
          </p:nvPr>
        </p:nvSpPr>
        <p:spPr>
          <a:xfrm>
            <a:off x="457200" y="800100"/>
            <a:ext cx="8229600" cy="647700"/>
          </a:xfrm>
        </p:spPr>
        <p:txBody>
          <a:bodyPr/>
          <a:lstStyle/>
          <a:p>
            <a:pPr eaLnBrk="1" hangingPunct="1"/>
            <a:r>
              <a:rPr lang="en-US" altLang="en-US"/>
              <a:t>The Internet Drug Bazaar</a:t>
            </a:r>
          </a:p>
        </p:txBody>
      </p:sp>
      <p:sp>
        <p:nvSpPr>
          <p:cNvPr id="115714" name="Rectangle 3">
            <a:extLst>
              <a:ext uri="{FF2B5EF4-FFF2-40B4-BE49-F238E27FC236}">
                <a16:creationId xmlns:a16="http://schemas.microsoft.com/office/drawing/2014/main" id="{C34E0997-E85F-0FE5-C939-2C4D2383CFFE}"/>
              </a:ext>
            </a:extLst>
          </p:cNvPr>
          <p:cNvSpPr>
            <a:spLocks noGrp="1" noChangeArrowheads="1"/>
          </p:cNvSpPr>
          <p:nvPr>
            <p:ph idx="1"/>
          </p:nvPr>
        </p:nvSpPr>
        <p:spPr/>
        <p:txBody>
          <a:bodyPr/>
          <a:lstStyle/>
          <a:p>
            <a:pPr eaLnBrk="1" hangingPunct="1">
              <a:spcAft>
                <a:spcPts val="1200"/>
              </a:spcAft>
              <a:buClr>
                <a:srgbClr val="EF6527"/>
              </a:buClr>
              <a:defRPr/>
            </a:pPr>
            <a:r>
              <a:rPr lang="en-US" altLang="en-US" sz="2400" dirty="0">
                <a:solidFill>
                  <a:srgbClr val="0C0C0C"/>
                </a:solidFill>
                <a:ea typeface="+mn-ea"/>
              </a:rPr>
              <a:t>What</a:t>
            </a:r>
            <a:r>
              <a:rPr lang="en-US" altLang="ja-JP" sz="2400" dirty="0">
                <a:solidFill>
                  <a:srgbClr val="0C0C0C"/>
                </a:solidFill>
                <a:ea typeface="+mn-ea"/>
              </a:rPr>
              <a:t>'s wrong with buying prescription drugs online, especially if the prices are lower?</a:t>
            </a:r>
          </a:p>
          <a:p>
            <a:pPr eaLnBrk="1" hangingPunct="1">
              <a:spcAft>
                <a:spcPts val="1200"/>
              </a:spcAft>
              <a:buClr>
                <a:srgbClr val="EF6527"/>
              </a:buClr>
              <a:defRPr/>
            </a:pPr>
            <a:r>
              <a:rPr lang="en-US" altLang="en-US" sz="2400" dirty="0">
                <a:solidFill>
                  <a:srgbClr val="0C0C0C"/>
                </a:solidFill>
                <a:ea typeface="+mn-ea"/>
              </a:rPr>
              <a:t>What are the risks and benefits of online pharmacies?</a:t>
            </a:r>
          </a:p>
          <a:p>
            <a:pPr eaLnBrk="1" hangingPunct="1">
              <a:spcAft>
                <a:spcPts val="1200"/>
              </a:spcAft>
              <a:buClr>
                <a:srgbClr val="EF6527"/>
              </a:buClr>
              <a:defRPr/>
            </a:pPr>
            <a:r>
              <a:rPr lang="en-US" altLang="en-US" sz="2400" dirty="0">
                <a:solidFill>
                  <a:srgbClr val="0C0C0C"/>
                </a:solidFill>
                <a:ea typeface="+mn-ea"/>
              </a:rPr>
              <a:t>Should online pharmacies require a physician</a:t>
            </a:r>
            <a:r>
              <a:rPr lang="en-US" altLang="ja-JP" sz="2400" dirty="0">
                <a:solidFill>
                  <a:srgbClr val="0C0C0C"/>
                </a:solidFill>
                <a:ea typeface="+mn-ea"/>
              </a:rPr>
              <a:t>'s prescription?</a:t>
            </a:r>
          </a:p>
          <a:p>
            <a:pPr eaLnBrk="1" hangingPunct="1">
              <a:spcAft>
                <a:spcPts val="1200"/>
              </a:spcAft>
              <a:buClr>
                <a:srgbClr val="EF6527"/>
              </a:buClr>
              <a:defRPr/>
            </a:pPr>
            <a:r>
              <a:rPr lang="en-US" altLang="en-US" sz="2400" dirty="0">
                <a:solidFill>
                  <a:srgbClr val="0C0C0C"/>
                </a:solidFill>
                <a:ea typeface="+mn-ea"/>
              </a:rPr>
              <a:t>How do online pharmacies challenge the traditional business model of pharmacies and drug firms?</a:t>
            </a:r>
          </a:p>
          <a:p>
            <a:pPr eaLnBrk="1" hangingPunct="1">
              <a:spcAft>
                <a:spcPts val="1200"/>
              </a:spcAft>
              <a:buClr>
                <a:srgbClr val="EF6527"/>
              </a:buClr>
              <a:defRPr/>
            </a:pPr>
            <a:r>
              <a:rPr lang="en-US" altLang="en-US" sz="2400" dirty="0">
                <a:solidFill>
                  <a:srgbClr val="0C0C0C"/>
                </a:solidFill>
                <a:ea typeface="+mn-ea"/>
              </a:rPr>
              <a:t>What are the challenges in regulating online pharmacies?</a:t>
            </a:r>
          </a:p>
          <a:p>
            <a:pPr eaLnBrk="1" hangingPunct="1">
              <a:spcAft>
                <a:spcPts val="1200"/>
              </a:spcAft>
              <a:buClr>
                <a:srgbClr val="EF6527"/>
              </a:buClr>
              <a:defRPr/>
            </a:pPr>
            <a:r>
              <a:rPr lang="en-US" altLang="en-US" sz="2400" dirty="0">
                <a:solidFill>
                  <a:srgbClr val="0C0C0C"/>
                </a:solidFill>
                <a:ea typeface="+mn-ea"/>
              </a:rPr>
              <a:t>Who benefits and who loses from online pharmacies?</a:t>
            </a:r>
          </a:p>
        </p:txBody>
      </p:sp>
      <p:sp>
        <p:nvSpPr>
          <p:cNvPr id="57348" name="Footer Placeholder 1">
            <a:extLst>
              <a:ext uri="{FF2B5EF4-FFF2-40B4-BE49-F238E27FC236}">
                <a16:creationId xmlns:a16="http://schemas.microsoft.com/office/drawing/2014/main" id="{93AFBF3A-BFD5-ACDF-12E8-ED11CD242CA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57349" name="Slide Number Placeholder 2">
            <a:extLst>
              <a:ext uri="{FF2B5EF4-FFF2-40B4-BE49-F238E27FC236}">
                <a16:creationId xmlns:a16="http://schemas.microsoft.com/office/drawing/2014/main" id="{70B79743-F98F-A359-1F72-DA5C3D66C5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BCB6CEDF-DEC8-454A-9A25-867A39AF0D2D}" type="slidenum">
              <a:rPr lang="en-US" altLang="en-US" sz="1200">
                <a:solidFill>
                  <a:schemeClr val="bg1"/>
                </a:solidFill>
                <a:latin typeface="Georgia" panose="02040502050405020303" pitchFamily="18" charset="0"/>
              </a:rPr>
              <a:pPr/>
              <a:t>40</a:t>
            </a:fld>
            <a:endParaRPr lang="en-US" altLang="en-US" sz="1200">
              <a:solidFill>
                <a:schemeClr val="bg1"/>
              </a:solidFill>
              <a:latin typeface="Georgia" panose="02040502050405020303"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1">
            <a:extLst>
              <a:ext uri="{FF2B5EF4-FFF2-40B4-BE49-F238E27FC236}">
                <a16:creationId xmlns:a16="http://schemas.microsoft.com/office/drawing/2014/main" id="{0B572D17-6B22-E0BE-B841-E2F8D15C695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58371" name="Slide Number Placeholder 2">
            <a:extLst>
              <a:ext uri="{FF2B5EF4-FFF2-40B4-BE49-F238E27FC236}">
                <a16:creationId xmlns:a16="http://schemas.microsoft.com/office/drawing/2014/main" id="{FCFDF254-A489-307D-7E74-44E706507F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55254012-62E4-4644-91E8-A628F4875510}" type="slidenum">
              <a:rPr lang="en-US" altLang="en-US" sz="1200">
                <a:solidFill>
                  <a:schemeClr val="bg1"/>
                </a:solidFill>
                <a:latin typeface="Georgia" panose="02040502050405020303" pitchFamily="18" charset="0"/>
              </a:rPr>
              <a:pPr/>
              <a:t>41</a:t>
            </a:fld>
            <a:endParaRPr lang="en-US" altLang="en-US" sz="1200">
              <a:solidFill>
                <a:schemeClr val="bg1"/>
              </a:solidFill>
              <a:latin typeface="Georgia" panose="02040502050405020303"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a:extLst>
              <a:ext uri="{FF2B5EF4-FFF2-40B4-BE49-F238E27FC236}">
                <a16:creationId xmlns:a16="http://schemas.microsoft.com/office/drawing/2014/main" id="{86210D7F-48F1-02DC-F0AD-EFFC7A7B414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59395" name="Slide Number Placeholder 2">
            <a:extLst>
              <a:ext uri="{FF2B5EF4-FFF2-40B4-BE49-F238E27FC236}">
                <a16:creationId xmlns:a16="http://schemas.microsoft.com/office/drawing/2014/main" id="{2D2D89D7-DC76-60E6-067A-5A888F1CC3E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0C7D41ED-FFB4-4B15-83F0-CA5C99F209B5}" type="slidenum">
              <a:rPr lang="en-US" altLang="en-US" sz="1200">
                <a:solidFill>
                  <a:schemeClr val="bg1"/>
                </a:solidFill>
                <a:latin typeface="Georgia" panose="02040502050405020303" pitchFamily="18" charset="0"/>
              </a:rPr>
              <a:pPr/>
              <a:t>42</a:t>
            </a:fld>
            <a:endParaRPr lang="en-US" altLang="en-US" sz="1200">
              <a:solidFill>
                <a:schemeClr val="bg1"/>
              </a:solidFill>
              <a:latin typeface="Georgia" panose="02040502050405020303" pitchFamily="18" charset="0"/>
            </a:endParaRPr>
          </a:p>
        </p:txBody>
      </p:sp>
      <p:pic>
        <p:nvPicPr>
          <p:cNvPr id="59396" name="Picture 3" descr="fig08_01.jpg">
            <a:extLst>
              <a:ext uri="{FF2B5EF4-FFF2-40B4-BE49-F238E27FC236}">
                <a16:creationId xmlns:a16="http://schemas.microsoft.com/office/drawing/2014/main" id="{77733175-8827-2DC2-A60E-42EF5FF924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6088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descr="EC5E_Figure8-1.tif">
            <a:extLst>
              <a:ext uri="{FF2B5EF4-FFF2-40B4-BE49-F238E27FC236}">
                <a16:creationId xmlns:a16="http://schemas.microsoft.com/office/drawing/2014/main" id="{300C8AF4-1F34-F73E-C0DC-68AB397E2A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1338" y="1754188"/>
            <a:ext cx="5521325" cy="465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a:extLst>
              <a:ext uri="{FF2B5EF4-FFF2-40B4-BE49-F238E27FC236}">
                <a16:creationId xmlns:a16="http://schemas.microsoft.com/office/drawing/2014/main" id="{38754DC3-704F-CC1D-4E95-6CB53356F273}"/>
              </a:ext>
            </a:extLst>
          </p:cNvPr>
          <p:cNvSpPr>
            <a:spLocks noGrp="1" noChangeArrowheads="1"/>
          </p:cNvSpPr>
          <p:nvPr>
            <p:ph type="title"/>
          </p:nvPr>
        </p:nvSpPr>
        <p:spPr>
          <a:xfrm>
            <a:off x="457200" y="665163"/>
            <a:ext cx="8229600" cy="554037"/>
          </a:xfrm>
        </p:spPr>
        <p:txBody>
          <a:bodyPr/>
          <a:lstStyle/>
          <a:p>
            <a:pPr eaLnBrk="1" hangingPunct="1">
              <a:defRPr/>
            </a:pPr>
            <a:r>
              <a:rPr lang="en-US" dirty="0">
                <a:ea typeface="+mj-ea"/>
              </a:rPr>
              <a:t>The Moral Dimensions of an </a:t>
            </a:r>
            <a:br>
              <a:rPr lang="en-US" dirty="0">
                <a:ea typeface="+mj-ea"/>
              </a:rPr>
            </a:br>
            <a:r>
              <a:rPr lang="en-US" dirty="0">
                <a:ea typeface="+mj-ea"/>
              </a:rPr>
              <a:t>Internet Society</a:t>
            </a:r>
          </a:p>
        </p:txBody>
      </p:sp>
      <p:sp>
        <p:nvSpPr>
          <p:cNvPr id="21508" name="Rectangle 3">
            <a:extLst>
              <a:ext uri="{FF2B5EF4-FFF2-40B4-BE49-F238E27FC236}">
                <a16:creationId xmlns:a16="http://schemas.microsoft.com/office/drawing/2014/main" id="{142DCD79-B02C-087B-D5DB-7D756A08C1E3}"/>
              </a:ext>
            </a:extLst>
          </p:cNvPr>
          <p:cNvSpPr>
            <a:spLocks noGrp="1" noChangeArrowheads="1"/>
          </p:cNvSpPr>
          <p:nvPr>
            <p:ph type="body" sz="quarter" idx="12"/>
          </p:nvPr>
        </p:nvSpPr>
        <p:spPr/>
        <p:txBody>
          <a:bodyPr/>
          <a:lstStyle/>
          <a:p>
            <a:pPr eaLnBrk="1" hangingPunct="1"/>
            <a:r>
              <a:rPr lang="en-US" altLang="en-US"/>
              <a:t>Figure 8.1 </a:t>
            </a:r>
          </a:p>
        </p:txBody>
      </p:sp>
      <p:sp>
        <p:nvSpPr>
          <p:cNvPr id="21509" name="Footer Placeholder 1">
            <a:extLst>
              <a:ext uri="{FF2B5EF4-FFF2-40B4-BE49-F238E27FC236}">
                <a16:creationId xmlns:a16="http://schemas.microsoft.com/office/drawing/2014/main" id="{8EAD6F54-15FA-FDF1-91BF-E9EA89E46387}"/>
              </a:ext>
            </a:extLst>
          </p:cNvPr>
          <p:cNvSpPr>
            <a:spLocks noGrp="1"/>
          </p:cNvSpPr>
          <p:nvPr>
            <p:ph type="ftr"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21510" name="Slide Number Placeholder 2">
            <a:extLst>
              <a:ext uri="{FF2B5EF4-FFF2-40B4-BE49-F238E27FC236}">
                <a16:creationId xmlns:a16="http://schemas.microsoft.com/office/drawing/2014/main" id="{A4DC2C0E-81DF-CE20-1D8E-3165CF35286B}"/>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8-</a:t>
            </a:r>
            <a:fld id="{B65BC2BC-6E90-4333-AF2C-0B8F3AC2B190}" type="slidenum">
              <a:rPr lang="en-US" altLang="en-US" sz="1200">
                <a:solidFill>
                  <a:schemeClr val="bg1"/>
                </a:solidFill>
                <a:latin typeface="Georgia" panose="02040502050405020303" pitchFamily="18" charset="0"/>
              </a:rPr>
              <a:pPr/>
              <a:t>5</a:t>
            </a:fld>
            <a:endParaRPr lang="en-US" altLang="en-US" sz="1200">
              <a:solidFill>
                <a:schemeClr val="bg1"/>
              </a:solidFill>
              <a:latin typeface="Georgia" panose="02040502050405020303"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8A10135-53E6-89A2-1D7F-B16EB6125336}"/>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Basic Ethical Concepts</a:t>
            </a:r>
          </a:p>
        </p:txBody>
      </p:sp>
      <p:sp>
        <p:nvSpPr>
          <p:cNvPr id="9219" name="Rectangle 3">
            <a:extLst>
              <a:ext uri="{FF2B5EF4-FFF2-40B4-BE49-F238E27FC236}">
                <a16:creationId xmlns:a16="http://schemas.microsoft.com/office/drawing/2014/main" id="{E29BC85F-BAB2-6F05-EE88-6904122A32BE}"/>
              </a:ext>
            </a:extLst>
          </p:cNvPr>
          <p:cNvSpPr>
            <a:spLocks noGrp="1" noChangeArrowheads="1"/>
          </p:cNvSpPr>
          <p:nvPr>
            <p:ph idx="1"/>
          </p:nvPr>
        </p:nvSpPr>
        <p:spPr>
          <a:xfrm>
            <a:off x="381000" y="1219200"/>
            <a:ext cx="8229600" cy="4495800"/>
          </a:xfrm>
        </p:spPr>
        <p:txBody>
          <a:bodyPr/>
          <a:lstStyle/>
          <a:p>
            <a:pPr eaLnBrk="1" hangingPunct="1">
              <a:defRPr/>
            </a:pPr>
            <a:r>
              <a:rPr lang="en-US" sz="2800" dirty="0">
                <a:ea typeface="+mn-ea"/>
              </a:rPr>
              <a:t>Ethics</a:t>
            </a:r>
          </a:p>
          <a:p>
            <a:pPr lvl="1" eaLnBrk="1" hangingPunct="1">
              <a:defRPr/>
            </a:pPr>
            <a:r>
              <a:rPr lang="en-US" sz="2000" dirty="0">
                <a:ea typeface="ＭＳ Ｐゴシック" charset="0"/>
              </a:rPr>
              <a:t>Study of principles used to determine right and wrong courses of action</a:t>
            </a:r>
          </a:p>
          <a:p>
            <a:pPr eaLnBrk="1" hangingPunct="1">
              <a:defRPr/>
            </a:pPr>
            <a:r>
              <a:rPr lang="en-US" sz="2800" dirty="0">
                <a:ea typeface="+mn-ea"/>
              </a:rPr>
              <a:t>Responsibility</a:t>
            </a:r>
          </a:p>
          <a:p>
            <a:pPr eaLnBrk="1" hangingPunct="1">
              <a:defRPr/>
            </a:pPr>
            <a:r>
              <a:rPr lang="en-US" sz="2800" dirty="0">
                <a:ea typeface="+mn-ea"/>
              </a:rPr>
              <a:t>Accountability</a:t>
            </a:r>
          </a:p>
          <a:p>
            <a:pPr lvl="1" eaLnBrk="1" hangingPunct="1">
              <a:defRPr/>
            </a:pPr>
            <a:r>
              <a:rPr lang="en-US" sz="2000" dirty="0"/>
              <a:t>Issues involving both the user’s and the organization’s responsibilities and liabilities</a:t>
            </a:r>
            <a:endParaRPr lang="en-US" sz="2000" dirty="0">
              <a:ea typeface="+mn-ea"/>
            </a:endParaRPr>
          </a:p>
          <a:p>
            <a:pPr eaLnBrk="1" hangingPunct="1">
              <a:defRPr/>
            </a:pPr>
            <a:r>
              <a:rPr lang="en-US" sz="2800" dirty="0">
                <a:ea typeface="+mn-ea"/>
              </a:rPr>
              <a:t>Liability</a:t>
            </a:r>
          </a:p>
          <a:p>
            <a:pPr lvl="1" eaLnBrk="1" hangingPunct="1">
              <a:defRPr/>
            </a:pPr>
            <a:r>
              <a:rPr lang="en-US" sz="2000" dirty="0">
                <a:ea typeface="ＭＳ Ｐゴシック" charset="0"/>
              </a:rPr>
              <a:t>Laws permitting individuals to recover damages</a:t>
            </a:r>
          </a:p>
          <a:p>
            <a:pPr eaLnBrk="1" hangingPunct="1">
              <a:defRPr/>
            </a:pPr>
            <a:r>
              <a:rPr lang="en-US" sz="2800" dirty="0">
                <a:ea typeface="+mn-ea"/>
              </a:rPr>
              <a:t>Due process</a:t>
            </a:r>
          </a:p>
          <a:p>
            <a:pPr lvl="1" eaLnBrk="1" hangingPunct="1">
              <a:defRPr/>
            </a:pPr>
            <a:r>
              <a:rPr lang="en-US" sz="2000" dirty="0">
                <a:ea typeface="ＭＳ Ｐゴシック" charset="0"/>
              </a:rPr>
              <a:t>Laws are known, understood</a:t>
            </a:r>
          </a:p>
          <a:p>
            <a:pPr lvl="1" eaLnBrk="1" hangingPunct="1">
              <a:defRPr/>
            </a:pPr>
            <a:r>
              <a:rPr lang="en-US" sz="2000" dirty="0">
                <a:ea typeface="ＭＳ Ｐゴシック" charset="0"/>
              </a:rPr>
              <a:t>Ability to appeal to higher authorities to ensure laws applied correctly</a:t>
            </a:r>
          </a:p>
        </p:txBody>
      </p:sp>
      <p:sp>
        <p:nvSpPr>
          <p:cNvPr id="22532" name="Footer Placeholder 1">
            <a:extLst>
              <a:ext uri="{FF2B5EF4-FFF2-40B4-BE49-F238E27FC236}">
                <a16:creationId xmlns:a16="http://schemas.microsoft.com/office/drawing/2014/main" id="{2EA66767-CFCD-7542-E153-2B91954466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22533" name="Slide Number Placeholder 2">
            <a:extLst>
              <a:ext uri="{FF2B5EF4-FFF2-40B4-BE49-F238E27FC236}">
                <a16:creationId xmlns:a16="http://schemas.microsoft.com/office/drawing/2014/main" id="{10E64ED6-D136-23A7-A54A-68F562DA58A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57AA7F7D-16E1-49B3-9A0D-37E2DC38DC1B}" type="slidenum">
              <a:rPr lang="en-US" altLang="en-US" sz="1200">
                <a:solidFill>
                  <a:schemeClr val="bg1"/>
                </a:solidFill>
                <a:latin typeface="Georgia" panose="02040502050405020303" pitchFamily="18" charset="0"/>
              </a:rPr>
              <a:pPr/>
              <a:t>6</a:t>
            </a:fld>
            <a:endParaRPr lang="en-US" altLang="en-US" sz="1200">
              <a:solidFill>
                <a:schemeClr val="bg1"/>
              </a:solidFill>
              <a:latin typeface="Georgia" panose="020405020504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CD49EF3-6009-1FD2-386B-9B49069D5796}"/>
              </a:ext>
            </a:extLst>
          </p:cNvPr>
          <p:cNvSpPr>
            <a:spLocks noGrp="1" noChangeArrowheads="1"/>
          </p:cNvSpPr>
          <p:nvPr>
            <p:ph type="title"/>
          </p:nvPr>
        </p:nvSpPr>
        <p:spPr>
          <a:xfrm>
            <a:off x="457200" y="533400"/>
            <a:ext cx="8229600" cy="708025"/>
          </a:xfrm>
        </p:spPr>
        <p:txBody>
          <a:bodyPr/>
          <a:lstStyle/>
          <a:p>
            <a:pPr eaLnBrk="1" hangingPunct="1">
              <a:defRPr/>
            </a:pPr>
            <a:r>
              <a:rPr lang="en-US" dirty="0">
                <a:solidFill>
                  <a:srgbClr val="EF6527"/>
                </a:solidFill>
              </a:rPr>
              <a:t>Ethical Dilemma</a:t>
            </a:r>
            <a:endParaRPr lang="en-US" dirty="0">
              <a:ea typeface="+mj-ea"/>
            </a:endParaRPr>
          </a:p>
        </p:txBody>
      </p:sp>
      <p:sp>
        <p:nvSpPr>
          <p:cNvPr id="9219" name="Rectangle 3">
            <a:extLst>
              <a:ext uri="{FF2B5EF4-FFF2-40B4-BE49-F238E27FC236}">
                <a16:creationId xmlns:a16="http://schemas.microsoft.com/office/drawing/2014/main" id="{2CACA70A-FC22-FEF8-0527-BCEA55303FC5}"/>
              </a:ext>
            </a:extLst>
          </p:cNvPr>
          <p:cNvSpPr>
            <a:spLocks noGrp="1" noChangeArrowheads="1"/>
          </p:cNvSpPr>
          <p:nvPr>
            <p:ph idx="1"/>
          </p:nvPr>
        </p:nvSpPr>
        <p:spPr>
          <a:xfrm>
            <a:off x="381000" y="1219200"/>
            <a:ext cx="8229600" cy="4495800"/>
          </a:xfrm>
        </p:spPr>
        <p:txBody>
          <a:bodyPr/>
          <a:lstStyle/>
          <a:p>
            <a:pPr eaLnBrk="1" hangingPunct="1">
              <a:defRPr/>
            </a:pPr>
            <a:r>
              <a:rPr lang="en-US" sz="2800" dirty="0">
                <a:ea typeface="+mn-ea"/>
              </a:rPr>
              <a:t>An ethical dilemma​ describes a conflict between two morally correct courses of action.</a:t>
            </a:r>
          </a:p>
          <a:p>
            <a:pPr lvl="1" eaLnBrk="1" hangingPunct="1">
              <a:defRPr/>
            </a:pPr>
            <a:r>
              <a:rPr lang="en-US" sz="2000" dirty="0"/>
              <a:t>The dilemma is that you would be doing something right and wrong at the same time, and by taking one right course you will negate the other right course.</a:t>
            </a:r>
          </a:p>
          <a:p>
            <a:pPr eaLnBrk="1" hangingPunct="1">
              <a:defRPr/>
            </a:pPr>
            <a:r>
              <a:rPr lang="en-US" sz="2800" b="0" dirty="0">
                <a:solidFill>
                  <a:srgbClr val="020621"/>
                </a:solidFill>
                <a:latin typeface="tisapro-regular"/>
              </a:rPr>
              <a:t>For example: values permeate everything that is done in healthcare and sometimes these values come into conflict. </a:t>
            </a:r>
          </a:p>
          <a:p>
            <a:pPr eaLnBrk="1" hangingPunct="1">
              <a:defRPr/>
            </a:pPr>
            <a:r>
              <a:rPr lang="en-US" sz="2800" b="0" dirty="0">
                <a:solidFill>
                  <a:srgbClr val="020621"/>
                </a:solidFill>
                <a:latin typeface="tisapro-regular"/>
              </a:rPr>
              <a:t>When they do, it is imperative to recognize that one is experiencing an ethical dilemma. </a:t>
            </a:r>
            <a:endParaRPr lang="en-US" sz="2000" dirty="0">
              <a:ea typeface="ＭＳ Ｐゴシック" charset="0"/>
            </a:endParaRPr>
          </a:p>
        </p:txBody>
      </p:sp>
      <p:sp>
        <p:nvSpPr>
          <p:cNvPr id="23556" name="Footer Placeholder 1">
            <a:extLst>
              <a:ext uri="{FF2B5EF4-FFF2-40B4-BE49-F238E27FC236}">
                <a16:creationId xmlns:a16="http://schemas.microsoft.com/office/drawing/2014/main" id="{30E1A96A-B9A0-1A0A-41D1-859EB35C7E4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23557" name="Slide Number Placeholder 2">
            <a:extLst>
              <a:ext uri="{FF2B5EF4-FFF2-40B4-BE49-F238E27FC236}">
                <a16:creationId xmlns:a16="http://schemas.microsoft.com/office/drawing/2014/main" id="{89A68360-B320-694A-2467-843DF697D17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6F7A737C-0EA7-4FDF-98AF-E19D768ADBB5}" type="slidenum">
              <a:rPr lang="en-US" altLang="en-US" sz="1200">
                <a:solidFill>
                  <a:schemeClr val="bg1"/>
                </a:solidFill>
                <a:latin typeface="Georgia" panose="02040502050405020303" pitchFamily="18" charset="0"/>
              </a:rPr>
              <a:pPr/>
              <a:t>7</a:t>
            </a:fld>
            <a:endParaRPr lang="en-US" altLang="en-US" sz="1200">
              <a:solidFill>
                <a:schemeClr val="bg1"/>
              </a:solidFill>
              <a:latin typeface="Georgia" panose="020405020504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C669DBC-B617-5F9C-BE73-BA329003577D}"/>
              </a:ext>
            </a:extLst>
          </p:cNvPr>
          <p:cNvSpPr>
            <a:spLocks noGrp="1" noChangeArrowheads="1"/>
          </p:cNvSpPr>
          <p:nvPr>
            <p:ph type="title"/>
          </p:nvPr>
        </p:nvSpPr>
        <p:spPr>
          <a:xfrm>
            <a:off x="457200" y="533400"/>
            <a:ext cx="8229600" cy="708025"/>
          </a:xfrm>
        </p:spPr>
        <p:txBody>
          <a:bodyPr/>
          <a:lstStyle/>
          <a:p>
            <a:pPr eaLnBrk="1" hangingPunct="1">
              <a:defRPr/>
            </a:pPr>
            <a:r>
              <a:rPr lang="en-US" dirty="0">
                <a:solidFill>
                  <a:srgbClr val="EF6527"/>
                </a:solidFill>
              </a:rPr>
              <a:t>Ethical Dilemma</a:t>
            </a:r>
            <a:endParaRPr lang="en-US" dirty="0">
              <a:ea typeface="+mj-ea"/>
            </a:endParaRPr>
          </a:p>
        </p:txBody>
      </p:sp>
      <p:sp>
        <p:nvSpPr>
          <p:cNvPr id="9219" name="Rectangle 3">
            <a:extLst>
              <a:ext uri="{FF2B5EF4-FFF2-40B4-BE49-F238E27FC236}">
                <a16:creationId xmlns:a16="http://schemas.microsoft.com/office/drawing/2014/main" id="{8CF13ED8-97B9-3911-F54B-D470F8DD6B2F}"/>
              </a:ext>
            </a:extLst>
          </p:cNvPr>
          <p:cNvSpPr>
            <a:spLocks noGrp="1" noChangeArrowheads="1"/>
          </p:cNvSpPr>
          <p:nvPr>
            <p:ph idx="1"/>
          </p:nvPr>
        </p:nvSpPr>
        <p:spPr>
          <a:xfrm>
            <a:off x="381000" y="1219200"/>
            <a:ext cx="8229600" cy="5257800"/>
          </a:xfrm>
        </p:spPr>
        <p:txBody>
          <a:bodyPr/>
          <a:lstStyle/>
          <a:p>
            <a:pPr eaLnBrk="1" hangingPunct="1">
              <a:defRPr/>
            </a:pPr>
            <a:r>
              <a:rPr lang="en-US" sz="2800" dirty="0">
                <a:solidFill>
                  <a:srgbClr val="020621"/>
                </a:solidFill>
                <a:latin typeface="tisapro-regular"/>
              </a:rPr>
              <a:t>Ethical conflicts are usually best resolved through direct engagement with the parties involved.</a:t>
            </a:r>
            <a:r>
              <a:rPr lang="en-US" sz="2800" b="0" dirty="0">
                <a:solidFill>
                  <a:srgbClr val="020621"/>
                </a:solidFill>
                <a:latin typeface="tisapro-regular"/>
              </a:rPr>
              <a:t> </a:t>
            </a:r>
          </a:p>
          <a:p>
            <a:pPr eaLnBrk="1" hangingPunct="1">
              <a:defRPr/>
            </a:pPr>
            <a:r>
              <a:rPr lang="en-US" sz="2800" b="0" dirty="0">
                <a:solidFill>
                  <a:srgbClr val="020621"/>
                </a:solidFill>
                <a:latin typeface="tisapro-regular"/>
              </a:rPr>
              <a:t>Often there will not be an answer that pleases everyone and so it is our responsibility to ensure that our processes for decision-making are fair and legitimate. </a:t>
            </a:r>
          </a:p>
          <a:p>
            <a:pPr eaLnBrk="1" hangingPunct="1">
              <a:defRPr/>
            </a:pPr>
            <a:r>
              <a:rPr lang="en-US" sz="2800" b="0" dirty="0">
                <a:solidFill>
                  <a:srgbClr val="020621"/>
                </a:solidFill>
                <a:latin typeface="tisapro-regular"/>
              </a:rPr>
              <a:t>This tool is designed to help you think through difficult decisions when ethics is a factor and develop justifiable reasons for your choices in a rigorous, transparent and fair.</a:t>
            </a:r>
            <a:endParaRPr lang="en-US" sz="2000" dirty="0">
              <a:ea typeface="ＭＳ Ｐゴシック" charset="0"/>
            </a:endParaRPr>
          </a:p>
        </p:txBody>
      </p:sp>
      <p:sp>
        <p:nvSpPr>
          <p:cNvPr id="24580" name="Footer Placeholder 1">
            <a:extLst>
              <a:ext uri="{FF2B5EF4-FFF2-40B4-BE49-F238E27FC236}">
                <a16:creationId xmlns:a16="http://schemas.microsoft.com/office/drawing/2014/main" id="{7C170D49-AECE-824A-8815-5E1BF1085AB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24581" name="Slide Number Placeholder 2">
            <a:extLst>
              <a:ext uri="{FF2B5EF4-FFF2-40B4-BE49-F238E27FC236}">
                <a16:creationId xmlns:a16="http://schemas.microsoft.com/office/drawing/2014/main" id="{657C60F9-EB33-A718-E84D-5E4A7B60276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FB17D454-C899-403C-9DFE-3D91FCF86B77}" type="slidenum">
              <a:rPr lang="en-US" altLang="en-US" sz="1200">
                <a:solidFill>
                  <a:schemeClr val="bg1"/>
                </a:solidFill>
                <a:latin typeface="Georgia" panose="02040502050405020303" pitchFamily="18" charset="0"/>
              </a:rPr>
              <a:pPr/>
              <a:t>8</a:t>
            </a:fld>
            <a:endParaRPr lang="en-US" altLang="en-US" sz="1200">
              <a:solidFill>
                <a:schemeClr val="bg1"/>
              </a:solidFill>
              <a:latin typeface="Georgia" panose="020405020504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0">
            <a:extLst>
              <a:ext uri="{FF2B5EF4-FFF2-40B4-BE49-F238E27FC236}">
                <a16:creationId xmlns:a16="http://schemas.microsoft.com/office/drawing/2014/main" id="{16213BAE-14DE-210A-9E21-D19FFC81EADF}"/>
              </a:ext>
            </a:extLst>
          </p:cNvPr>
          <p:cNvSpPr>
            <a:spLocks noGrp="1" noChangeArrowheads="1"/>
          </p:cNvSpPr>
          <p:nvPr>
            <p:ph type="title"/>
          </p:nvPr>
        </p:nvSpPr>
        <p:spPr>
          <a:xfrm>
            <a:off x="457200" y="533400"/>
            <a:ext cx="8229600" cy="708025"/>
          </a:xfrm>
        </p:spPr>
        <p:txBody>
          <a:bodyPr/>
          <a:lstStyle/>
          <a:p>
            <a:pPr eaLnBrk="1" hangingPunct="1">
              <a:defRPr/>
            </a:pPr>
            <a:r>
              <a:rPr lang="en-US" dirty="0">
                <a:ea typeface="+mj-ea"/>
              </a:rPr>
              <a:t>Analyzing Ethical Dilemmas</a:t>
            </a:r>
          </a:p>
        </p:txBody>
      </p:sp>
      <p:sp>
        <p:nvSpPr>
          <p:cNvPr id="10243" name="Rectangle 2051">
            <a:extLst>
              <a:ext uri="{FF2B5EF4-FFF2-40B4-BE49-F238E27FC236}">
                <a16:creationId xmlns:a16="http://schemas.microsoft.com/office/drawing/2014/main" id="{DB6349E3-2E41-ABA3-866D-AECAFAE928ED}"/>
              </a:ext>
            </a:extLst>
          </p:cNvPr>
          <p:cNvSpPr>
            <a:spLocks noGrp="1" noChangeArrowheads="1"/>
          </p:cNvSpPr>
          <p:nvPr>
            <p:ph idx="1"/>
          </p:nvPr>
        </p:nvSpPr>
        <p:spPr/>
        <p:txBody>
          <a:bodyPr/>
          <a:lstStyle/>
          <a:p>
            <a:pPr eaLnBrk="1" hangingPunct="1">
              <a:defRPr/>
            </a:pPr>
            <a:r>
              <a:rPr lang="en-US" dirty="0">
                <a:ea typeface="+mn-ea"/>
              </a:rPr>
              <a:t>Process for analyzing ethical dilemmas:</a:t>
            </a:r>
          </a:p>
          <a:p>
            <a:pPr marL="971550" lvl="1" indent="-514350" eaLnBrk="1" hangingPunct="1">
              <a:buFont typeface="+mj-lt"/>
              <a:buAutoNum type="arabicPeriod"/>
              <a:defRPr/>
            </a:pPr>
            <a:r>
              <a:rPr lang="en-US" dirty="0">
                <a:ea typeface="ＭＳ Ｐゴシック" charset="0"/>
              </a:rPr>
              <a:t>Identify and clearly describe the facts</a:t>
            </a:r>
          </a:p>
          <a:p>
            <a:pPr marL="971550" lvl="1" indent="-514350" eaLnBrk="1" hangingPunct="1">
              <a:buFont typeface="+mj-lt"/>
              <a:buAutoNum type="arabicPeriod"/>
              <a:defRPr/>
            </a:pPr>
            <a:r>
              <a:rPr lang="en-US" dirty="0">
                <a:ea typeface="ＭＳ Ｐゴシック" charset="0"/>
              </a:rPr>
              <a:t>Define the conflict or dilemma and identify the higher-order values involved</a:t>
            </a:r>
          </a:p>
          <a:p>
            <a:pPr marL="971550" lvl="1" indent="-514350" eaLnBrk="1" hangingPunct="1">
              <a:buFont typeface="+mj-lt"/>
              <a:buAutoNum type="arabicPeriod"/>
              <a:defRPr/>
            </a:pPr>
            <a:r>
              <a:rPr lang="en-US" dirty="0">
                <a:ea typeface="ＭＳ Ｐゴシック" charset="0"/>
              </a:rPr>
              <a:t>Identify the stakeholders</a:t>
            </a:r>
          </a:p>
          <a:p>
            <a:pPr marL="971550" lvl="1" indent="-514350" eaLnBrk="1" hangingPunct="1">
              <a:buFont typeface="+mj-lt"/>
              <a:buAutoNum type="arabicPeriod"/>
              <a:defRPr/>
            </a:pPr>
            <a:r>
              <a:rPr lang="en-US" dirty="0">
                <a:ea typeface="ＭＳ Ｐゴシック" charset="0"/>
              </a:rPr>
              <a:t>Identify the options that you can reasonably take</a:t>
            </a:r>
          </a:p>
          <a:p>
            <a:pPr marL="971550" lvl="1" indent="-514350" eaLnBrk="1" hangingPunct="1">
              <a:buFont typeface="+mj-lt"/>
              <a:buAutoNum type="arabicPeriod"/>
              <a:defRPr/>
            </a:pPr>
            <a:r>
              <a:rPr lang="en-US" dirty="0">
                <a:ea typeface="ＭＳ Ｐゴシック" charset="0"/>
              </a:rPr>
              <a:t>Identify the potential consequences of your options</a:t>
            </a:r>
          </a:p>
        </p:txBody>
      </p:sp>
      <p:sp>
        <p:nvSpPr>
          <p:cNvPr id="25604" name="Footer Placeholder 1">
            <a:extLst>
              <a:ext uri="{FF2B5EF4-FFF2-40B4-BE49-F238E27FC236}">
                <a16:creationId xmlns:a16="http://schemas.microsoft.com/office/drawing/2014/main" id="{5A3B7A27-2C82-CADE-8096-E1A8095C843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Copyright © 2016 Pearson Education, Ltd.</a:t>
            </a:r>
          </a:p>
        </p:txBody>
      </p:sp>
      <p:sp>
        <p:nvSpPr>
          <p:cNvPr id="25605" name="Slide Number Placeholder 2">
            <a:extLst>
              <a:ext uri="{FF2B5EF4-FFF2-40B4-BE49-F238E27FC236}">
                <a16:creationId xmlns:a16="http://schemas.microsoft.com/office/drawing/2014/main" id="{E049D190-7786-7F66-D518-5AFD384E498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latin typeface="Georgia" panose="02040502050405020303" pitchFamily="18" charset="0"/>
              </a:rPr>
              <a:t>Slide 1-</a:t>
            </a:r>
            <a:fld id="{B83B27D1-5A03-404A-A57B-95923CF574F9}" type="slidenum">
              <a:rPr lang="en-US" altLang="en-US" sz="1200">
                <a:solidFill>
                  <a:schemeClr val="bg1"/>
                </a:solidFill>
                <a:latin typeface="Georgia" panose="02040502050405020303" pitchFamily="18" charset="0"/>
              </a:rPr>
              <a:pPr/>
              <a:t>9</a:t>
            </a:fld>
            <a:endParaRPr lang="en-US" altLang="en-US" sz="1200">
              <a:solidFill>
                <a:schemeClr val="bg1"/>
              </a:solidFill>
              <a:latin typeface="Georgia" panose="02040502050405020303"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ec10">
  <a:themeElements>
    <a:clrScheme name="ec9e">
      <a:dk1>
        <a:srgbClr val="031924"/>
      </a:dk1>
      <a:lt1>
        <a:sysClr val="window" lastClr="FFFFFF"/>
      </a:lt1>
      <a:dk2>
        <a:srgbClr val="031924"/>
      </a:dk2>
      <a:lt2>
        <a:srgbClr val="FFFFFF"/>
      </a:lt2>
      <a:accent1>
        <a:srgbClr val="919F71"/>
      </a:accent1>
      <a:accent2>
        <a:srgbClr val="CDBF45"/>
      </a:accent2>
      <a:accent3>
        <a:srgbClr val="1BAEE4"/>
      </a:accent3>
      <a:accent4>
        <a:srgbClr val="EF6527"/>
      </a:accent4>
      <a:accent5>
        <a:srgbClr val="55A2D6"/>
      </a:accent5>
      <a:accent6>
        <a:srgbClr val="0C0C0C"/>
      </a:accent6>
      <a:hlink>
        <a:srgbClr val="0C0C0C"/>
      </a:hlink>
      <a:folHlink>
        <a:srgbClr val="0C0C0C"/>
      </a:folHlink>
    </a:clrScheme>
    <a:fontScheme name="Custom 1">
      <a:majorFont>
        <a:latin typeface="Calibri"/>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Presentation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sentation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sentation2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sentation2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sentation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sentation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sentation2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c10" id="{E9A660A5-CBEC-4425-BB46-F87AE28D1D1C}" vid="{1E341D40-23BB-4410-8E2C-7995A12D73D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431071021BCA44A8E8C60EE1A365C39" ma:contentTypeVersion="7" ma:contentTypeDescription="Create a new document." ma:contentTypeScope="" ma:versionID="fd4211eb21343648a47f6f2368f097a1">
  <xsd:schema xmlns:xsd="http://www.w3.org/2001/XMLSchema" xmlns:xs="http://www.w3.org/2001/XMLSchema" xmlns:p="http://schemas.microsoft.com/office/2006/metadata/properties" xmlns:ns2="75c735f5-aec2-4ca7-ba34-d1ecb3d5d51b" xmlns:ns3="17e26ea0-1c85-4a76-9512-967f311b5a13" targetNamespace="http://schemas.microsoft.com/office/2006/metadata/properties" ma:root="true" ma:fieldsID="ca403e7518dff83faa03d69fcf215244" ns2:_="" ns3:_="">
    <xsd:import namespace="75c735f5-aec2-4ca7-ba34-d1ecb3d5d51b"/>
    <xsd:import namespace="17e26ea0-1c85-4a76-9512-967f311b5a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c735f5-aec2-4ca7-ba34-d1ecb3d5d5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7e26ea0-1c85-4a76-9512-967f311b5a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265B4B-7F2A-4D3E-B03F-EB657D804810}">
  <ds:schemaRefs>
    <ds:schemaRef ds:uri="http://schemas.microsoft.com/sharepoint/v3/contenttype/forms"/>
  </ds:schemaRefs>
</ds:datastoreItem>
</file>

<file path=customXml/itemProps2.xml><?xml version="1.0" encoding="utf-8"?>
<ds:datastoreItem xmlns:ds="http://schemas.openxmlformats.org/officeDocument/2006/customXml" ds:itemID="{368C3743-677E-4FD1-BDB2-9659FA125FF1}"/>
</file>

<file path=customXml/itemProps3.xml><?xml version="1.0" encoding="utf-8"?>
<ds:datastoreItem xmlns:ds="http://schemas.openxmlformats.org/officeDocument/2006/customXml" ds:itemID="{61122CCA-6972-44E1-96B5-25370A2318F4}"/>
</file>

<file path=docProps/app.xml><?xml version="1.0" encoding="utf-8"?>
<Properties xmlns="http://schemas.openxmlformats.org/officeDocument/2006/extended-properties" xmlns:vt="http://schemas.openxmlformats.org/officeDocument/2006/docPropsVTypes">
  <Template/>
  <TotalTime>22757</TotalTime>
  <Words>2331</Words>
  <Application>Microsoft Office PowerPoint</Application>
  <PresentationFormat>On-screen Show (4:3)</PresentationFormat>
  <Paragraphs>389</Paragraphs>
  <Slides>42</Slides>
  <Notes>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ec10</vt:lpstr>
      <vt:lpstr>Lecture 5 GST 105 – IT and Library Skills</vt:lpstr>
      <vt:lpstr>The Right to Be Forgotten: Europe Leads on Web Privacy</vt:lpstr>
      <vt:lpstr>Understanding Ethical, Social, and Political Issues in E-commerce</vt:lpstr>
      <vt:lpstr>A Model for Organizing the Issues</vt:lpstr>
      <vt:lpstr>The Moral Dimensions of an  Internet Society</vt:lpstr>
      <vt:lpstr>Basic Ethical Concepts</vt:lpstr>
      <vt:lpstr>Ethical Dilemma</vt:lpstr>
      <vt:lpstr>Ethical Dilemma</vt:lpstr>
      <vt:lpstr>Analyzing Ethical Dilemmas</vt:lpstr>
      <vt:lpstr>Privacy and Information Rights</vt:lpstr>
      <vt:lpstr>Privacy and Information Rights (cont.)</vt:lpstr>
      <vt:lpstr>Information Collected at  E-commerce Sites</vt:lpstr>
      <vt:lpstr>Social Networks and Privacy</vt:lpstr>
      <vt:lpstr>Mobile and Location-Based Privacy Issues</vt:lpstr>
      <vt:lpstr>Profiling and Behavioral Targeting</vt:lpstr>
      <vt:lpstr>Profiling and Behavioral Targeting (cont.)</vt:lpstr>
      <vt:lpstr>The Internet and Government Invasions of Privacy</vt:lpstr>
      <vt:lpstr>Legal Protections</vt:lpstr>
      <vt:lpstr>Informed Consent and Notice</vt:lpstr>
      <vt:lpstr>The FTC's Fair Information Practices</vt:lpstr>
      <vt:lpstr>The FTC's Fair Information Practices</vt:lpstr>
      <vt:lpstr>The FTC's Fair Information Practices (Cont.)</vt:lpstr>
      <vt:lpstr>The European Data Protection Directive</vt:lpstr>
      <vt:lpstr>Private Industry Self-Regulation</vt:lpstr>
      <vt:lpstr>Technological Solutions</vt:lpstr>
      <vt:lpstr>Intellectual Property Rights</vt:lpstr>
      <vt:lpstr>Intellectual Property Protection</vt:lpstr>
      <vt:lpstr>Copyright</vt:lpstr>
      <vt:lpstr>Patents</vt:lpstr>
      <vt:lpstr>E-commerce Patents</vt:lpstr>
      <vt:lpstr>E-commerce Patents</vt:lpstr>
      <vt:lpstr>Theft and Innovation:  The Patent Trial of the Century</vt:lpstr>
      <vt:lpstr>Trademarks</vt:lpstr>
      <vt:lpstr>Trademarks and the Internet</vt:lpstr>
      <vt:lpstr>Who Governs the Internet and E-commerce?</vt:lpstr>
      <vt:lpstr>Taxation</vt:lpstr>
      <vt:lpstr>Internet Sales Tax Battle</vt:lpstr>
      <vt:lpstr>Net Neutrality</vt:lpstr>
      <vt:lpstr>Public Safety and Welfare </vt:lpstr>
      <vt:lpstr>The Internet Drug Bazaar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EditorialSrvcs</dc:creator>
  <cp:lastModifiedBy>FNAS-29</cp:lastModifiedBy>
  <cp:revision>433</cp:revision>
  <cp:lastPrinted>2002-04-12T18:43:07Z</cp:lastPrinted>
  <dcterms:created xsi:type="dcterms:W3CDTF">2000-06-05T14:57:27Z</dcterms:created>
  <dcterms:modified xsi:type="dcterms:W3CDTF">2022-03-31T16:37:23Z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0x010100B431071021BCA44A8E8C60EE1A365C39</vt:lpwstr>
  </property>
</Properties>
</file>