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257" r:id="rId5"/>
    <p:sldId id="258" r:id="rId6"/>
    <p:sldId id="282" r:id="rId7"/>
    <p:sldId id="284" r:id="rId8"/>
    <p:sldId id="260" r:id="rId9"/>
    <p:sldId id="287" r:id="rId10"/>
    <p:sldId id="288" r:id="rId11"/>
    <p:sldId id="289" r:id="rId12"/>
    <p:sldId id="290" r:id="rId13"/>
    <p:sldId id="292" r:id="rId14"/>
    <p:sldId id="317" r:id="rId15"/>
    <p:sldId id="318" r:id="rId16"/>
    <p:sldId id="319" r:id="rId17"/>
    <p:sldId id="320" r:id="rId18"/>
    <p:sldId id="321" r:id="rId19"/>
    <p:sldId id="293" r:id="rId20"/>
    <p:sldId id="294" r:id="rId21"/>
    <p:sldId id="295" r:id="rId22"/>
    <p:sldId id="296" r:id="rId23"/>
    <p:sldId id="298"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22" r:id="rId42"/>
    <p:sldId id="323" r:id="rId43"/>
    <p:sldId id="281" r:id="rId44"/>
    <p:sldId id="280"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5204" autoAdjust="0"/>
  </p:normalViewPr>
  <p:slideViewPr>
    <p:cSldViewPr snapToGrid="0" snapToObjects="1">
      <p:cViewPr varScale="1">
        <p:scale>
          <a:sx n="122" d="100"/>
          <a:sy n="122" d="100"/>
        </p:scale>
        <p:origin x="126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8:37:16.237"/>
    </inkml:context>
    <inkml:brush xml:id="br0">
      <inkml:brushProperty name="width" value="0.05292" units="cm"/>
      <inkml:brushProperty name="height" value="0.05292" units="cm"/>
      <inkml:brushProperty name="color" value="#FF0000"/>
    </inkml:brush>
  </inkml:definitions>
  <inkml:trace contextRef="#ctx0" brushRef="#br0">11319 7033 0,'0'47'46,"0"-31"-46,0 0 16,0 0-16,0 0 16,0 0-16,0 0 15,0 15-15,16 17 16,-16 0 0,0-33-16,0 65 15,0-17 1,16 17-1,-16-17 17,0 1-17,0-1 1,16 1 0,0 47-1,-1-32 1,1 96 15,0-80-15,-16 16-1,16 32 1,-16 32 0,0-32 15,0-16-31,0-16 15,0 47 1,0-78 0,-16 158-1,0-175 1,-15 80 0,15 0-1,0-16 1,-16 0-1,-111 349 32,127-380-31,16-17-16,-31 159 16,31-63 15,-16-16-16,16 460 32,0-508-31,0 0-16,0 460 47,16-221-16,47 94 0,-47-333-31,-16-15 0,32 94 16,-1-15 15,-15 63-15,16-64-1,-32-15 1,16-48 0,-16-63-1,0 15 1,16 17 0,-16-48-1,0-17-15,0 49 16,0-32-1,0-16 1,0 31 15,16 1-15,-16-16 0,0 95-1,16-80 1,-16 17-1,0 15 1,0-31 0,0 31-1,0 32 17,0-79-32,0 47 15,0 17 1,0-17-1,0-16 1,0-15 0,0 47 15,0-31-15,-16 31-1,16 32 48,0-95-63,-16 0 31,16 15-31,0-31 16,0 16-1,0 0 1,0-17-1,0 1 1,0 0 15,16-32 63,0 16-94,79-143 31,-79 80-31,0-1 16,-1-31-16</inkml:trace>
  <inkml:trace contextRef="#ctx0" brushRef="#br0" timeOffset="2071.01">9319 8065 0,'0'0'0,"32"0"0,-1 15 16,17-15-16,0 0 16,-1 0-1,1 0-15,47 0 16,-47 0-16,190 0 31,-32 0-31,1 0 31,31 0-15,95 0 0,-222 0-1,0 0-15,0 0 16,1 0-16,-1 0 16,0 0-16,0 0 15,0 0-15,0 0 16,16 0-16,-16 0 15,159 0 1,-48 0 0,48 0-1,-127 0-15,0 0 16,-16 0-16,365 0 31,0 0-15,-222 0-1,64 0 17,-223 0-32,-32 0 15,0 0 1,17 0-16,-33 0 16,128 0-1,-64 0 1,127 0 46,-223 0-62,-15 0 0,0 0 16,0 0 109,0 0-125,-16 16 31</inkml:trace>
  <inkml:trace contextRef="#ctx0" brushRef="#br0" timeOffset="4064.72">9890 7223 0,'0'-16'47,"-16"16"-15,-15-16-32,15 16 0,-32-15 15,1 15-15,-17 0 16,1 0-16,31 0 15,-63 0 1,31 15 0,-15 17-1,63-16 1,-16 0 0,32 0-16,-16 16 31,16-1-16,0-15 1,32 32 0,47-1-1,32-15 1,112 32 15,-112-48-15,0 15-1,-79-31 1,-1 16 0,1 16-1,48 16 48,-80-33-63,0 1 15,0 0-15,-16 0 32,16 0-32,-32 0 15,0-16 1,-31 0 0,-112 0-1,127 0 1,-47 0-1,-64 0 32,175 0 94,0-16-141,48 0 16,-1 16-1,1-16-15</inkml:trace>
  <inkml:trace contextRef="#ctx0" brushRef="#br0" timeOffset="5097.08">10938 6985 0,'-16'0'16,"0"16"-1,0 0 1,1 16-16,-17 15 0,0 1 15,0 15 1,1 1-16,-33 15 16,16 32-16,-158 207 31,95-159-15,32-17-1,31-94 1,32-16-1,16-16 1,32-32 62,-16 0-62,47 16-16,1 0 15</inkml:trace>
  <inkml:trace contextRef="#ctx0" brushRef="#br0" timeOffset="5734.52">10748 7636 0,'0'32'15,"-16"15"1,-16 17-16,16-17 15,-16 1-15,16-16 16,-15 63 0,15-47-1,16-32 1,0-32 31,0 0-32,16-16-15,0-16 16</inkml:trace>
  <inkml:trace contextRef="#ctx0" brushRef="#br0" timeOffset="6258.19">10811 7541 0,'0'0'0,"16"31"15,16-15-15,-1 32 16,17-32-1,-16 16-15,-16-17 16,15-15 0,1 16-1,0 0 1,-16-16 0,16 0 62,-17-16-78</inkml:trace>
  <inkml:trace contextRef="#ctx0" brushRef="#br0" timeOffset="6794.44">11160 7509 0,'0'0'0,"0"238"31,0-174-31,16-17 0,-16 1 16,0-32-16,16 15 15,-16-15-15,16-32 141,0 16-125</inkml:trace>
  <inkml:trace contextRef="#ctx0" brushRef="#br0" timeOffset="7999.42">10367 8620 0,'0'0'0,"0"32"16,0 31-16,-16-31 15,0 32-15,0 31 16,0-32-16,16 17 15,0-33 1,32-47 109,-16 0-109</inkml:trace>
  <inkml:trace contextRef="#ctx0" brushRef="#br0" timeOffset="9297.6">10081 10049 0,'0'-32'47,"0"0"-47,0 17 0,32-33 16,-1 16 0,1 16-16,32-15 0,-1 15 15,32-16-15,16 32 16,-15-16-16,-33 0 15,-31 16-15,0 0 16,-16 0-16,-16 32 47,-32 0-31,16 15-16,-16 1 15,-15 15-15,-319 350 63,319-397-63,-1 0 15,1 0-15,15 0 16,0 0 0,16-1-16,0-15 15,32 0 63,16 0-78,0 0 16,15 0-16,33 0 16,-33 0-16,17 0 15,-17 0-15,1 0 16,-16 0-16,15 0 15,-31 0 1,16 0-16,-16 16 16,0-16 31,0 0-32,0 16-15,-1 0 16,17-16-1,-32 16 64</inkml:trace>
  <inkml:trace contextRef="#ctx0" brushRef="#br0" timeOffset="10457.2">10636 11113 0,'0'0'0,"32"15"32,-16 1-32,0 0 0,0 0 15,-16 0 1,16 16-16,-16-16 0,-96 126 62,65-110-46,-80-16 0,-1 0-1,1 0 1,32 0-1,79 0 64,32-16-64,-1 15-15,17 1 16,-16 0-16,63 16 31,16 16-15,-63-48-16,-16 47 15,-1-31 1,-31 16 0,0 0-1,0-1 1,0-15-1,-31 16 17,-33 0-17,-79 47 1,32-47 0,48-32-1,-64 0 1,63 0-1,96 0 64,0 0-64,-1 0 1,17 0-16,15 32 0</inkml:trace>
  <inkml:trace contextRef="#ctx0" brushRef="#br0" timeOffset="11296.29">10017 12891 0,'0'63'31,"0"-15"-31,0-1 15,-16 191 48,16-222-63,0 0 0,0 0 16,16 16-1,64-16 1,-33-16-16,64 0 31,32 0-15,-16 16-1,-47-1 17,-49-15-17</inkml:trace>
  <inkml:trace contextRef="#ctx0" brushRef="#br0" timeOffset="11804.58">10335 13081 0,'0'0'0,"-32"286"31,32-175-31,0-16 15,0-47-15,-16 15 16,16 1-16,0-17 16,0 1-16,0-16 15,0 0 1,0-1-16,0 17 16,0-32-1,0 16 1,16-32-1,-16 15 1,32-15 0,0 16-1,15 0 1,33 16 0</inkml:trace>
  <inkml:trace contextRef="#ctx0" brushRef="#br0" timeOffset="13050.88">10621 14684 0,'0'0'0,"-48"0"0,0-15 16,-15 15-16,15 0 15,-95 0 1,32 0 0,32 0-1,47 0-15,16 0 16,16 15 78,0 17-79,-16-16-15,16 16 0,0 31 31,-16 17-15,16 47 0,0-48-1,48-31 1,16-17 15,-33 1-31,80-16 16,16-16-1,32 16 1,16-16 0,-32 32-1,-48-1 1,-16 1 0,-15 16 15,-32 31-16,-32-15 1,-16 47 0,-80-64 15,-31-15-15,-31 0-1,-17 16 1,0-1-1,-31-15 1,79-16 0,-16 0 31,159-32 31,16 0-63,-16 0 1,31 0-16,17 0 16</inkml:trace>
  <inkml:trace contextRef="#ctx0" brushRef="#br0" timeOffset="17854.34">12351 8620 0,'16'0'16,"0"0"-1,31 0-15,33 0 16,31 16-16,0-16 16,32 0-16,-32 0 15,48-32-15,-16 16 16,-32 1-16,0 15 15,-48 0-15,1 0 16,-32 0-16,-17 0 16,1 0 77</inkml:trace>
  <inkml:trace contextRef="#ctx0" brushRef="#br0" timeOffset="18592.62">12256 10351 0,'0'0'0,"381"0"15,-238 0 1,-1 0-16,-15 0 16,-15 0-1,-17 0-15,-16 0 16,32 0-16,16 0 15,-31 0 1,-49 0 0</inkml:trace>
  <inkml:trace contextRef="#ctx0" brushRef="#br0" timeOffset="19350.46">12097 11795 0,'0'-16'15,"16"16"-15,31-16 16,17 1 0,-1-1-16,64 0 0,159 0 31,48 0-15,-17 16-1,-158 0 1,-80-16-1,-31 16 17,-32 0-17,0 0 63</inkml:trace>
  <inkml:trace contextRef="#ctx0" brushRef="#br0" timeOffset="20193.56">12002 13716 0,'0'0'0,"47"-16"16,-15 0-16,32 0 16,31 1-16,79-49 15,65 32 1,-65 1-1,80-17 17,-143 32-17,-47 16 1,15 0 0,-63 0-16,48 0 15,-1 0 16,-31 0-15,0 0 0,-32 16 46</inkml:trace>
  <inkml:trace contextRef="#ctx0" brushRef="#br0" timeOffset="21039.36">12049 15542 0,'32'0'0,"16"0"16,15-16-16,96 0 15,95-16 17,48 32-17,79-47 1,-80 31-1,-94 0 1,-144 0-16,-15 16 16,-48-16-1,16 0 63,-16 0-15</inkml:trace>
  <inkml:trace contextRef="#ctx0" brushRef="#br0" timeOffset="24503.76">12367 7096 0,'0'0'0,"0"16"15,0 0 1,0 0-16,0 16 16,0-1-16,-16 17 15,0 31 1,-32 32 0,17 16-1,-33 32 1,17-48-1,15-63 1,32-16 0,0-48 31,0-16-32,0 0-15,0 1 16,0-65-1,0 65 1</inkml:trace>
  <inkml:trace contextRef="#ctx0" brushRef="#br0" timeOffset="25007.3">12446 7271 0,'48'63'16,"15"17"-16,-15 15 16,31-32-16,-15 33 15,-1-1 1,17-16-16,-49-15 0,17-17 15,-16-15 1,0 0-16,-1 0 16,-15-1-1,0-31-15,-16 16 16,16 0 0,0-16-1,16 32 1,-1-32-1,-15 16 1,16 0 0</inkml:trace>
  <inkml:trace contextRef="#ctx0" brushRef="#br0" timeOffset="28310.73">13113 6922 0,'0'0'0,"0"15"15,0 33-15,0 0 16,-16 63 0,16-16-16,0 16 15,0 0 1,-16-47 0,0 110-1,0-126 1,-15 47-1,-17 32 1,32-47 0,16-49 15,0 1-15,16-32 124</inkml:trace>
  <inkml:trace contextRef="#ctx0" brushRef="#br0" timeOffset="29583.79">13573 7461 0,'0'0'0,"-47"-16"31,-1 1-31,16 15 16,16 0-16,-15 0 16,-1 0-16,16 0 15,0 0-15,-31 0 31,-17 47-15,1-15 0,63 0-16,-32 31 15,32 17 17,0-49-17,79 1 16,-47-32-31,16 0 16,31-16 0,-16-31-1,-31-17 1,0 32 15,-32 1-31,32-17 16,-1 0 15,-31 32 0,0 32 47,0 32-62,16-16-16,0-16 16,0 31-16,16-15 15,-16 16-15,-16-17 16,16 1-16,-1 0 16,-15-16-16,16 0 15,0 15 1,0-31 78,-16-16-79,16 16 1,16 0-16,-32-15 0</inkml:trace>
  <inkml:trace contextRef="#ctx0" brushRef="#br0" timeOffset="30826.77">13954 7684 0,'0'0'0,"64"111"16,-48-80 0,-16-15-16,0 0 15,16 0-15,-16 0 16,0-48 46,0 16-62,-16-31 16,0 15-16,-16-16 16,32 17-16,-16 15 15,16-32 1,0 16-16,0-63 31,0 79-15,32-31 15,16 47-15,-17 0-1,1-16 1,0 16-1,-32 16 17,16-1-32,-16 65 15,31-1 1,-15 32 0,-16-31 15,0-49-31,16-15 31,-16-32 16,0 1-47,0-33 16,0 16-1,0 16-15,16-79 16,16 0-1,0 31 1,15-31 0,1 16-1,-16 79 1,-1-32 0,1 32-1,0 0 1,0 16-1,-1 16 17,1-1-32,-16 17 15,0 47 1,-16 16 0,16-47 15,-16-48-16,16-16 32,-1-16-31,1 0 0,16-16-1,-16 16-15</inkml:trace>
  <inkml:trace contextRef="#ctx0" brushRef="#br0" timeOffset="31823.97">14907 7350 0,'16'0'16,"0"0"-16,-1 0 31,1 0-31,16 0 16,-16 0-16,16-16 15,15 0-15,-15 16 16,47-31-1,-15-1 1,-32-32 0,-16 64-16,15-63 15,-15 15 1,0-31 0,-16 47-1,0 0 1,0 1 15,-48 15-15,17 16-1,-1 0 1,0 32 15,0 47-15,-15 48-1,31-48 17,0 17-17,0-17 1,16-16-16,16 33 16,48 15-1,15-48 1,16 17-1,0-33 17,48 1-17,-63-32 1,15 0 0,16 15-1,-32-15 1</inkml:trace>
  <inkml:trace contextRef="#ctx0" brushRef="#br0" timeOffset="49662.84">9430 6636 0,'0'16'47,"0"0"-31,0-1-16,16-15 15,-16 32-15,16 16 16,-16-16-16,16 15 15,-1 1-15,-15-1 16,16-31-16,0 32 16,-16 0-16,16-1 15,0 17 1,-16-17-16,16 33 31,-16-1-15,16 32-1,0-47 1,-1 63 0,1-32 15,16 32-15,-16-32-1,0-15 1,-16 15-1,16 16 1,0-16 0,15 64-1,-31 0 1,16-1 0,-16 1-1,16-95 1,-16 15-16,16 96 15,0-80 1,16 191 0,15-32-1,-31-32 1,0 32 15,0-127-15,0-16-1,0 0 1,-1 32 0,1-48-1,-16 16 1,16-15 15,-16 78-15,16-63-1,-16 16 1,16-15 0,0 46-1,-16-94 1,16 95 0,-16-17 15,0-62-16,0-1 1,16 16 0,-1 96 15,1 158 16,-16-285-32,16-17-15,0 17 16,-16-1 0,16 1-16,0 47 15,0 0 1,-16 32 15,16-32-15,-16 32-1,0-48 1,15-15 0,-15 15-1,0-16 1,0-31 0,0 31-1,0 32 1,16 16-1,-16 16 1,16-32 0,-16 16-1,0-47 1,0 15 0,0-32 15,0 112 16,16-159-32,-16 16 1,0-16 15,0 15-15,16-15-1,-16 0 1,0 0 0,0 0 15,16 0-15</inkml:trace>
  <inkml:trace contextRef="#ctx0" brushRef="#br0" timeOffset="51742.27">9303 15431 0,'16'0'46,"0"0"-30,0-16-16,-1 0 16,49-32-1,-1 1 1,17-1 0,-33 16-1,33-63 1,15-32-1,0-16 1,-15 16 0,-17 0-1,80-190 17,-95 158-17,31-32 1,16 1-1,-63 110-15,63-110 32,1-1-32,-33 64 15,1-15 17,-33 46-32,80-126 31,-47 127-31,-1-64 15,207-555 48,-238 603-63,0 31 16,31-31-16,-31-16 15,111-143 1,-64 0 15,-47 175-15,0 0-16,15-80 15,-15 32 1,0-15 0,0-17-1,-1 0 1,1 32-1,-16 16 1,16 0 0,-16-15-1,-16 15 1,16-48 0,-16-31 15,15 63-16,-15 16 1,-15-80 0,-65 33-1,-31-49 1,0 17 0,0 31-1,0 64 1,63 32-1,-15 31 1,15 1 0,16 15-1,16 16 1,0 0 0,1 0-1,-1 16 32,0 0 203</inkml:trace>
  <inkml:trace contextRef="#ctx0" brushRef="#br0" timeOffset="58695.17">15351 8366 0,'0'32'47,"-16"16"-47,16-1 16,-15 255 15,-1-223-15,16 1-16,-16 158 15,16-48 17,0-79-32,-16 32 15,16 16 1,0 47-1,-16 17 1,-32-1 0,33-32-1,-1 1 1,16 31 0,-16 16-1,16-31 1,0 94-1,0-47 1,0 80 15,0-112-15,0-143 0,0 32-16,0 239 15,16-96 1,-16-64-1,0-15 1,16-1 0,-16 17-1,31 31 1,-15-79 0,0 159-1,0-33 1,16 17-1,-1 0 1,17 95 0,0-16 15,15-127-15,-31-95-1,16-32 1,-17-47-1,-15-33 17,0 1-17,0-16 1,-16 0 0,0 0-1,16 0 48,0-16-63,15 0 31</inkml:trace>
  <inkml:trace contextRef="#ctx0" brushRef="#br0" timeOffset="59400.42">15256 16605 0,'16'16'62,"0"0"-46,16 0-16,63 16 31,-48-1-31,223 96 63,-254-111-63,16 0 15,0 0-15,-16-16 47</inkml:trace>
  <inkml:trace contextRef="#ctx0" brushRef="#br0" timeOffset="59945.23">16002 16415 0,'0'0'0,"-32"47"0,17 1 15,-33 47-15,16-31 16,-31-1-16,15-15 16,0 0-16,17-1 15,-1 1-15,32-16 16,-16 15 31,16-63 0,0 0-47,0-15 15,16-1-15</inkml:trace>
  <inkml:trace contextRef="#ctx0" brushRef="#br0" timeOffset="61457.23">16621 8620 0,'0'0'0,"-16"64"0,1-1 0,-1 32 16,0-15-1,-64 190 17,80-286 46,-15-16-78,15 0 15,0-15-15,0-1 16,0-15-16,0-1 16,0 32-16,0-31 15,0 15-15,0-15 16,15 15-16,17-15 16,-16 15 15,0 0-16,0 32 1,0 1 0,0 15 15,-1 31 0,1 1-15,16 32-1,0 15-15,0-16 16,-1 1-16,33 15 16,-32-15-16,-17-1 15,17 1-15,0 15 16,0-15 0,-16-17-1,-16-31 16,15-16 32,1 0-32</inkml:trace>
  <inkml:trace contextRef="#ctx0" brushRef="#br0" timeOffset="62017.38">16431 8985 0,'0'0'0,"79"-16"16,-15-15-16,285-33 62,-349 48-62,16 16 109,0 0-109,0 0 16,-1 16 0,1-16-1</inkml:trace>
  <inkml:trace contextRef="#ctx0" brushRef="#br0" timeOffset="63873.46">16780 16256 0,'0'-16'63,"32"16"-47,-16 0-1,31 0-15,1 0 16,111 0-1,-48 0 1,-32 0 15,-47 0-31,-16 0 16,-16 16 46,0 0-62,-64 127 47,17-80-47,-17 17 0,17-17 16,-33 17-16,17-33 16,-1-15-16,-31 31 31,0-15-16,79-16-15,-32-16 16,32-16 15,48 0 47,0 0-78,15 0 16,33 0-16,-1 0 16,32 0-16,0 0 15,32 0-15,111 0 16,-127 0 15,-63 0-15,-48 0-1,-16 16 79,16-1-78,-1 1-16,1-16 15,0 0 1,16 16-16,-16 0 16</inkml:trace>
</inkml:ink>
</file>

<file path=ppt/ink/ink10.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9:18:07.200"/>
    </inkml:context>
    <inkml:brush xml:id="br0">
      <inkml:brushProperty name="width" value="0.05292" units="cm"/>
      <inkml:brushProperty name="height" value="0.05292" units="cm"/>
      <inkml:brushProperty name="color" value="#FF0000"/>
    </inkml:brush>
  </inkml:definitions>
  <inkml:trace contextRef="#ctx0" brushRef="#br0">11240 8842 0,'0'0'0,"31"16"16,-15 0-1,16-16-15,0 0 0,31 16 32,48 0-17,16 0 1,32 0 0,190 15-1,-126-15 16,-80 0-15,-16-16 0,-32 0-1,32 0 1,16 0 0,-64 0-16,32 0 15,-16 0 16,-15 0-15,-1 0 0,-31 0-1,31 0 1,143 0 31,-174 0-47,16 0 15,-33 0-15,17 0 16,47 0 0,-79 0-16,63 0 15,-47-16 1,16 0 15,15 1-15,33-17-1,-49 32 1,1-32 0,15-16 15,-47 33-15,16-1-16,-16 16 15,16-16 1,-17 0-16,1 0 15,48-32 17,-48 33-17,15-17 1,-31 16 0,32-16-1,-16 16 1,-16 0-16,0-15 15,16-1 1,0 16 0,-16-32-1,0-15 32,0 31-47,0 0 16,-16 17-1,0-1-15,16 0 16,0 0-16,-16 0 16,0 0-1,0-16 1,16 17-16,-31-1 0,15 0 16,0 0-1,0 0 1,0 0-1,0 0 1,-15 16 0,15-16-1,-16 1 1,16 15 0,-16 0-16,16-16 15,-47 0 1,15 0-1,-15 16 1,15 0 15,-15 0-15,-1 0 0,1 0-1,-33 0 1,-62 0-1,78 0 1,-15-16 15,0 0-15,-16 16 0,-175-16 15,238 16-16,-15 0 1,-32 0 0,15-16-1,33 16-15,-65 0 32,-142-15-17,191 15 1,-1 0-16,1 0 15,-96 0 1,32 0 15,-32-16-15,64 16-16,48 0 16,-239-16 30,254 16-46,16 0 0,-16 0 16,1 0 0,15 0-16,-16 0 15,-31 0 1,-1 0 15,16 0-15,1 0-1,-1 16 1,32-16 0,-15 16-1,31-1 17,-32 17-17,16 0 1,0-16-16,0 16 15,0 15 1,16-15 0,0 63 31,0-63-32,0 0 1,0-16-16,0 31 31,0-31-31,0 16 16,0 15-1,16 17 1,0-16 0,-16-17-1,32 33 1,-32-17-1,16 1 1,31 31 0,-15-47-1,-16 0 1,-16 0 15,0-16-15,32 15-1,-16 1 1,31 0 0,-15 0 15,16-17-15,-33-15-1,65 0-15,-1 16 31,16 0-15,-63 0 0,-16-16-1,0 0 126,0 0-125,0-16-1,15 0-15,1 0 16,-32 1-16</inkml:trace>
</inkml:ink>
</file>

<file path=ppt/ink/ink11.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9:26:19.015"/>
    </inkml:context>
    <inkml:brush xml:id="br0">
      <inkml:brushProperty name="width" value="0.05292" units="cm"/>
      <inkml:brushProperty name="height" value="0.05292" units="cm"/>
      <inkml:brushProperty name="color" value="#FF0000"/>
    </inkml:brush>
  </inkml:definitions>
  <inkml:trace contextRef="#ctx0" brushRef="#br0">18604 14213 0,'0'-25'109</inkml:trace>
</inkml:ink>
</file>

<file path=ppt/ink/ink12.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9:30:11.045"/>
    </inkml:context>
    <inkml:brush xml:id="br0">
      <inkml:brushProperty name="width" value="0.05292" units="cm"/>
      <inkml:brushProperty name="height" value="0.05292" units="cm"/>
      <inkml:brushProperty name="color" value="#FF0000"/>
    </inkml:brush>
  </inkml:definitions>
  <inkml:trace contextRef="#ctx0" brushRef="#br0">15330 13891 0,'0'24'47,"0"26"-32,0 0-15,0-26 16,0 51-16,0-1 16,0-24-16,0 24 15,0 26-15,0-1 16,0-25-16,0 1 16,0-1-16,0 25 15,0-24 1,0-26-16,0 26 15,0-26-15,0-24 16,0 25-16,0-1 16,0-24-16,0 25 15,0-1-15,0-24 16,0 25-16,0-25 16,0 24-1,0-24-15,0 0 16,0 0-16,0-1 15,0 1-15,0 25 16,0-25-16,0 24 16,0-24-16,0 25 31,0-26-31,0 1 16,0 0-16,0 0 15,0 49 16,0-49-31,0 0 0,0 0 16,0-1 0,0 1 31,0 0-32,0 49 1,0-24-16,0 0 15,0-26 1,0 1 62,0 0-15,0 0-32,0 0-31,0 0 16,0-1-1,0 1 1,0 0-16,0 0 31,0 0-31,0-1 16,-25 26-16,25 0 15,1612-199 1376</inkml:trace>
  <inkml:trace contextRef="#ctx0" brushRef="#br0" timeOffset="6395.68">15330 13891 0,'24'0'31,"1"0"-16,0 0-15,25 0 16,24 0-16,-24 0 16,24 0-16,25 0 15,25 24-15,-24-24 16,24 0-16,-50 0 16,0 0-16,-24 0 15,0 0-15,-26 0 16,26 0 156,-25 0-172,0 0 15,24 0-15,1 0 16,-25 0-16,-1 0 16,1 0-16,0 0 15,0 0-15,0 0 16,0 0-1,-1 0-15,1 0 16,0 0 15,0 0-15,-25 25 203,0 0-204,0 0-15,0 24 16,0 1-16,0 0 16,0-1-16,0 26 15,0-26-15,0 26 16,0-1-16,0 1 15,0-1-15,0-49 16,0 24-16,0-24 16,0 0-16,0 0 15,0 0-15,0-1 16,0 26-16,0-25 16,0 24-16,0-24 15,0 0-15,0 25 16,0-26-16,0 1 15,0 25-15,0-25 16,0 24 0,0-24-16,0 0 15,0 24-15,0 1 16,0-25 0,0 0-16,0 0 15,0-1-15,0 1 16,0 0-16,0 0 15,0 0-15,0-1 16,0 26 0,0-25-16,0 0 15,0-1-15,0 1 16,0 25-16,0-1 16,0 1-1,0-25-15,0 0 16,0-1-16,0 26 15,0 0 1,0-26-16,0 1 16,0 0-16,0 0 15,0 0-15,0-1 16,0 1-16,0 0 16,0 0 15,0 0-31,0-1 15,0 1 1,0 0 0,0 0-1,0 0 1,0 0 15,0-1-31,0 1 16,0 0 31,25-25 250,24-25-282</inkml:trace>
  <inkml:trace contextRef="#ctx0" brushRef="#br0" timeOffset="8053.64">15330 15751 0,'24'0'46,"1"0"-30,25-25 0,-25 25-16,24 0 15,-24 0 1,0 0-16,24 0 16,26 0-1,-1 0 1,-49 0-16,0 0 0,25 0 15,-26 0-15,1 0 16,25 0 0,-1 0-1,1 0-15,0 0 16,-1 0-16,26 0 16,-51 0-16,26 0 15,0 0-15,-26 0 16,1 0-16,0 0 15,0 0-15,0 0 16,-1 0 0,1 0-16,0 0 15,0 0-15,24 0 16,1-25-16,-25 25 16,0 0-16,24 0 15,-24 0 16,-25-24 32,25 24-16,0 0-16,-25-25 94</inkml:trace>
  <inkml:trace contextRef="#ctx0" brushRef="#br0" timeOffset="10034.29">15354 14808 0,'25'0'140,"25"0"-140,-1 0 16,26 0-16,-50 0 16,24 0-16,1-24 15,0 24 1,-26 0-16,1 0 15,25 0-15,-25 0 16,24 0 0,1 0-1,-25 0-15,-1 0 16,1 0 0,0 0-16,0 0 31,0 0-31,-1 0 0,1 0 15,0 0 1,0 0 0,0 0 15,-1 0-15,1 0-1,50 0-15,-51 0 16,26 0-16,0 0 15,-26 0-15,26 0 16,-25 0-16,0 0 78,-1 0-62,1 0 15,0 0-31,0 0 16,0 0 15,0 0 94,-1 0-31,-24-25-79,25 25 298</inkml:trace>
  <inkml:trace contextRef="#ctx0" brushRef="#br0" timeOffset="15194.75">15255 12898 0,'0'25'125</inkml:trace>
  <inkml:trace contextRef="#ctx0" brushRef="#br0" timeOffset="15858.97">15280 13146 0,'0'25'32,"0"0"-17,-25-25 1,25 25-1,0 0 17,0 0-1</inkml:trace>
  <inkml:trace contextRef="#ctx0" brushRef="#br0" timeOffset="16274.7">15206 13444 0,'0'0'0,"0"25"16,0 0 15,0 0-15,0-1 31</inkml:trace>
  <inkml:trace contextRef="#ctx0" brushRef="#br0" timeOffset="16618.41">15230 13742 0,'0'0'0</inkml:trace>
  <inkml:trace contextRef="#ctx0" brushRef="#br0" timeOffset="17507.55">15404 12799 0,'25'0'62,"0"0"-62,-1 0 16,26 0 0,-25 0-16</inkml:trace>
  <inkml:trace contextRef="#ctx0" brushRef="#br0" timeOffset="17902.18">15776 12849 0,'25'0'47,"25"0"-47,-26 0 15,26 0-15,-25 0 16</inkml:trace>
  <inkml:trace contextRef="#ctx0" brushRef="#br0" timeOffset="18522.82">16446 12849 0,'25'0'110,"-1"0"-110,1 0 15,0 0-15,0 0 16</inkml:trace>
  <inkml:trace contextRef="#ctx0" brushRef="#br0" timeOffset="18866.55">16719 12849 0,'25'0'78,"24"0"-78,-24 0 16</inkml:trace>
  <inkml:trace contextRef="#ctx0" brushRef="#br0" timeOffset="19322.91">17016 12874 0,'0'24'93,"0"1"-77,0 0 0,0 0-16</inkml:trace>
  <inkml:trace contextRef="#ctx0" brushRef="#br0" timeOffset="19595.66">16942 13146 0,'0'25'78,"0"0"-62</inkml:trace>
  <inkml:trace contextRef="#ctx0" brushRef="#br0" timeOffset="19818.59">16992 13271 0,'0'24'62</inkml:trace>
  <inkml:trace contextRef="#ctx0" brushRef="#br0" timeOffset="20035.06">16967 13419 0,'0'25'62,"0"0"-31</inkml:trace>
  <inkml:trace contextRef="#ctx0" brushRef="#br0" timeOffset="20218.66">16967 13494 0,'0'25'31,"0"-1"-15,0 1 0</inkml:trace>
  <inkml:trace contextRef="#ctx0" brushRef="#br0" timeOffset="20397.68">16967 13568 0,'0'25'47,"0"0"-32</inkml:trace>
  <inkml:trace contextRef="#ctx0" brushRef="#br0" timeOffset="20594.63">16967 13643 0,'0'24'62,"0"1"-31</inkml:trace>
  <inkml:trace contextRef="#ctx0" brushRef="#br0" timeOffset="20898.43">16942 13767 0,'0'24'93,"-25"1"1,25 0-78</inkml:trace>
  <inkml:trace contextRef="#ctx0" brushRef="#br0" timeOffset="21155.43">16892 13841 0,'0'0'0,"0"25"62</inkml:trace>
  <inkml:trace contextRef="#ctx0" brushRef="#br0" timeOffset="23155.19">15975 14163 0,'0'0'0,"0"25"16,0 0-16,0 0 15,0 0-15,0 24 16,0-24-1,0 0-15,0 0 16,0 0 15</inkml:trace>
  <inkml:trace contextRef="#ctx0" brushRef="#br0" timeOffset="24098.51">16148 14213 0,'0'-25'31,"50"0"-31,-25 25 16,24-24-16,1-1 16,-25 25 31,-25 25-32,24-25-15,-24 24 16,25 1-16,-25 0 15,0 0-15,0 0 16,0-1-16,0 1 16,-25 25-1,1-50-15,-1 25 16,0 0-16,0-25 16,25 24-16,25-24 140,0 25-140,0-25 31,-1 0-31,1 0 32,0 0-32,0 0 15,-25 25 110</inkml:trace>
  <inkml:trace contextRef="#ctx0" brushRef="#br0" timeOffset="25612.2">16123 15131 0,'0'49'78,"0"-24"-62,0 50-16,0-26 15,0 1-15,0 0 16,0-26-16,0 1 16,0-50 77,25 1-77,0 24-16,0 0 16</inkml:trace>
  <inkml:trace contextRef="#ctx0" brushRef="#br0" timeOffset="26395.62">16297 15180 0,'0'0'0,"-25"50"0,0 0 15,25-26-15,-24-24 16,24 50-16,0-25 16,24-25 46,1 0-46,0-25-1,25 0 1,-50 0 0,0-24-16,24 49 15,-24-25-15,25 0 16,-25 0-16,0 1 15,25 24 1,-25-25-16,0 0 63,-25 25-32,0 0 0</inkml:trace>
  <inkml:trace contextRef="#ctx0" brushRef="#br0" timeOffset="27971.09">16421 15949 0,'-25'0'31,"0"0"-31,-24 0 16,-1 0-16,1 0 15,24 0 1,25 25-16,-25-25 16,0 0-16,0 0 15,1 0 1,-1 0-16,25 25 16,-25-25-1,25 25 95,0 0-95,0-1 1,0 1-1,0 0-15,0 0 16,0 0 0,25-25 31,0 0-32,24 0 1,1 0-16,24 0 15,-24 0 1,-25 0 0,-1 0-16,1 0 15,0 0-15,0 0 16,0 0-16,-25 24 31,24 1-15,-24 0-1,0 0-15,0 0 16,0-1 0,0 1-16,0 0 15,0 0 1,0 0-16,-24 0 16,24-1-16,-50 1 15,25 0 1,-24-25-16,24 0 15,0 0 1,0 0-16,0 0 31,1 0-31,-1 0 0,0 0 32,50 0 61,0 0-93,24-50 16</inkml:trace>
  <inkml:trace contextRef="#ctx0" brushRef="#br0" timeOffset="29458.33">19125 12849 0,'-50'0'15,"1"0"-15,-1 49 16,0-24-16,1 0 16,-1 0-16,0 0 15,1-1-15,-1-24 16,50 25-16,-49 0 15,-1-25-15,50 25 16,-50 0-16,1-25 16,24 0-16,-25 24 15,1-24-15,24 25 16,0 0-16,0 0 16,1-25-1,-1 0-15,0 0 16,0 25-16,0-25 15,1 0-15,-1 0 16,0 0 0,0 25-16,0-25 15</inkml:trace>
  <inkml:trace contextRef="#ctx0" brushRef="#br0" timeOffset="30347.73">17959 13097 0,'-25'74'16,"0"-74"-16,1 50 15,24-25-15,-25 0 16,0-1-16,0 26 16,0 0-1,1-26 1,-1-24-16,25 25 15,-25 0-15,25 0 16,0 0 78,0-1-79,25-24 17,24 0-32,-24 0 15,0 0-15,25 0 16,-26 0-16,26 0 16,-25 0-16,0 0 46,-1 0-14,1 0-32</inkml:trace>
  <inkml:trace contextRef="#ctx0" brushRef="#br0" timeOffset="32395.02">19546 13072 0,'0'0'0,"0"50"0,0 24 16,0 1-16,0-1 15,0-49-15,0 0 16,0-1-1,0 1-15,0-50 63,0 1-47,0-1-16,0-25 15,0 1-15,-24-1 16,24 0-16,0 1 15,0 24-15,0-25 16,0 1-16,0-1 16,24 25-1,26-24 1,-25 49-16,-25-25 16,25 25-16,-1 0 31,-24 49 16,0-24-32,0 25-15,0-25 32,-24-25-32,24 24 15,-25-24-15,0 0 16,0 0-16,0 25 15,1-25 1,24 25 0,24-25 46,1 0-46</inkml:trace>
  <inkml:trace contextRef="#ctx0" brushRef="#br0" timeOffset="33180.29">19844 13047 0,'0'0'0,"0"50"16,0-25-16,25-25 15,0 49-15,0-49 16,-25 25-16,24-25 16,-24 25-1,25-25 1,0 0-1,-25-25-15,25 25 16,0-25-16,-1-24 16,1 49-16,-25-50 15,25 25-15,-25 0 16,25 25-16,-25-24 16,0-1-1,0 50 95,0-1-95,0 1-15,0 25 16,0-25-16,0-1 15,0 1-15,0 0 32,0 0-17,0-50 63</inkml:trace>
  <inkml:trace contextRef="#ctx0" brushRef="#br0" timeOffset="34106.66">20588 12824 0,'0'0'0,"-25"0"0,1 0 16,-26 0-16,0 0 16,1 0-1,24 0-15,25 25 16,-25 0-1,0-25 1,25 24-16,0 1 16,0 0-16,0 0 15,0 0 1,50-1 0,0 1-1,-26-25-15,-24 25 16,25-25-16,0 0 31,-25 25 0,25-25-31,-25 25 16,25-1 0,-25 1 15,0 0-16,0 0 1,0 0 0,-25 0-16,0-1 15,0-24-15,0 0 16,1 0 0,-1 0-1,50 0 79</inkml:trace>
  <inkml:trace contextRef="#ctx0" brushRef="#br0" timeOffset="35034.36">20861 12725 0,'0'0'0,"0"49"0,0-24 15,0 50-15,0-1 16,-25-49-16,25 49 15,0-24-15,0-25 16,0-1-16,0 1 16,0 0-1,0-50 63,0 0-78,25 25 16,0-24-16,-25-1 16,25 0-16,0 25 15,-1 0-15,-24-25 16,25 25 0,0 0-1,-25-25-15,0 50 78,25 0-78,-25 25 16,0-26-16,0 1 16,0 0-16,0 0 15,0 0-15,0 0 16,0-1-1,25-24 95,-1 0-95</inkml:trace>
  <inkml:trace contextRef="#ctx0" brushRef="#br0" timeOffset="39230.44">21878 12576 0,'-25'0'16,"0"25"0,1-25-16,-26 25 15,0-1-15,1 1 16,49 25-16,-25-25 15,0-25-15,25 49 16,-25-24-16,25 25 16,-24-26-1,24 1-15,-25 0 16,25 0-16,-25-25 16,25 25-16,0-1 15,0 1-15,0 0 31,0 0-31,0 0 16,25-1 0,0 1-16,-25 0 31,24-25-31,1 25 16,0-25-1,-25 25 1,25-25-1,0 0 1,-1 0 140,1 0-156,0 0 16</inkml:trace>
  <inkml:trace contextRef="#ctx0" brushRef="#br0" timeOffset="40442.46">21928 12898 0,'0'-24'32,"24"24"-17,1 0 1,0 0-16,0 0 16,0 0-1,0 0-15,-1 0 16,1 0-1,0 0-15,0 0 32,-25 24-17,0 1 1,-25-25 0,0 25-16,-24-25 15,-1 25 1,25 0-16,25-1 15,-25-24 1,25 25 47,25-25-63,25 0 15,-1 25-15,-24-25 16,0 0-16,0 25 15,0-25 1,-1 25 0,-24-1 15,0 1-15,-24-25 15,24 25-31,-25-25 15,0 25-15,0 0 16,0-25-16,1 0 16,-1 0-16,0 0 15,0 25-15,50-25 110</inkml:trace>
  <inkml:trace contextRef="#ctx0" brushRef="#br0" timeOffset="41338.55">22449 12626 0,'0'0'0,"49"0"0,1 0 16,24 0-16,-24 0 15,24 0-15,1 0 16,-26 0-16,-24 0 16,25 0-16,-26 0 15,1 0-15,25 0 16,0 24-16,-50 1 15,24-25-15,1 25 16,-25 0-16,0 0 16,25-1-1,-25 26-15,0-25 16,0 24-16,0-24 16,0 25-16,-25-1 15,25 1-15,-49 0 16,24-26-16,0 1 15,0 25-15,0-50 16,0 50-16,-24-50 16,49 24-16,-25-24 15,0 0 1,0 25-16</inkml:trace>
  <inkml:trace contextRef="#ctx0" brushRef="#br0" timeOffset="43634.25">23565 12700 0,'25'50'94</inkml:trace>
  <inkml:trace contextRef="#ctx0" brushRef="#br0" timeOffset="43972.41">23565 13122 0,'0'0'0,"0"24"0,0 1 15,-25 25-15,0 0 16,0-26-1,25 1-15,-24 0 16,24 0 0,0 0 15</inkml:trace>
</inkml:ink>
</file>

<file path=ppt/ink/ink2.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8:40:22.286"/>
    </inkml:context>
    <inkml:brush xml:id="br0">
      <inkml:brushProperty name="width" value="0.05292" units="cm"/>
      <inkml:brushProperty name="height" value="0.05292" units="cm"/>
      <inkml:brushProperty name="color" value="#FF0000"/>
    </inkml:brush>
  </inkml:definitions>
  <inkml:trace contextRef="#ctx0" brushRef="#br0">2223 11716 0,'0'-16'16,"0"0"47,-16 16-32,0 0-16,-16-16 1,0 16-16,17-16 16,-17 16-16,0 0 15,-47 0 1,31-16 15,-31 16-15,15 0-1,-110 64 48,158-48-47,0 16-1,0-1 1,0-15-1,16 32 1,0-16 0,0-17-1,0 1-15,0 16 16,0-16 0,16 16-1,16-1 1,31 1-1,1 0 1,94 16 15,-31-17-15,-15-15 0,-33 16-1,-63 0 1,16-16-1,-17 15 1,1-15 0,0 32-1,-16-32 17,0 15-17,0 17 1,0-16-1,0-16 1,0 0 0,-32-1 15,1-15-15,-1 16-1,-32 0 1,1-16-1,15 0 1,17 0-16,-17 0 16,0 0-1,17 16 1,-1-16 15,0 0-15,-47 0-1,-128 16 32,191-16-31,-15 0 0,62 0 93,1 16-109,16-16 16</inkml:trace>
  <inkml:trace contextRef="#ctx0" brushRef="#br0" timeOffset="963.49">2731 11589 0,'0'32'16,"0"15"-16,0 1 16,0 15-16,-16 17 15,0 126 1,0-15 0,16-49-1,0-15 1,-16-31 46,32-96 48</inkml:trace>
  <inkml:trace contextRef="#ctx0" brushRef="#br0" timeOffset="1653.13">2540 12192 0,'16'-16'16,"0"0"-1,0 16 1,16-16-1,-1 1 1,112 15 15,-16 0-15,-63 0-16,47 0 31,-95 0-31,15 0 16</inkml:trace>
  <inkml:trace contextRef="#ctx0" brushRef="#br0" timeOffset="2622.66">3080 12414 0,'0'0'0,"16"0"0,-16 32 15,16-16-15,-16 32 16,16-33 0,-1 1-1,-15-32 79,0 1-94,0-17 0,0 16 16,0-16-1,16 0-15,-16 17 16,16-17-16,-16-16 16,0 32-16,32-15 15,16-17 1,-17 16-1,17 16 1,0 0 0,-17 16-1,-15 0 17,0 0-1,0 0-16,0 0-15,0 0 47,0 16 94</inkml:trace>
  <inkml:trace contextRef="#ctx0" brushRef="#br0" timeOffset="3111.88">3699 12160 0,'0'0'0,"0"16"0,0 16 15,0 0 1,0-1-16,0 1 15,0 16 1,0-1 0,0-15-1,0-16 1,0-32 93,0 0-109,16 16 16</inkml:trace>
  <inkml:trace contextRef="#ctx0" brushRef="#br0" timeOffset="3518.65">3715 11779 0,'0'-16'16,"0"1"-1,16 15 64,-16 15-79,16-15 15</inkml:trace>
  <inkml:trace contextRef="#ctx0" brushRef="#br0" timeOffset="4763.83">3921 12224 0,'0'0'0,"0"32"15,16-17-15,-16 33 16,16-16-16,-16-16 16,16 0-16,-16 31 15,0-31 1,0 0-1,0-32 48,0 0-47,0-16-16,0 17 15,0-33-15,32 32 16,-1-63-1,-15 47-15,16-32 16,-16 33 0,32-1-1,-33 0 1,33 32 15,-32 0-31,0-16 16,0 16 15,-16 16 0,16 16-15,31 47 0,-31-15-1,-16-32 1,0-1-1,0-15 1,0 0 93,16-16-62,0 0-31,0 0-16,-16-16 16,16 16-1,15-16-15</inkml:trace>
  <inkml:trace contextRef="#ctx0" brushRef="#br0" timeOffset="6190.21">4731 12065 0,'0'0'0,"-16"0"0,-16 0 16,16 0-16,1 0 15,-17 0-15,0 16 16,16 0-1,-16 31 1,32-31 0,0 16-1,0 0 1,16-32 15,0 0-15,0 0-1,16 0-15,15 0 32,1-48-17,-32 32 1,0-15 0,16-17 15,-32 32-16,0 32 95,0 0-110,0 0 15,0 15-15,0-15 16,0 0-16,0 48 31,15 47-15,49 32 0,-32-64 15,-1-15-16,-31 63 17,0-80-32,0 1 0,-111 79 47,111-111-32,-16-16-15,1 0 16,-1 0-1,0 0 1,0 0 0,0 0-16,0 0 15,-16 0 1,1 0 0,47 0 155,-1 0-155</inkml:trace>
  <inkml:trace contextRef="#ctx0" brushRef="#br0" timeOffset="9204.24">6858 11287 0,'-16'0'62,"0"0"-62,1 0 16,-17 0 0,16 0-16,0 0 15,0 0-15,0 0 16,0 0-16,1 0 16,-1 0-16,-48 0 31,-15 0-16,31 16 1,1 16 0,15-16-1,0 15 1,-31 1 0,15 32-1,16-33 1,0 33-1,17-32 1,-1 15 0,0-15-16,-48 254 62,64-254-46,0-1-1,0 49-15,16-33 16,16 49 15,-16-17-15,16-16 0,15 17-1,17-17 1,-1-31-1,-47-16 1,16 0-16,206 16 63,-190-32-63,-33 0 15,49 0 1,15 0 15,-15 0-15,-32-16-1,-17 16 1,1-16 15</inkml:trace>
  <inkml:trace contextRef="#ctx0" brushRef="#br0" timeOffset="10646.56">7319 12113 0,'0'0'0,"-16"0"0,0 0 16,0 0-16,0 0 15,0 0 1,-47 0 0,47 0-16,-48 31 15,1 17 1,31-16-1,0 79 48,32-95-63,0 0 16,0 0-1,16-16 16,0 0-15,32 0 0,-32-16-16,31-16 15,1-16 17,-16 32-17,-17-15 1,1 15 15,-16 0 0,0 0 1,0 0-1,0 0-16,0 0-15,0 1 47,16 15 47,0 0-78,0 0-16,0 15 15,0 1-15,0 16 16,15 0 15,-15 0-15,0 15-1,0-15-15,16 16 16,-16-17 0,-16-15-1,15 16 1,1-16 0,0-16 77,-16 16-77,16-16 0,0 0-16,0 0 15,-16 16-15</inkml:trace>
  <inkml:trace contextRef="#ctx0" brushRef="#br0" timeOffset="11596.78">7715 12303 0,'0'0'0,"0"16"0,0 0 16,0 0-16,0 16 16,0-1-16,0 1 15,0-16-15,16 0 16,-16 16-1,16-1 17,0 1-17,-16-48 48,0 0-48,0 0 1,0 1-16,0-17 16,0 0-1,0-16-15,16 17 16,0-17-16,-16 16 16,16-15-16,-16 15 15,16 0-15,-1 16 16,1 0-16,0 1 15,0-1 17,16 16-17,0 0 1,-1 0 0,1 0-1,16 0 1,-32 0-1,-1 0 1,1 0 15,-16 16 32,16-16-16,0 0-32</inkml:trace>
  <inkml:trace contextRef="#ctx0" brushRef="#br0" timeOffset="16235.48">10541 7414 0,'-32'0'0,"1"0"16,15 0-16,-79 0 31,31-16-31,16 16 16,-63-16-1,64 16 1,-1 0 0,-63 0-1,16 0 1,47 0 15,16 0-15,-15 0-1,31 0 1,-48 0 0,33 16-1,-17 0 1,0 0-1,-31 15 32,63-15-47,0 0 32,0-16-32,0 16 15,1-16 1,-17 16-1,16 0 1,0 0 0,0 15-1,0-15 17,0 0-32,16 16 15,0 0 1,-15-1-1,-1 1 17,0 16-17,0 15 1,16-31 0,0 0-1,0-16-15,0 47 16,0-15-1,0-17 1,0 17 15,0 16 1,0-33-17,0 17 1,0 0-1,0-1 1,0-15 0,0 16-1,0-1 1,0 1 0,0-16-1,0 31 1,16-15 15,0-32-31,0 31 31,31-15-15,1-16 0,15 0 15,-31 15-16,32 1 1,-1-16 0,32-16-1,-31 16 1,31 0 0,48 0-1,-16 0 1,-32-16-1,16 15 1,0-15 15,-31 0-15,-17 0 0,33 0-1,15 0-15,-16 0 31,16 0-15,-16-15 0,64 15-1,206-16 48,-301 16-48,15-16 1,0 16 15,-47 0-31,32 0 16,-1 0 0,96 0 15,-16 0-16,-32 0 1,0 0 0,16 0-1,16 0 1,-95 0 0,110 0 15,-62 0-16,-1 0 1,0 0 0,-16 0-1,1 0 1,15-16 0,64 16-1,-80-16 16,32 16-15,16-16 0,-47 0-1,-17-15 1,1 31 0,47-16 15,-95 16-31,238-16 62,-207 16-62,-31 0 0,32-16 16,-16 16-16,-1 0 16,1 0-1,0-16-15,0 16 16,-17 0-16,49 0 15,15 0 17,-15 0-17,15 0 1,-15 0 0,-1 0-1,-31 0 1,-16-16 15,0 0-15,0 0-1,-1 1 1,17-17 0,-32 16-1,32-16 1,-16-63 46,-16 79-46,0 0-16,0 0 16,0-15-16,16 15 15,-16-32 1,0-31-1,16-1 1,-1 1 0,1-127 31,-16 174-32,0 16-15,-16 0 31,16 0 1,0 0-17,-31 16 1,15-16-16,0 1 16,-16 15-1,0-16-15,-15 0 16,31 0-16,-48-16 31,17 16-15,-33 16-1,-15-16 1,-79 1 0,-49-17-1,80 32 1,32 0-1,48 0 1,-1 0 0,-126-16 15,79 0-15,0 16-1,-1 0 16,81 0-31,-17 0 16,-15 0 0,-96 0 15,111 0-31,16 0 0,-31 0 16,15 0-16,32 0 15,-31 0 1,-33 0-1,33 0 1,-1-16 0,-63 16-1,-79-16 17,78 16-17,1-16 1,-47-15-1,94 31-15,1-32 16,-160 16 0,112 0-1,48 16 1,-33 0 0,-31 0-1,16 0 1,-16 0-1,80 0 1,-223-16 47,222 16-48,1 0-15,15 0 16,-16 0-16,-47 0 31,0 0-15,63 0-1,-16 0 1,17 0 0,-17 0-1,0 0 1,1 0-1,-17 0 1,48 0 0,0 0-1,1 0 17,-1 0-17,32 0 79,-16 16-94</inkml:trace>
  <inkml:trace contextRef="#ctx0" brushRef="#br0" timeOffset="18715.29">6509 12986 0,'48'0'31,"31"0"-16,64 0-15,-32 0 16,16 0-16,48 0 16,126 0-1,1 0 1,-128-16 0,-126 16 15,-32 0-16,0 0 17,16 0-32,15 0 15,17-16 17,-48 16-17</inkml:trace>
  <inkml:trace contextRef="#ctx0" brushRef="#br0" timeOffset="19715.59">6557 13287 0,'15'0'31,"17"0"-15,32 0-16,15 0 16,32 0-16,0 0 15,80-15 1,-80-1-16,64 16 16,-48-32-1,-64 32 1,-31 0 15,-16 0-15,15 0-1,17 0 1,-32 0 15,16 0-15,-1 0-1,1 0 1,48 0 0,-1 0-1,-31 0 17,-17 0-17,-15 0 173</inkml:trace>
  <inkml:trace contextRef="#ctx0" brushRef="#br0" timeOffset="22655.22">8954 11176 0,'-16'0'31,"0"0"-31,0 0 16,-16 0-16,-15 0 15,31-16-15,-64 16 32,65 0-32,-33 0 15,-31 0 1,47 0-1,0 0 1,16 0 0,0 0-1,-15 0 17,15 0-17,0 0-15,0 0 16,16 16 140,0 0-140,0 0-1,0 0-15,0 15 16,0 1 0,0 0-16,0 16 15,-16 15-15,16-31 16,0 301 31,0-285-47,0-1 15,0-15-15,0 16 16,0-16-16,0-17 16,16 33-16,-16 31 31,16-31-16,16 31 1,-17-47 0,-15-16-1,0 0-15,0 16 16,0 15 0,0-15-1,16-16 16,-16 16-15,0-16 0,0 15-1,32-31 142,-32 16-142,48-16-15,-1 0 16,-15 0-16,32 0 15,15 0-15,64 0 16,-32 0 0,48 0-1,-64 0 1,-95 16 0,16-16 93,16 0-78,-1 0-31,-15 0 16</inkml:trace>
  <inkml:trace contextRef="#ctx0" brushRef="#br0" timeOffset="24589.18">9795 11113 0,'32'0'16,"0"0"0,31 0-16,1 0 15,31 0-15,0 0 16,16 0-16,-31 0 15,-1 0-15,0 0 16,17 0 0,-17 0-16,-16 0 15,64 0 32,-111 0-47,0 0 16,0 0-1,0 0-15,0 0 16,-16 15 140,0 17-156,0-16 16,0 16-16,0 31 16,0-15-16,-16 15 15,0-15 1,16 47-16,0-15 0,0-1 15,0 16-15,0-15 16,0-17-16,0 1 16,0-17-16,0 17 15,0-17-15,0 1 16,0 79 15,0-48-15,0-31-16,-16 31 15,16-47 1,0-16 0,0 0 15,0 0-15,0 0-1,0 0 1,0-1-1,-16-15 126,-15 16-125,15-16-1,-16 0-15,-16 0 16,32 0-16,-31 0 16,15 16-16,-16-16 15,-15 0 1,-1 0-1,-15 0 1,16 0 0,-1 0-1,1 0 1,15 16 0,0-16-1,1 0 16,31 0-15,16 16 109,16-16-109,-16 16-1</inkml:trace>
  <inkml:trace contextRef="#ctx0" brushRef="#br0" timeOffset="28733.5">9906 11382 0,'0'0'0,"-16"0"0,-15 0 15,-17 0-15,32 0 16,-47 0-16,-128 0 47,175 0-32,0 0-15,-31 0 16,15 0 0,0 0 15,16 0-16,0 0 1,1 0 15,15 16 126,0 0-142,0 16 1,-16 0-1,16-1 1,-16 33-16,16-16 0,-16 15 16,0-15-1,0 15-15,16-31 16,0 16-16,0-1 16,0-15-1,0-16 16,0 0 63,0 0-78,0-1-1,0 1 1,0 0-16,32-16 188,-16 0-173,16-16-15,-1 0 16,1-15-16,16 15 15,-17 0 1,1 0 0,16 0-1,-32 16 1,15 0 0,33 0-1,15 0 1,64 0 31,-95 0-32,15 0 32,-47 0-47,0 0 0,-16 16 16,16 0-16,0 0 15,-16 0 1,16 0 15,-16 15-31,0 1 16,0 0 0,0-16-1,0 0 16,0-1-15,0 1 0,-16 0-1,0 0 1,16 16 0,-32-16-1,16 0 1,0-1 15,1-15-15,15 16-1,-32-16 1,16 16 0,-16-16 15,16 16-16,-15-16 1,-1 0 0,16 0-1,-32 0 1,32 0 0,-15 0-1,-17 0 1,-31 0 15,63 0-31,-32 16 16,16-16 15,17 0-15,-1 0-1,-16 0 1,-16 0-1,32 0 1,1 0 0,15 16 109,15-16-125,1 0 15,16 16-15,-16 0 16</inkml:trace>
  <inkml:trace contextRef="#ctx0" brushRef="#br0" timeOffset="30059.79">11573 11398 0,'16'0'93,"-16"16"-77</inkml:trace>
  <inkml:trace contextRef="#ctx0" brushRef="#br0" timeOffset="30923.68">11557 12684 0,'0'0'0,"-32"32"16,1 0-16,15-16 15,-16-1 1,-79 65 0,79-48-1,0-32 1,17 31 46,15-15 16</inkml:trace>
  <inkml:trace contextRef="#ctx0" brushRef="#br0" timeOffset="48359.71">4525 14669 0,'0'0'0,"-16"0"15,0 0-15,-16 0 16,0 0-16,1 0 16,-128-16 15,143 16-15,-16 0-16,0 0 15,1 0 1,15 0-16,-48-16 47,33 16-47,15 0 15,-16 0-15,0 0 16,0 0 0,1 16-1,31 0 157,0-1-172,0 1 16,0 16-1,0 0-15,0-16 16,0 47-16,0-15 16,0 126-1,-16 96 16,0-190-15,0-17 0,0 32-16,0 32 15,16-95-15,-16 63 16,1-31 0,15-32-1,0 63 16,0-63-15,0 79 47,0-79-48,0 31 1,0 1-1,0-49 17,0 1-17,31-16 110,-15 0-109,32 0-16,-1 0 16,17 0-1,-16 0-15,15 0 16,112 0-1,-96 0 32,-63-16 63,16 1-95,15 15-15,-15 0 16</inkml:trace>
  <inkml:trace contextRef="#ctx0" brushRef="#br0" timeOffset="50805.52">6049 14557 0,'0'0'0,"47"0"16,17 0-16,-1 0 15,1 0-15,-33 0 16,112 0 0,-79 0-16,31 0 31,-31 0-31,15 0 15,0 0 17,-47 0-17,-16 0 1,0 0 62,-16 32-15,0-16-63,0 32 15,0-1-15,0 17 16,0 15-16,0 32 15,0 64 17,0-16-17,0-96-15,0 17 16,0 47 0,0 0-1,-16-16 1,16-32-1,-16 16 1,16 1 0,-16-1-1,16-32 1,0-15 0,0 31-1,0-31 1,-16 15-1,16-47 17,-16-16 46,1 0-63,-1 0 1,-16 0 0,0 0-16,-15 0 15,-1 0 1,-79 0 0,32 0-1,-1 0 1,17 0-1,47 0-15,1 16 16,-1-16 15,16 0-15,0 0 0,32 0 124,16 0-140,-1 0 16,17 0-16,0 0 15</inkml:trace>
  <inkml:trace contextRef="#ctx0" brushRef="#br0" timeOffset="53135.91">9049 14494 0,'0'0'0,"0"-16"16,-32 16-16,16 0 15,-31 0 1,-1 0-16,-31 0 16,-48 0-1,-48 0 1,16 0 0,32 16-1,0-16 16,80 16-15,47 0 125,0 0-141,0-1 15,0 1-15,0 32 16,0 0-16,0-17 16,0 80-1,-16 48 1,-32 159-1,1-1 17,-17 1-1,48-239-31,16-15 0,-32 94 31,1-78-15,15 31-1,16-16 1,-16-47 0,16-17-16,-16 33 15,16-32 1,0-1 0,0 1-1,-16 0 1,16 16-1,16-48 95,16 0-95,0-16-15,-17 0 16,33 0-16,-16 16 16,15-16-16,17 0 31,142-16 0,-174 32-31,47 0 47,-63 0-16,16 0-31,-16 0 16,47 0 0,-31 0-1,-32-15 32,0-1-31,16 0-1,0 0-15,-16 0 16,32-16-16,15 16 16,-15 1-1</inkml:trace>
  <inkml:trace contextRef="#ctx0" brushRef="#br0" timeOffset="55399.82">10351 14351 0,'0'16'78,"16"-16"-78,31 0 16,17 0-1,-1 0-15,223 0 32,-238 0-17,15 0-15,-15 0 16,-1 0-16,-31 0 16,0 0-16,0 0 15,0 0 16,0 0-15,31 0 15,-15 0-31,-16 0 16,0 0 15,0 0-15,0 16-16,-1-16 15,49 0 1,-32 0 0,-16 0 31,-16 16-32,31-16 1,-15 16-16,16-16 31,-16 0-15,-16 15-1,0 1 1,0 0 15,16-16-15,-16 16-1,0 16 1,-16 111 15,-79 95 1,-32 175 14,111-350-46,16 1 16,-16-1 0,16 48-1,0 0 17,0-79-17,0 0 1,0 0-1,0-1 1,0 1 0,0-16-1,0 0-15,0 0 16,0 47 15,0-31-31,0 16 16,0 15-1,0-31 1,0 15 0,-16 80 46,16-95-46,0 16-1,0 15 1,0 33 0,16-33-1,-16 1 17,0-49 14,-32-15-14,-206 16 15,174-16-32,33 0-15,-65 0 16,-158 0 31,159 0-32,32-16 1,15 16 0,48-15 93,48-1-93,-1 16-16,1 0 15,0 0-15</inkml:trace>
  <inkml:trace contextRef="#ctx0" brushRef="#br0" timeOffset="57412.37">13494 14272 0,'0'0'0,"-32"0"0,-15 0 16,15 0-1,16 0-15,-32 0 16,-63 16-1,16-16 17,63 0-32,-15 0 15,-96 0 1,63 15 0,-31-15-1,0 16 32,0 0 0,63-16-47,32 0 16,16 16 93,0 0-93,0 0-16,-15 0 15,15 15-15,-16 1 16,0 63-1,-16 80 1,-31 63 0,31 16-1,32-63 1,-16-48 0,0-16 15,0-48-31,16 32 15,0-16 1,0 1 0,0 15 15,0-64-15,0 17-1,0-17 1,0 1-1,-16 0 17,16 31-1,0-31 0,0-1 16,-16-47-31,16 48-1,-15-48 1,15 16 15,15-16 63,1 0-94,32 0 16,0 0-16,15 0 15,16 0-15,1 0 16,15-16-16,96 0 31,31 0-15,-48 16-1,-47-32 1,-63 32 0,-48 0-16,0-31 125,0 15-110,-1 16-15,17 0 16,-16 0-16</inkml:trace>
  <inkml:trace contextRef="#ctx0" brushRef="#br0" timeOffset="60259.84">14177 14176 0,'15'0'0,"1"0"16,0 0-16,16 0 15,254 0 32,-239 0-47,-15 0 16,32 0-16,31 0 31,-32 0-15,17 0-1,-33 0 1,33 0 15,31 16 32,-95-16-48,0 0-15,-1 0 16,33 0 15,-16 0-15,-16 0-16,-16 16 109,0 0-93,0 32 0,0-17-1,0 1-15,0 16 16,-16 15-16,16 1 15,-16-1-15,16 17 16,0-17-16,-16 17 16,16 94-1,0-15 1,0 79 0,0-79 15,0-48-16,0-16 1,16 32 0,0 95 31,-16-174-47,0 0 15,0-32-15,0 15 16,0 80 15,0-95-31,0 0 16,0 16-1,0 0-15,0-1 16,0-15-16,-16 32 16,0 15 15,16-47-31,0 16 15,-16 0 1,16 63 47,0-79-48,0 0 48,-16-16-48,16 16 1,-16-16-16,1 0 16,-17 0 15,16 0-31,0 0 15,-16 0-15,-15 0 16,-80-16 0,-127-48-1,-48 33 1,96 15 15,31 0 16,159 16-31,0 0-16,0 0 15,1 0 1,-1 0 0,32 0 77,-1-16-77,17 0-16,16 16 0,-1-16 16,33 0-1</inkml:trace>
  <inkml:trace contextRef="#ctx0" brushRef="#br0" timeOffset="63167.93">17256 14002 0,'-16'0'0,"1"0"15,-1 0-15,-16 16 16,0-16-16,0 16 16,-15-1-1,-33 1 17,-31 0-17,64-16 1,-1 0-1,-174 16 17,-16 16 15,190-32-32,16 16-15,1-16 16,-1 16-1,16-1 1,-16-15 0,16 0 109,0 0-110,1 0-15,-1 0 16,0 0 0,0 0-16,0 0 15,0 0 1,0 0-1,0 0-15,1 16 110,15 0-95,0 16 1,0 0-16,0-16 16,0 15-16,0 223 47,0-190-32,0 31 1,0 0-1,0-15 1,0-33-16,0 49 16,0-17-1,0 0 1,0 17 0,0-17-1,0 207 48,0-270-63,0 31 15,-16-15-15,16 0 16,0 47 0,0-15-1,0 15 1,0-31-1,0-33 1,0 1-16,0 16 31,0 16-15,0-17 0,0 1-1,-16 0 1,16 0-1,-16-1 1,0 49 0,0-1 15,0 1 0,-15-1 16,31-63-31,-16 0-1,16 0 1,-16-1 0,16 1-16,0 0 15,0 0 16,0 0-15,-16 0 0,16 16 31,0-17-47,0 1 15,32-16 110,-1 0-109,1 0-1,-16 0-15,32 0 16,-1 0 0,1-16-1,63-15 1,32-17 15,32 0 0,31 48 16,-190 0-31,31 0-16,-15 0 16,-16 0-16,0 0 15,0 0-15,0-15 125,0 15-109,-1 0-1</inkml:trace>
  <inkml:trace contextRef="#ctx0" brushRef="#br0" timeOffset="66309.92">17733 14049 0,'15'0'47,"1"0"-31,16 0-16,16 0 15,15 0-15,-31 0 16,31 0-16,17 0 15,-17 0 1,1 0-16,47 0 16,-32 0 15,17 0 16,-81 0-32,33 0 1,31 0 0,-47 0-1,-16 0 1,0 0 187,-16 16-187,0 0 15,0 0 16,0 0-47,0 0 15,0 158 32,0-126-47,0 412 47,-16-190 0,16-222-47,-16 190 47,16-111-31,-16-32-1,16-15 1,0-1-1,0-31 1,-16 31 0,16 32-1,0-31 17,-15 15-17,15-32 1,0 1 15,-16 15-15,16-31-1,0 31 1,0-31 0,0-16-1,0-17 16,0 17-15,0-16 0,-16 0-1,16 0 48,0 0-48,-16 0 1,16-1 0,-16-15-1,16 16 1,0 0 0,0 0-16,0 0 15,0 16 1,0-1 15,0-15 16,0 0-16,-16 0-31,0-16 47,0 16-31,-15-16-1,15 0 1,0 0 0,-111 0 30,79 0-30,32 0-16,-206-16 47,175 16-47,-65 0 16,65 0-1,-33 0 1,-47-16-1,64 16 1,-1 0 15,64-16 157,16 16-173,0 0-15</inkml:trace>
  <inkml:trace contextRef="#ctx0" brushRef="#br0" timeOffset="69566">20749 14065 0,'-32'0'31,"-16"0"-15,1 0-16,15 0 16,-16 0-16,-15 0 15,-1 0-15,1 0 16,-32 0-1,-1 0 1,49 0 0,-1 0-1,1 0 17,31 0-17,-32 0 1,32 0-1,0 0-15,0 0 16,1 0 31,-1 0-31,-16 0 15,16 0-16,16 16 126,-16 0-125,16 0-16,0 16 15,0 15-15,0 49 32,-16 475 14,16-492-46,16 302 47,0-222-31,-16 190 46,0-269-62,0-17 16,0-15-16,0 63 31,0-16-15,0 1 0,0-33-1,0 16 1,0-15 15,-16-1 16,16-47-47,0 0 16,-16 32-1,16-16 1,0-17-1,0 1 64,16-16 92,0 0-155,32 0-16,-17 0 16,1 0-16,32 16 15,-17-16-15,1 0 16,-16 0 0,15 0-16,1 0 15,0 0 1,-17 0-1,-15 0 48,0 0-47,0 0-16,0 0 15,0 0 1,0 0 124,15 0-140</inkml:trace>
  <inkml:trace contextRef="#ctx0" brushRef="#br0" timeOffset="72355.03">21606 14049 0,'16'0'46,"0"0"-30,31 0-16,1 0 16,16 0-1,15 0-15,-16 0 16,-15 0-16,47 0 16,-47 0-1,-16 0 16,31-15 1,-31 15-32,31 0 15,33 0 17,-33 0-17,-31 0 1,-16 0-1,127 0 32,-64 0-31,16 0 15,-95 15 188,0 17-203,0 16-16,0-32 15,0 31-15,0-15 16,0 63-1,0-15 17,0-1-17,0 48 1,0-16 0,0 48-1,0-111 1,0 79-1,0-16 1,0-32 0,0 48-1,0-32 1,-16-15 15,1 110-15,-1 48 31,16-142-32,-16-33 1,16 32 0,0 80 46,-16-112-46,16-15-1,0 47 1,-16-47 0,16-32-1,-16 0 1,16 0 31,0-1-16,0 1-15,0 0-1,-16-16 16,0 0 79,1 0-95,-17 0 17,-159-16-1,128 0-31,-32 16 16,-207-15 30,270 15-46,-15 0 16,15 0 0,16 0-1,-32 0 1,32 15 0,-15-15 15,-1 0-16,0 0 1,0 0 0</inkml:trace>
  <inkml:trace contextRef="#ctx0" brushRef="#br0" timeOffset="95059.23">5334 13764 0,'-16'0'31,"0"0"-15,1-16 0,-1 16-1,-16 0 1,0 0-16,0 32 31,17-1-15,-17 17-1,16-48-15,0 63 32,16-31-32,-16 32 31,0-17-15,16 1-1,0-16 1,32 15-1,16-31 1,-17 0 0,33 16-1,-16-32 1,47 16 0,16-16-1,-79-16 1,15 0-1,-47-16 1,0 0 15,0-15 1,0 15-17,0-16 16,0 17-15,0 15 0,0-16-1,0 16 1,-31 0 0,31 0 15,-16 16-16,16-15-15,-16-17 16,0 32 0,-32-32-1,48 16 17,-16 0-17,1 0 1,-1 1 15,0 15-15,0 0-16,-48-32 47,80 32 109,16 0-141,16 0 1</inkml:trace>
  <inkml:trace contextRef="#ctx0" brushRef="#br0" timeOffset="96091.84">9716 13589 0,'0'0'0,"-16"16"15,0 0 1,0 16-16,0 31 0,0-15 16,0 15-1,1 1 1,-33 158 46,48-190-62,-16-32 16,32 0 78</inkml:trace>
  <inkml:trace contextRef="#ctx0" brushRef="#br0" timeOffset="98155.35">13161 13160 0,'0'0'0,"47"-31"16,-15 15-16,16 0 15,-1 0 1,-31 0-16,32 0 16,-1 16-1,1 0 1,-16 32 0,-1-16-16,49 111 31,-64-95-16,-16 63 1,0-16 0,0-47-1,-48 0 1,16 0 15,-31-1-15,-1 1-1,48-16 1,-15 0 47,31 0-32,63-16-16,398 0 32,-207 0-31,-143 0 0,-32 0-16,-15 16 15,-33-16 1,1 0 78,0 0-79,-16 0-15,0 0 16</inkml:trace>
  <inkml:trace contextRef="#ctx0" brushRef="#br0" timeOffset="99601.5">16780 12748 0,'0'0'0,"16"-16"16,32 16 0,-1 0-1,175 0 16,-174 0-31,16 0 0,-17 0 16,1 16 0,-1 0-16,1-1 15,0 1-15,-32 0 16,15 0 0,1 0-1,-32 16 1,0-16-1,-16 15 1,-47 17 0,-33 15-1,-46-15 1,62-16 0,48 0-1,64-32 63,0 0-78,31 15 0,-15 1 16,31 0-16,112 48 31,-128-33-31,-15 1 16,0-16-1,-17 0 1,-15 0-16,-16 0 16,0 15-1,0-15 17,-79 16-17,-48 16 1,0-32-1,-127-1 1,48-15 0,47 0-1,95 0 1,48 0 15,32 0 0,32 16-31,31-16 16,32 0 0,-63 0-1</inkml:trace>
  <inkml:trace contextRef="#ctx0" brushRef="#br0" timeOffset="101202.47">21114 12494 0,'0'31'31,"-16"-15"-31,0 16 16,-16 47-1,1-15 1,15 31 0,0 0-1,0-15 1,16-48 0,0-17-16,0 1 15,16-16 79,32 0-78,-17 0-1,33 0 1,79 0-16,63-16 15,-15 16 1,-64-15 15,-80 15-31,-15 0 16,-16 0 15,0 0-15,0 0-1,15 0-15,17 0 16,-32 0 0,0 0-1,-16-16 95</inkml:trace>
  <inkml:trace contextRef="#ctx0" brushRef="#br0" timeOffset="101940.01">21828 12557 0,'-16'32'31,"1"0"-31,-1-1 16,0 17-16,-16 16 15,0 47 1,-15 47 15,31-31-15,-32 80 31,48-175-32,0-1-15,-16-15 16,16 32 31,0-32 31,16-16-63,0 0-15,0 0 16,-16 16-16</inkml:trace>
  <inkml:trace contextRef="#ctx0" brushRef="#br0" timeOffset="120312.98">4906 15129 0,'15'0'47,"-15"32"-16,0 15-31,0-15 16,-31 127-1,-17 15 1,0 1 0,17-32-1,15-95-15,16-17 16,0-15-1,0-32 64,0 0-64,0 1 1,16-1-16,0 16 15,31-32 1</inkml:trace>
  <inkml:trace contextRef="#ctx0" brushRef="#br0" timeOffset="121323.52">5175 15669 0,'-15'0'140,"-1"0"-140,-16 16 16,16-1-16,-16-15 15,1 16-15,15-16 16,-32 32 0,32-16 15,0-16-15,0 0 15,16 16-16,-15-16 1,-17 16 15,48-16 63,0 0-78,-1 0-1,1 16-15,16-1 16,63 17-16,-31 16 16,31-1-16,0 17 15,1-32-15,-1 15 31,16 1-15</inkml:trace>
  <inkml:trace contextRef="#ctx0" brushRef="#br0" timeOffset="121795.23">5668 15716 0,'0'16'16,"0"0"-16,0 16 15,0 0-15,0-17 16,-16 33 0,16-32 15</inkml:trace>
  <inkml:trace contextRef="#ctx0" brushRef="#br0" timeOffset="122117.03">5604 15335 0,'0'0'0,"32"0"78,0 16-62,-17 0-16</inkml:trace>
  <inkml:trace contextRef="#ctx0" brushRef="#br0" timeOffset="123094.42">6112 15653 0,'0'0'0,"-63"32"31,31-17-31,16 1 0,0 0 0,0-16 16,0 32-1,16 0 1,16-16-1,0-16 1,32 15-16,-32-15 16,63 0-1,-31-15-15,15-17 16,1-16 15,-33-15-15,-15 31 15,-16 16-15,16 16 31,-16 48-32,0-32 1,16 31-16,0 17 0,0-17 15,0 1-15,31 31 32,-15-15-17,-16-48 1,-16 0 0,16-16 30,0-16-30,-1-16 0,17 32-1</inkml:trace>
  <inkml:trace contextRef="#ctx0" brushRef="#br0" timeOffset="124276.94">8430 15161 0,'0'0'15,"0"63"-15,0 1 0,0 15 16,-16 0 0,16 33-16,-16-17 0,0-32 15,-31 64 1,47-95 0,0-16 15,0-32 16,15-16-47,17 1 15,32-33 1,15 1 0,16-1-1,-15 32 1,-80 16-16,16 16 15,-1 0 1,1 32 0,-16-16-1,16 206 17,-16-174-17,0 95 1,0-96-1,16-15 1,0-16 0,0-16-1,0 0 1,47-63 15,-31 31-15</inkml:trace>
  <inkml:trace contextRef="#ctx0" brushRef="#br0" timeOffset="124828.24">9033 15939 0,'0'0'0,"0"31"0,-16-15 15,0 16-15,16 0 16,0-1-1,0-15-15,0 0 32,16-16-32,16 0 15,0 0 1,-1-16 0,1-15-16,32-112 46,-64 127-46,0-16 16,0 0-16,0 16 16,-16-15-1,-32 31 1,32-32 15,0 32-15,48 0 31</inkml:trace>
  <inkml:trace contextRef="#ctx0" brushRef="#br0" timeOffset="125448.3">9366 15923 0,'0'0'0,"48"143"15,-48-128 1,0 1-16,0-32 62,0 1-46,16-1-16,-16-16 16,32-47-1,15-1 1,1 64-16,63-63 31,-32 63-15,17 80 46,-80-17-62,-16 1 16,15-16-16,-15-1 15,0 1-15,0 0 16,0-16 0,0 0-1,16-1 1,-16 1-16,32 0 31,-16-16-15,32 0-1,-48-16-15</inkml:trace>
  <inkml:trace contextRef="#ctx0" brushRef="#br0" timeOffset="126197.72">10589 15081 0,'0'0'0,"0"111"0,0 32 15,47 349 32,-31-444-47,0-32 16,-16-32 31,-16 0-32,16 0 1,-31-15-16,15 15 0,-16 0 15,0 0 1,0 0-16,-15 16 16,31 0-16,-16 0 15,0 16-15,1 16 16,-1 31 0,16-15-1,0-1 1,16 17-1,16-32 1,0-32 0,63 0-1,-47 0 1,16-32 0,-32 0-1,-1 0 1</inkml:trace>
  <inkml:trace contextRef="#ctx0" brushRef="#br0" timeOffset="127038.36">10986 15605 0,'0'0'16,"-64"48"-1,48-16-15,0-17 16,1 1-16,-1 16 31,16 0-15,16-16-1,-1-16 1,1 0 0,0 0-1,-16-32-15,16 16 16,0-32-1,0 17 1,-16 15 0,16 0 15,-16 0-15,16 16-1,-16 16 16,15 16-31,-15 222 63,16-191-63,-16-47 16,16-16 93,0 0-109,0 0 16,32 0-1,-33 0 1,17 0-16</inkml:trace>
  <inkml:trace contextRef="#ctx0" brushRef="#br0" timeOffset="128455.74">12795 15097 0,'0'0'0,"0"64"0,0-17 15,-15 49-15,-1 15 16,-32-16-16,32-16 16,0 96-1,16-96-15,0 48 16,0-63-1,0-48 1,16-16 31,32-64-31,-32 32-1,63-47-15,16 31 16,32-15 15,-63 63-31,15 0 16,-15 0-1,-33 16 1,-15 79 15,-32 0-15,-15-47-1,-17 15 1,-47-15 0,0-48-1,-17-16 1,112 0 15,16 0 0,0 16-31,32-15 16,-16-1 0</inkml:trace>
  <inkml:trace contextRef="#ctx0" brushRef="#br0" timeOffset="129119.3">13542 15939 0,'0'0'0,"127"-48"32,-80 32-32,-15 0 15,16-16-15,-17 17 16,-31-1 0,0 0-16,0-16 15,0 16 1,0-79 31,-31 95 0,15 16-32,-16 16-15,0 15 16,-142 223 31,174-238-32,0-16-15,0 15 16,15-15 0,1-16-1,-16 16 1,16-16-1,16 0 1,-16 0 0,31 0-16,1 0 31,0 16-31</inkml:trace>
  <inkml:trace contextRef="#ctx0" brushRef="#br0" timeOffset="129748.13">13875 16081 0,'0'0'0,"0"48"15,0-32-15,0 16 16,0-16-16,0-1 31,16-46 16,0-17-47,31-47 31,17 15-31,-17 17 32,17 31-17,-48 32-15,16 0 16,-1 0-1,1 32 1,-32-16 0,16 31-1,-16 1 1,0 31 0,0-31-1,16-16 1,0-16-1,47-32 32,-47-16-15</inkml:trace>
  <inkml:trace contextRef="#ctx0" brushRef="#br0" timeOffset="130612.5">14367 15954 0,'32'-15'31,"-16"15"-31,31-16 15,17 16-15,-1-16 16,33 0-16,-17 0 16,48-16-1,-64 32 1,-31-16 0,-32 32 15,-16 16-16,0 16 1,-31 47 0,-33 16-1,-31 0 1,48-47 0,15-48 15,32-1-16,16 1 64,16-16-64,32 0 1,-16 0-16,15 0 15,1 0-15,15 0 16,1 0-16,-1 0 16,-47 0-1,0 0 95,16 0-95,0 0 1,-17 0-16</inkml:trace>
  <inkml:trace contextRef="#ctx0" brushRef="#br0" timeOffset="133321.85">16272 15018 0,'0'0'0,"-16"63"16,0 17-16,0 47 16,-31 16-1,31-32-15,16 32 16,0-80 0,0-47-1,16-16 48,0 0-63,31-16 15,-15 0-15,47-31 16,17 15 0,-17 0-1,-15 32 1,-49 0 15,-15 48-31,0-17 16,0 17-16,0 0 15,0-1 1,0 1-16,0 0 0,0-1 16,-47 17-1,-1-64 1,-31 0-1,-80-32 17,80-32-17,79 49-15,-16-1 16,16 0 0,0-16-1,16 32 1,15 0 15,1 0-31,0 0 0</inkml:trace>
  <inkml:trace contextRef="#ctx0" brushRef="#br0" timeOffset="134376.59">17082 15843 0,'0'0'0,"-48"159"15,16-95-15,16-1 16,1 1-1,15-49 1,0-30 31,0-65-31,15-15-1,1 31-15,48-47 16,-1 16-1,17 32 1,-1 15 0,-47 48 46,-32 48-62,16-17 16,0 207-1,15-47 48,-15-191-32,0-48-15,-16 32-1,32-31-15,-16-17 16,31-31 0,17-16-1,-1 47 1,-47 33 0,-16 47 30,0-1-46,0 49 16,0 63 0,0-16-1,0-32 1,0-31 15,16-48 32,0 0-63,0 0 31,16 0-31,-32-16 16</inkml:trace>
  <inkml:trace contextRef="#ctx0" brushRef="#br0" timeOffset="135220.23">17907 15812 0,'0'0'0,"0"222"31,0-190-31,0-17 16,0-30 46,16-1-62,0-32 16,16 0-16,142-206 62,-158 223-62,-16 47 47,0 31-31,0 17-1,0-17-15,0 33 16,0-17-16,0-15 16,0-1-16,0 1 15,0-32-15,32-16 47,0 0-31,-1 0-16,1-48 15,16 1 1,15-33-16,48-142 16,-79 143-1,-32 31 1,0 16 15,0 16-31,0 1 16</inkml:trace>
  <inkml:trace contextRef="#ctx0" brushRef="#br0" timeOffset="140499.07">20066 15208 0,'0'0'0,"16"48"0,-16 15 16,0 17-16,0-1 16,0-15-16,0 15 15,0 64 1,0 47 0,0-94 15,0-49-16,16-31 1,0-16 0</inkml:trace>
  <inkml:trace contextRef="#ctx0" brushRef="#br0" timeOffset="141034.04">19907 15748 0,'0'0'16,"48"-16"0,16 0-16,-17 16 0,17 0 15,-1-16 1,-15 1 15,-32-1 47,0 16-62</inkml:trace>
  <inkml:trace contextRef="#ctx0" brushRef="#br0" timeOffset="141715.49">20511 15589 0,'0'0'0,"-16"48"0,16-16 16,-16-1-16,16 1 15,0 0-15,0 0 16,0-16 0,0-1-1,16-15 16,16-15-15,-32-1-16,47-64 31,-31 49-15,0-17 0,-16-16 15,0 49-31,0-1 0,0-16 31,-16 16-31,0 16 16,0 0-1,16-16-15,-16 16 16,1 0 0,15-16-1,15 16 63</inkml:trace>
  <inkml:trace contextRef="#ctx0" brushRef="#br0" timeOffset="142449.07">20669 15510 0,'0'0'0,"16"16"16,0 0 0,0 0-16,0 15 15,32-31 1,-17 16 0,-15-16-16,0 0 15,16 0 1,-16-32 15,0 32-31,-1-47 31,1 15-15,-16 16-16,0 80 94,0-17-79,-16 33-15,16-1 0,-31 32 16,31 0 0,-16-15-16,0 15 15,0 0-15,0-16 16,0-16-1,-31 64-15,-33-63 32,49-49-17,-17-31 1,32 0 0,-32-47-1,48 31 1,0-32-16,0 17 15,96-65 1,94-15-16</inkml:trace>
  <inkml:trace contextRef="#ctx0" brushRef="#br0" timeOffset="143104.43">21257 15589 0,'0'0'0,"-80"111"31,65-79-16,-17 79 32,32-79-47,32-16 16,-17-16 0,17 0-16,0 0 15,16-32 16,-48 0-31,15 1 32,1-17-32,-16-31 31,0 47-15,0 16-1,-31 0 16</inkml:trace>
  <inkml:trace contextRef="#ctx0" brushRef="#br0" timeOffset="143581.21">21733 15240 0,'0'0'0,"-48"286"31,48-223-31,0 1 16,0-17-16,-15-15 15,15 0-15,0 0 16</inkml:trace>
  <inkml:trace contextRef="#ctx0" brushRef="#br0" timeOffset="144011.54">21574 15558 0,'0'0'0,"32"-16"15,-16 16-15,32 0 16,31-32 0,-16-16 15,-47 48-31</inkml:trace>
  <inkml:trace contextRef="#ctx0" brushRef="#br0" timeOffset="144884.26">22289 15383 0,'0'0'0,"-32"0"0,0 16 16,-111 31 0,32 17-1,79-16 1,1-33 0,31 33 15,16-16-16,-1-32 1,33 0 0,0-16-1,-17-32 1,17 1 0,-32-1-1,-16 16 1,0 16-1,16 1-15,-16-1 16,16 16 62,-16 16-78,16 31 16,-1 1-16,17 79 31,-16-64-15,-16-31-1,0 0 1,0-16 0,0 0 15,16-16-16,-16 15 1,48-15 31,-33 0-47</inkml:trace>
  <inkml:trace contextRef="#ctx0" brushRef="#br0" timeOffset="159148.88">15939 10732 0,'-16'-16'32,"0"16"-17,-16 0-15,-15 0 16,31 0-16,-48 31 15,17-15-15,-49 48 16,-15 15 0,16-15-1,31 31 17,33 32-17,-1-48 1,16 1 15,143 63 16,-111-128-47,32 1 16,-1-16-16,1 16 15,-1-16-15,303 32 63,-303-32-63,-31 0 15,0 0-15,0 0 16,0 0-16,16 0 141,-17 0-141,1 0 15,16 0-15</inkml:trace>
  <inkml:trace contextRef="#ctx0" brushRef="#br0" timeOffset="160273.19">16796 11128 0,'0'0'0,"-48"-31"31,17 31-31,-1 0 0,16 0 16,-16 0 0,16 0-16,-63 31 15,-64 96 32,111-95-47,16 0 16,-15 31-1,15-47 1,16 16 15,0-16-31,32 0 32,47-16-17,-31 0-15,79 0 16,-16 0-1,47-159 32,-158 143-31,16-31 0,0 15 15,-16 16-16,0 0-15,16 0 32,-16 32 30,0 16-46,0 0-16,0-1 15,0 17-15,0-16 16,0 31 0,0-31-1,0-16 1,0 0-16,16-16 16,0 31 15,0-15-16,-16 16 1,31-32 31,-15 0-31,16 0-1</inkml:trace>
  <inkml:trace contextRef="#ctx0" brushRef="#br0" timeOffset="161044.85">17288 11319 0,'0'0'0,"16"16"0,-16 16 16,0-1 0,16 17-16,-16-32 15,0 16-15,0-1 16,0 1 0,0-48 62,-16 0-63,16 0 1,-16-31-16,16-1 0,0 1 16,0 31-16,0-32 15,32 16 1,0-15-16,47-33 15,191 1 32,-223 63-47,-31 16 16,0 0 0,0 0-16,0 0 156,0 0-141</inkml:trace>
  <inkml:trace contextRef="#ctx0" brushRef="#br0" timeOffset="163122.81">18780 10366 0,'-16'0'31,"1"0"-15,-1 0-16,-32 0 15,32 0 1,-79 0 0,16 16-1,-33-16 1,33 0-1,31 0 1,48 16 109,0 0-109,0 0-1,0 0-15,16 16 16,-16 15 0,16 1-16,-16-16 15,0 15 1,0 17-16,0 79 15,0-16 1,0-16 0,0 0 15,0-64-31,0 1 16,0 16-1,0-17 1,0 17 15,0-48 32,0-1-63,0 1 15,0 0 48,0 0-48,0 0 1,0 0 0,0 0-1,16-16 438,16 0-453,-16 0 16,0-16-16,95 0 31,-80 16-15,-15-16-1,16 16 1,-16 0-16,0 0 16,16 0-16,15 0 15,1 0 1,-16 0 0,-17-16 15,1 16-31,0 0 203</inkml:trace>
  <inkml:trace contextRef="#ctx0" brushRef="#br0" timeOffset="164348.21">18796 10700 0,'0'0'0,"80"-32"32,-33 32-32,1 0 15,-1 0-15,-15 0 16,0 0-16,0 0 15,-16 0-15,-1 0 16,1 32-16,-16-16 16,0 15-16,0 17 15,-16 63 1,-31 0 0,-17-31 15,-15-1-16,-80-31 32,112-48-31,62 0 78,17 0-94,-16 0 15,32 0-15,-1 0 16,-15 0-16,63 0 16,-15 0-1,-1 0 16,16 0-15,-79 0 62,16 0-62,-16 0-1,16 0-15,15 0 16,-31 0-16,79-16 16,-63 0-1</inkml:trace>
  <inkml:trace contextRef="#ctx0" brushRef="#br0" timeOffset="165620.73">19558 10287 0,'0'0'0,"175"0"31,-96 0-31,-15 0 0,-17 0 15,-15 0-15,0 0 16,-32 32 140,0-16-140,0 31-16,0 1 16,0 15-16,0 17 15,0-1-15,0 1 16,0 31-16,0 111 15,0-47 17,16-80-17,0-16 1,15 1 0,-31-65 15,0 1 0,0 0-31,0 0 16,0 0 15,0 0-15,-31 0-1,31 0 1,-48-1-1,16 1-15,-15-16 16,-17 16 0,-15-16-1,47 0 1,16 0 0,0 0 15,64 16 16,15-16-47,48 16 15,64-16 17</inkml:trace>
  <inkml:trace contextRef="#ctx0" brushRef="#br0" timeOffset="166170.34">20701 10906 0,'0'-16'63,"16"16"-48,16-16 1,15 1-16,17-1 15,-16 0-15,-1 16 16,-31-16 0,16 16-16,-16 0 0,0 0 31,-1 0-15,1 0-1,16 32 1,-16-16-16</inkml:trace>
  <inkml:trace contextRef="#ctx0" brushRef="#br0" timeOffset="166622.07">20844 11208 0,'0'0'0,"143"-32"16,-111 32 0,-1 0-16,-31-16 15,16 16-15,0 0 16,0 0 93,0 0-109,0 0 16</inkml:trace>
  <inkml:trace contextRef="#ctx0" brushRef="#br0" timeOffset="167793.74">22035 9700 0,'0'-16'0,"31"0"31,1 16-31,16 0 16,-1 0-16,-15 0 16,79 0 15,-95 16-31,-16 0 16,16 0-16,0-1 15,-16 33 1,16 16-1,0 31 1,0 16 0,-16 16-1,0-64-15,0 1 16,-80 63 0,17-64-1,31-31 1,32-16 93,0 0-109,16 16 31</inkml:trace>
  <inkml:trace contextRef="#ctx0" brushRef="#br0" timeOffset="168108.16">22241 10954 0,'0'16'94,"48"0"-94,-17 15 15,33 1-15,-16-16 16</inkml:trace>
</inkml:ink>
</file>

<file path=ppt/ink/ink3.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8:44:59.647"/>
    </inkml:context>
    <inkml:brush xml:id="br0">
      <inkml:brushProperty name="width" value="0.05292" units="cm"/>
      <inkml:brushProperty name="height" value="0.05292" units="cm"/>
      <inkml:brushProperty name="color" value="#FF0000"/>
    </inkml:brush>
  </inkml:definitions>
  <inkml:trace contextRef="#ctx0" brushRef="#br0">13176 15478 0,'16'0'94,"0"0"-94,0 0 15,16 0-15,0 0 16,-17 0-1,1 0-15,48 0 32,-32 16-17,15-16 1,-31 0 0,16 16-1,-16-16 1,15 0-1,1 0 1,-16 0 0,0 0-16,16 0 15,-1 0 17,1 0-1,0 0 0,-16 0-31,0 0 0,0 0 47,15 0-31,1 0-1,0-16 1,0 0 15,-1 16-15,-15-16-1,0 0 1,0 16 0,-16-15-1,16-1 1,16 0-1,-1-32 17,-15 32-17,0-47 32,-16 47-31,0 0-16,0-16 15,0 1 1,0 15 0,0-16-1,0 0 1,0 0 0,0 1-1,0 15 1,0 0-1,0 0 17,-16-16-17,0 16 17,0-15-32,1 15 31,-17-16-16,0 16 1,32 0-16,-32 16 16,-15-16-1,-17 16 1,17 0 0,-1 0-1,0 0 1,-15 0-1,15 0 1,1 0 0,-1 16-1,16 0 17,-31 0-17,47-16 1,-16 16-1,-95 16 48,111-32-47,-31 16-16,15-16 31,0 15-16,16 1 1,-31 32 31,47-32-31,-16-16-1,0 16-15,16 0 16,-16-16-1,16 15-15,0 1 16,0 0 0,-16 16-1,0-16 1,16 16 0,0 15-1,0 1 1,0-1-1,0 1 1,16-16 0,-16 0-1,16-1 1,0-15 0,0 16-1,-16-16 32,16 0-31,-1-16-1,-15 16 1,16-16-16,-16 15 16,16 1-1,0 0 16,16 0-15,-16-16-16,-16 16 16,16-16 31,-1 0-32,1 0-15,0 0 16,16 0 15,0 0-15,-1-16-1,-15 16 1,0 0 15,0 0-15,0 0 281,0 0-266</inkml:trace>
  <inkml:trace contextRef="#ctx0" brushRef="#br0" timeOffset="24818.15">13367 16494 0,'16'0'47,"0"-16"-31,0 0 0,-1 16-16,17-15 15,0-1-15,-16 16 16,0 0-16,174-32 62,-158 16-62,0 16 0,-16-16 16,-1 0 0,49 16 30,-48-16-30,0 1 0,0 15-1,15-16 1,-15 0 0,0 0-16,0 0 15,0 0 1,-16 0-1,0-15 1,0 15 0,0 0-1,0-16 1,0-16 15,0 17-15,0 15-1,0-16 1,0 0 15,-16 16-31,0-15 32,16 15-32,0-16 31,0 16-16,-16 16 1,16-16-16,-16 0 16,0 1-1,16-1 1,0 0-16,-15 0 16,-1 0 15,16 0-16,-16 16 32,16-16-47,-16 16 16,0 0 0,16-16-16,-16 16 15,-16 0 1,17 0-1,-1 0 1,0 0 0,-16-15-1,0 15 1,16-16 0,-31 16 15,15-16-16,16 16 1,-16 0 0,17 0 15,-33 0-15,16 0-1,0 0 1,17 0-1,-1 0 1,-16 16 0,16-16-1,-111 31 32,95-15-31,1 0-16,15-16 15,-16 16 1,16-16-16,0 16 16,0-16-1,0 16 1,1 0 0,-1-16-1,0 16 16,16-1-31,-16-15 16,16 16-16,-16 0 16,0 64 46,16-65-46,0 1-16,0 0 15,0 0-15,0 0 16,0 16 0,0 15-1,16-15 1,-16-16 0,16 16 15,-16-16-16,16-1-15,-16 17 32,0 0-32,16-16 31,-16 16-31,16-17 0,-1 17 16,-15 16 15,32-32-16,-16 15 1,-16 1 0,32 0-1,-16-32 1,0 0 93,-1 16-109,1-16 32,0 0-32,0 0 15,0 0 1,0 0-1,0 0-15,0 0 32,-1 0-32,1 0 31,16 0-15,-16 0-1,47 0 1,-31 0-1,32 0 17,-17 0-17,-31 0 1,0 0 46,0 0-62,0 0 16,0 0-16,0 0 188,-1 0-173,1 0 1,0 0-1,0 0-15</inkml:trace>
  <inkml:trace contextRef="#ctx0" brushRef="#br0" timeOffset="66526.87">14256 16462 0,'0'0'0,"-16"0"31,0 0 0,0 0-15,-15 0-1,15 16 1,-48 48 0,32-48-1,-15 15 16,31 1-31,-32 48 47,32-49-31,16 1 0,0 16-1,0-1 1,0 17-1,0 15 1,0-47 0,0 16-1,32 15 1,-16-31 0,16 15-1,-16-15 1,0-16 15,-1 16-31,65 15 16,-33-31-1,17 16 1,-16 0 0,94 0 15,-94-17-31,31-15 15,17 16 1,-65-16 0,49 0-1,-48 0 1,-17 0 0,-15-31 30,0-65-14,16 17-17,-16 15 1,0-31 15,0 63-15,0 1-1,0-1 1,0 0 0,-16 0-1,1 1 1,15-1 0,-16-16-1,0 1 1,-16-1-1,0 0 1,-47 1 0,31-1 15,32 32-15,-31-15-1,-1-1 1,1 0-1,15 16 1,0 16-16,0 0 16,1 0-1,-17 0 1,32 0 0,-16 0-1,64 0 110,0 0-125</inkml:trace>
  <inkml:trace contextRef="#ctx0" brushRef="#br0" timeOffset="75182.67">8255 16447 0,'-16'15'109,"16"1"-93,-16 0-16,1 16 15,-1 0 1,16-1-16,-32 17 16,-16 31 15,32-15-15,1-1-1,-17-31 1,32 16-1,-16-16 1,16 15 0,0 1 15,0-16-31,0-17 16,0 17-16,0 0 31,0-16-31,0 16 15,0 15 1,0-15 0,0 31 31,0-47-47,0 0 15,16 16 16,16-16-15,-17 0 0,65 15 31,-48-31-47,15 0 15,-31 0 1,16 0-16,15 0 15,33 0 1,47 0 0,-16 0-1,0 0 1,143-15 15,-111 15-15,143 0-1,-128 0 1,-15 0 0,-16-16-1,-31 16 1,15 0 0,-16 0-1,-32 0 1,1 0-1,15 0 1,-31-16 0,0 0-1,31 0 1,-31 16 15,-33 0-31,33-16 16,31 16-1,1 0 1,15 0 15,-47 0-31,-1 0 32,-15 0-32,16-16 15,-17 16 1,1 0-1,-16 0 1,0 0 0,0 0 15,-16-16-15,16 16-1,0-31 16,31 31 1,-31-32-32,16 16 31,15 0-15,-15-31-1,16-17 1,-16 32-16,-1-15 15,1-1 1,0-15 0,-16 15-1,0 0 1,-16 32 0,0 1-16,0-1 15,15 0-15,-15 0 16,16-63 62,-16 63-78,0 0 16,0 0-1,0 0 1,0-16-1,0 16 1,0 1 0,-16-1-1,16-16 1,-47 0 0,-1 0-1,-15 1 1,-1 15 15,32 0-15,1 16-1,-17 0 1,16 0 0,16 0-1,-31-16 1,31 16-1,-16 0 1,16 0 15,0 0-31,-15 0 16,15 0 0,-32 0-1,16 16 1,1-16-16,-17 0 15,-15 0 17,-49 16-17,49-16 1,15 16 0,-31-16-1,15 0 16,1 0-31,-16 0 16,15 0 15,-31 0-31,47 0 16,-15 0 0,-1 16-1,1-16 1,15 0-1,-31 15 17,-1 1-17,1-16 1,15 16 15,1-16-15,31 0-1,0 0 1,-31 0 0,31 0 15,16 0-31,-15 0 0,-81 16 31,49-16-15,-32 0-1,15 0 1,-31 0 0,32 0-1,-175 0 48,238 0-63,-16 0 15,16 0 1,-15 0 0,15 0-1,-32 0 1,32 0 0,0 0-16,-15 0 15,-1 0 1,0 0-1,0 0 1,1 0 0,-17 0-1,16 0 1,-15 0 15,31 0-15,0 0-1,0 0 1,0 0 15</inkml:trace>
  <inkml:trace contextRef="#ctx0" brushRef="#br0" timeOffset="85550.27">9255 17526 0,'0'0'0,"-16"0"16,1 0-1,-1 0-15,0 0 16,-16 0-16,0 48 31,-15-1-15,31 1-1,-16-16 1,32-16-16,0 15 16,0 1 15,16-16 0,0-16-15,0 0-16,15 0 15,1 0 1,-32-32 0,48-15 15,-48 15-31,16 0 31,-16 0-31,16 1 16,-1 31-1,-15-16 1,0 0 15,16 16 0,0 0 63,0 16-78,-16 0-16,16 15 15,0-15-15,-16 0 16,16 16-16,0 0 16,-16-1-1,15-15 1,1 0 0,-16 0-1,16-16 1,-16 16 15,16-16 32,16 0-63,-16 0 15,15 0 1,-31-16-16</inkml:trace>
  <inkml:trace contextRef="#ctx0" brushRef="#br0" timeOffset="86581.22">9732 17605 0,'-32'-31'31,"16"31"-31,0 0 16,0 0-16,0 0 15,0 0 1,1 0-16,-1 0 15,-16 31 1,16 1-16,-16-16 0,16 16 16,-15 15 15,31-31-15,0 0-16,0 0 15,47-16 16,1 0 1,-32 0-32,0 0 0,0-16 15,-1 0 1,-15-15 15,0 15-15,0 0-16,16 0 15,0 0 17,-16 0-32,16 16 31,16 0-15,-32 16-1,47 48 16,-47-49-31,16 17 0,-16 63 32,0-15-17,0 15 1,0-16 0,0-47-1,-31-32 16,15 0-15,-48-16 47,64 0-48,32 16 1,47-31-1,-31 15 1</inkml:trace>
  <inkml:trace contextRef="#ctx0" brushRef="#br0" timeOffset="87443.83">10049 17796 0,'16'0'0,"16"0"16,31 0 0,17 0-1,-17-16 1,-15 0-1,-32-16 1,-1 17 15,-15-17-31,-15 32 16,-17-48-16,-32 1 31,33 31-15,-33 0 15,48 16-31,-31 0 31,-1 47-15,16 33 0,0-17-1,32-31 1,0 0-1,0 0 17,143 47 15,-111-63-47,16-16 15,-1 16 1,17-16-16,-17 0 15,17 0 1,-1 0 0,-47 0 31,0 0-32,0 0-15,16 0 16,-16 0-1</inkml:trace>
  <inkml:trace contextRef="#ctx0" brushRef="#br0" timeOffset="87950.29">10716 17780 0,'0'-16'0,"32"16"16,-17-16-16,17 16 15,0-16-15,16 16 16,-33-15-16,33-1 16,-16 16-16,-16-16 15,-16 0 1</inkml:trace>
  <inkml:trace contextRef="#ctx0" brushRef="#br0" timeOffset="88487">10859 17923 0,'0'0'16,"16"0"-16,31 0 0,1 0 15,31 0 1,1 0 0,-49 0-1,-15 0 110,0 0-125</inkml:trace>
  <inkml:trace contextRef="#ctx0" brushRef="#br0" timeOffset="89570.31">11621 17494 0,'0'0'16,"16"-47"15,-1 47-31,17 0 16,-16 0-1,0 0-15,16 0 16,-1 0-16,-15 16 15,32 47 1,0-15 0,-17 15-1,-31-31-15,0 16 16,-31-1 0,-17 17-1,0-1 16,-31 17 1,63-65-17,-16-15 1,64-15 62,-16-1-62,16 16-1,15-16-15,-15 16 16,0-16-16,15 16 16,-15 0-16,0 0 15,0 0 1,15 0 46,-47-16-46,16 16 0,0 0-1,-16-16 1,16 0-1</inkml:trace>
  <inkml:trace contextRef="#ctx0" brushRef="#br0" timeOffset="90487.94">12414 17320 0,'0'0'0,"16"0"15,0 16-15,16-16 0,0 31 16,-1 1 0,-15 0-16,0 0 15,0 15 1,-16 1-16,-16-1 15,-16 33 1,-47-17 0,16-47-1,31 16 1,-16-32 0,16 0-1,32 16 1,32-16 62,0 0-62,47 0-1,-15 0 1,31 0-16,32 0 31,-63 0-15,-17 0-1,-31 0 95,0 0-95,0 0-15</inkml:trace>
  <inkml:trace contextRef="#ctx0" brushRef="#br0" timeOffset="90940">13224 17510 0,'16'0'63,"0"0"-48,0 0-15,0 16 16,-1 16-1</inkml:trace>
  <inkml:trace contextRef="#ctx0" brushRef="#br0" timeOffset="91421.3">13351 17891 0,'0'0'0,"-16"143"31,16-95-31,0 15 16,0-15-1,-16 31 1,16-31-1,0-32 1,0-32 47,0 0-63,16 16 15</inkml:trace>
  <inkml:trace contextRef="#ctx0" brushRef="#br0" timeOffset="118598.04">12272 10335 0,'0'0'0,"-32"16"16,0-1-16,0 33 15,-15 0 1,-1 31-16,-15 16 16,15 16-16,-95 80 15,16-16 1,0-48-1,-48 47 48,175-158-63,-15-16 16</inkml:trace>
  <inkml:trace contextRef="#ctx0" brushRef="#br0" timeOffset="119190.29">11446 10684 0,'0'0'16,"127"95"0,-63-63-16,31 16 15,32 15-15,16 1 16,0 15-16,-16-16 16,0 1-1,-96-32-15,17-1 0,-16-31 16,-16 0-1,-1 0 95,1 0-95</inkml:trace>
  <inkml:trace contextRef="#ctx0" brushRef="#br0" timeOffset="120840.43">13605 10144 0,'0'0'0,"48"-16"0,-32 0 15,47 1-15,-15-1 16,-1 16-16,1-16 16,-16 16-1,15 0-15,-15 0 16,0 32 0,-32 47 15,0-63-31,-32 79 15,-31 16 17,31-63-32,-16 47 15,-63-31 1,63-49 0,17-15 15,15 0 47,48 0-78,15 0 0,17 0 16,15 0-1,0 0-15,-15 0 0,15 0 16,-15-15-1,-17 15-15,-31 0 16,0 0 0,0 0 62,0-16-78,0 0 0,0 16 15,0 0 1,-1-16-16</inkml:trace>
  <inkml:trace contextRef="#ctx0" brushRef="#br0" timeOffset="121765.16">14462 9874 0,'0'0'15,"143"0"1,-127 0-16,0 16 16,0-16-1,-16 16-15,16 16 16,-16-16-16,0 15 15,0 17-15,0-16 16,0 0-16,0 15 16,-16 17-16,-16-1 31,0 1-15,16-48-1,1-1 1,-1-15 46,16 16 1,16-16-63,31 0 15,-15 0-15,143 0 16,-17 0 0,17 0-1,-48 0 1,-95 0 0,-64 0 46,16 0-62,0 0 16,-16 0-16,-79-16 15,64 16 1</inkml:trace>
  <inkml:trace contextRef="#ctx0" brushRef="#br0" timeOffset="124277.92">13303 9843 0,'0'0'0,"0"111"16,0-48-1,0 17-15,0 31 0,0-16 16,0-32-16,-15 17 16,15-17-16,-16 33 31,0-65-31,16 49 15,0 15 1,0-47 0,0-1-1,0-31 17,0 0-17,0 0 48,16-16-1,0 0-62,31 0 16,1 0-1,15 0-15,1 0 16,15-16-16,32 16 0,112-16 31,46 16-15,33-16 0,0 16-1,-159 0-15,79 0 16,-48-16-1,-31 0 1,64-31 15,-128 15-31,175-79 63,-238 95-63,0-16 31,0 16-15,-16-15-1,0-1 1,0 16-16,0-16 16,0-15-1,-16-33 16,-16 1-15,0-16 0,-15-1-1,47 17 1,0-48 0,0 48-1,-32-17 32,16 81-31,16-1-1,-16 16-15,16-48 32,-16 32-17,0-16 1,1 32-1,15-15 1,-16-1 0,0 16-1,-32-16 1,16 0 0,-63-16-1,0 32 1,-143-16-1,31 16 17,-110 0-17,126 0 1,49 0 0,-65 0 15,96 16-16,0 0 1,-16 16 0,0-32-1,-16 0 1,16 47 46,111-47 48,0 0-95,-15 16 1,15 0 0,-16 0-1,16-16-15,0 0 16,0 16 0,0 16-1,-63-32 1,47 31-1,16-15 1,1-16 0,30 16 124,-15 0-124,16 0 0,-16 0-16,0 0 15,16 15-15,0 17 16,0-16-1,-16 0 17,0 15-17,16-47 1,-16 16 0,0 0 46,16-16 1,0 0-48</inkml:trace>
  <inkml:trace contextRef="#ctx0" brushRef="#br0" timeOffset="146485.66">16145 8731 0,'-16'0'78</inkml:trace>
</inkml:ink>
</file>

<file path=ppt/ink/ink4.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8:47:38.190"/>
    </inkml:context>
    <inkml:brush xml:id="br0">
      <inkml:brushProperty name="width" value="0.05292" units="cm"/>
      <inkml:brushProperty name="height" value="0.05292" units="cm"/>
      <inkml:brushProperty name="color" value="#FF0000"/>
    </inkml:brush>
  </inkml:definitions>
  <inkml:trace contextRef="#ctx0" brushRef="#br0">7350 11636 0,'-16'0'47,"1"0"-16,-1 0-15,-16 0-16,-16 0 15,17 16 1,-17 0-16,-31 32 16,-33 15 15,49-15-15,-32 31 15,63-47-31,16 16 15,0-17 1,0 1-16,0 32 16,16 15-1,0 0 1,0 1 0,0 15-1,32-31 1,0-1-1,158-15 48,-142-48-47,47 0-16,-63 0 15,95-32 1,0-32-1,-32 33 1,1-17 0,-33 16-1,-15 1 1,-17 31 0,1-16-1,0-16 1,-16 0-1,16 0 1,-1-31 0,1 31-1,0 0 17,-16-15-17,-16-1 1,0 16-1,0 1 1,-32-33 15,16 64-31,-32-79 16,33 79 0,-33-48-1,32 48 1,-16-32-1,1 17 1,-1 15 0,32-16-1,-16 16 1,-16-16 15,0 0-15,17 16-1,-17-16 1,16 16 0,-16-16-1,16 16 1,-15-16 0,-1 16-1,0 0 1,16 0-1,0 0 1,-15-16 0,-17 16-1,16-15 17,16 15-32,0 0 46,1 0-30</inkml:trace>
  <inkml:trace contextRef="#ctx0" brushRef="#br0" timeOffset="8615.93">14288 11494 0,'0'0'0,"-16"0"15,0 0 1,0 15-16,0 1 16,0 0-16,-15 16 15,-17 31 1,16-63-16,0 64 16,-31-1 15,15 17-16,32-33 1,1 17 0,15-16-1,0-17 1,0 17 0,15 47 15,49-31-16,-1-33 1,-15 1 0,31-16-1,-15-16 1,31 0 0,0-16-1,17-16 1,-49 17-1,112-17 48,-159 16-63,-1 0 16,1-16-1,-16-15 16,0-17-15,0 1 0,-16-17-1,1 17 1,-17 31 0,-32-31-1,-15-1 16,31 32-15,-15 1 0,15 15-1,1 0 1,31 16 0,-32-16-1,16 16 16,1-16-15,15 16 0,0 0-1,16-16 1,-16 16 0</inkml:trace>
  <inkml:trace contextRef="#ctx0" brushRef="#br0" timeOffset="30741.77">17399 7938 0,'16'0'46,"16"0"-46,15 15 16,1-15-16,16 0 16,-1 0-16,16 0 15,33 0 1,-1 0-16,63 0 16,49 0 15,-96 0-16,-32 0 1,48-15 0,-112 15-1,17-16-15,-16 16 16,15 0-16,-31 0 16,16 0-16,-16 0 15,-16-16-15,16 16 16,0 0 78</inkml:trace>
  <inkml:trace contextRef="#ctx0" brushRef="#br0" timeOffset="31560">19209 7826 0,'0'0'16,"79"0"-1,-47 0-15,16 0 16,-17 0-16,1 0 15,0 0-15,-16 0 16,0 0 0,-16 16 109,0 0-125,-16 0 15,0-16-15,0 16 16,0 0-16,-16 0 16,1-16-1,15 31 1,0-31-1,0 0 1</inkml:trace>
  <inkml:trace contextRef="#ctx0" brushRef="#br0" timeOffset="32591.69">17494 8430 0,'16'0'32,"0"0"-17,32 0 1,47-16-1,48-16 1,79 16 0,0 0-1,112 16 1,-96-16 15,-127 16-15,-16 0-1,-47 0 1,0 0-16,47 0 16,-48 0-1,17 0 1,-32 0 0,-16 0 109</inkml:trace>
  <inkml:trace contextRef="#ctx0" brushRef="#br0" timeOffset="33534.58">19606 8239 0,'16'0'31,"0"0"-15,15 0-16,1 0 16,0 0-1,31 0-15,33 0 16,15 32 15,-95-32-15,-16 16 31,-16 0-32,0 0 1,-16-16-16,0 31 16,-47 1-1,47-16 16,0 0-31,17-16 16</inkml:trace>
  <inkml:trace contextRef="#ctx0" brushRef="#br0" timeOffset="35036.75">18241 9017 0,'0'0'0,"79"0"0,32 0 16,-32 0-16,17 0 15,-49 0 1,49 0-1,-81 0-15,49 0 16,-1 0 0,33 0 15,-1 0-31,95 0 16,-78 0 15,-1 0-16,-16 0 1,-63 0 0,-16 0 15,-1 0 31,1 0-62,0 0 16</inkml:trace>
  <inkml:trace contextRef="#ctx0" brushRef="#br0" timeOffset="35690.46">19923 8954 0,'0'0'16,"32"0"-16,143 0 16,-128 0-1,33 0 32,-80 15 16,0 1-48,-16-16-15,0 16 16,-32 0-1,17 0 1,15 0 0,-16 0-1,16-16 1,16 16 46,32-16-30,-16 0-32,0 0 15</inkml:trace>
  <inkml:trace contextRef="#ctx0" brushRef="#br0" timeOffset="37718.61">21543 7557 0,'15'-16'0,"1"16"16,32-16-1,-16 16-15,15 0 16,1 0-16,142 0 31,-47 0-15,-79 0 15,-48 0-31,15 0 16,-15 0-1,32 16 17,-16 0-32,15-1 15,-15 17 1,-32-16 31,0 0-32,-32 32 1,1 15 0,-33 16-1,1 1 1,15-17-1,-31 33 17,15 78-1,48-142-15,16 0-1,0 47 1,0-31-16,16 31 31,48-15-31,15-17 16,-47-47 15,-16 0 0,-16-16-15,0 0-1,0 1 17,0-1-32,-16 16 31,-16 0-31,16 0 16,-111 0-1,79 31 1,-15 17-1,31-32 1,16 63 15,16 17 1,111 221 30,-95-222-62,-16-31 16,16 444 46,-16-445-62,0-15 16,-16-32-16,-31 47 15,-17-15 1,-15-32 0,47-16-1,0 0 1,1 0 0,46 0 46,17 0-46,16 0-1,15 0-15,17 0 0,15-32 16</inkml:trace>
  <inkml:trace contextRef="#ctx0" brushRef="#br0" timeOffset="38287.53">22971 8319 0,'0'0'16,"-111"158"-1,48-62-15,31-1 16,-32 0-16,33 0 15,-17-31-15,32-17 16,-16 1-16,17-16 16,15-48 46,15-32-62,1 1 16,0-49-16,16 1 15,0 32-15,-1-33 16</inkml:trace>
  <inkml:trace contextRef="#ctx0" brushRef="#br0" timeOffset="38724.28">22987 8096 0,'0'0'0,"32"318"32,-32-239-17,16 16-15,0-31 16,0-16-16,-1-1 16,-15-31-1,0 16 1,16-32 31,0 16-32,-16 0 1,0-1 0</inkml:trace>
  <inkml:trace contextRef="#ctx0" brushRef="#br0" timeOffset="39168.51">22765 8636 0,'16'0'15,"-32"0"-15,64-16 16,-1 0-16,-15 0 0,16 1 16,-17-17-1,1 32 1,-16 0 46,0 0-62,16 16 16</inkml:trace>
  <inkml:trace contextRef="#ctx0" brushRef="#br0" timeOffset="39750.93">23400 8795 0,'0'0'0,"0"79"31,0-95 47,0 0-78,-16 1 16,16-17-1,0 0-15,0 16 16,0-16-16,0 17 16,16-1-16,16-48 31,63 32-15,-63 17-1,-1 15 1,-15 0 46,0 0-46,-16-16 0,16 16-1</inkml:trace>
  <inkml:trace contextRef="#ctx0" brushRef="#br0" timeOffset="40326.54">23686 8874 0,'0'0'0,"-16"48"16,16-1-16,0-31 15,0 0 1,0-32 31,0 0-47,0-31 15,-16-17 1,32-110 15,47 78-15,1 49-1,-17 15 1,33 0 0,-64 32-1,15-16-15,17 16 16,-32 0 0,0 0 77,0 0-77</inkml:trace>
  <inkml:trace contextRef="#ctx0" brushRef="#br0" timeOffset="41103.51">24352 8557 0,'0'0'0,"-190"111"31,174-79-16,0-1-15,-16-15 0,32 0 32,0 0-17,0 0 1,32-16 0,16 0-1,63-48 1,-32-15-1,-47 47 1,16-32-16,15-15 31,-47 63-31,32-48 32,-32 32-17,-16 0 1,0 32 31,0 0-47,0 63 15,-16-15 1,0-1 0,16-47 15,16-16 63,0 0-94</inkml:trace>
  <inkml:trace contextRef="#ctx0" brushRef="#br0" timeOffset="41860.19">24797 8525 0,'0'0'0,"32"48"31,-16-33-31,-1-15 0,1 0 15,0 0 1,16-31-16,0 15 16,-1-16-16,1 0 15,0 1 1,31-33 0,-31 32-16,-16 1 15,0 15 1,-16 0-1,0 32 32,0 0-47,0 15 16,-16 1-16,-79 460 62,95-428-62,0-17 16,-16 1-16,0 0 16,0-1-16,0-15 15,0-16 1,-15 0-16,-49 15 16,-15-31-1,-16 0 16,63 0-15,48-15 0,-16 15-1,32 0 17,16 0-32,16 0 15</inkml:trace>
</inkml:ink>
</file>

<file path=ppt/ink/ink5.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9:01:08.335"/>
    </inkml:context>
    <inkml:brush xml:id="br0">
      <inkml:brushProperty name="width" value="0.05292" units="cm"/>
      <inkml:brushProperty name="height" value="0.05292" units="cm"/>
      <inkml:brushProperty name="color" value="#FF0000"/>
    </inkml:brush>
  </inkml:definitions>
  <inkml:trace contextRef="#ctx0" brushRef="#br0">4794 12637 0,'-31'0'78,"-17"0"-62,0 0-16,-126 15 16,-17 33-1,-15 95 17,142 0-1,49 31 0,30-47 0,128 0-15,-47-111-16,158 48 31,-64-64 0,-126-32 1,-64 16 93,0 0-110,0 0 1</inkml:trace>
  <inkml:trace contextRef="#ctx0" brushRef="#br0" timeOffset="1418.47">5636 12398 0,'0'0'0,"-32"-15"0,16 15 16,0-16-16,-15 0 15,-65-16 1,49 16-1,-17 16-15,-95 0 47,159 16 31,0 0-78,0 16 16,16-1-16,16 33 16,-16-16-1,63 317 1,-79-32 15,16 32 0,0-238 1,16-127 93,0 0-110,-1-16-15,49 16 16,63 0-16,-1 0 16,-30 0-16,-33 0 15,-16 0-15,-47 0 16,48 0 15,-48 0 94,0 0-109,-1 0-1</inkml:trace>
  <inkml:trace contextRef="#ctx0" brushRef="#br0" timeOffset="2188.58">6112 12716 0,'0'16'32,"0"0"-32,0 47 15,0 1 1,-16-1-16,0 80 16,16-16-1,0-48 1,0-31 31,32-48 109</inkml:trace>
  <inkml:trace contextRef="#ctx0" brushRef="#br0" timeOffset="3824.92">6509 13049 0,'0'-16'15,"16"1"1,0 15 0,31-16-16,33 16 0,-17 0 15,112 0 1,-128 0-16,65 0 15,-49 0 17,-47 0-17,0 0 126,0 0-141,0 0 16</inkml:trace>
  <inkml:trace contextRef="#ctx0" brushRef="#br0" timeOffset="5557.36">7604 12589 0,'0'16'47,"0"0"-32,0 31-15,0 1 16,-16 15-16,-15 176 47,31-176-47,-16 48 16,16-47 46</inkml:trace>
  <inkml:trace contextRef="#ctx0" brushRef="#br0" timeOffset="7373.13">6144 12478 0,'0'-16'156,"0"0"-156,-16 16 78,0 0-78,0 0 16,0 0 390,0 16-390,16 0-1,16-16 360</inkml:trace>
  <inkml:trace contextRef="#ctx0" brushRef="#br0" timeOffset="8816.65">7954 12192 0,'31'0'31,"112"0"-15,-63 0-16,-17 0 15,80-16 32,-127 0-47,-16 48 78,0-16-78,0 47 16,0 1 0,0 15-16,0 32 15,0 143 1,-16 175 0,48-143 15,63-175 16,-63-79-16,-80-32 31,-79 0-30,-48 0-32,17 0 15,62 0 17,65 0-17,31 16 79,0 15-94</inkml:trace>
  <inkml:trace contextRef="#ctx0" brushRef="#br0" timeOffset="9963.73">4715 14319 0,'-48'0'47,"1"0"-32,-33 0-15,1 0 16,-191 64-1,159-1 17,16 96-1,95-127-31,0-16 16,95 95 15,96-32-16,94-47 17,-237-32-17,31-16 32,-79 0 16,16 16-48,0-16-15,0 0 32,16 16-32</inkml:trace>
  <inkml:trace contextRef="#ctx0" brushRef="#br0" timeOffset="10684.36">5922 13970 0,'0'0'0,"-175"0"31,111 16-31,17 16 16,-17-1-16,-174 176 31,159-48 0,47-1 1,96-62-1,158-17 0,48-63 16,-239-16-47,1 0 0,-16 0 16,-16-16 77,0 0-77</inkml:trace>
  <inkml:trace contextRef="#ctx0" brushRef="#br0" timeOffset="11359.65">6176 14176 0,'-16'32'62,"0"16"-62,0-1 16,-16 80-1,16-63-15,-15 79 32,62-143 93,1 0-110,16 0 1</inkml:trace>
  <inkml:trace contextRef="#ctx0" brushRef="#br0" timeOffset="11897.82">6572 14494 0,'0'-16'31,"16"16"-15,16-16-1,95-16 1,0 32-1,0-15 17,-111-1 77</inkml:trace>
  <inkml:trace contextRef="#ctx0" brushRef="#br0" timeOffset="12319.63">7414 14240 0,'0'0'0,"-16"48"16,0-17-16,0 17 15,0 0-15,0 31 16,16-31 0,0-33 30,16-46 1,16 15-31,0 16-16</inkml:trace>
  <inkml:trace contextRef="#ctx0" brushRef="#br0" timeOffset="13690.11">7636 13938 0,'16'-16'16,"0"16"0,47 0-1,128 0 16,-144 16-31,1 16 0,0-32 16,-17 16 0,-31 0-16,16 0 31,-16 0 328,0 15-359,0 33 16,0 15-16,0 1 16,0 31-16,0 79 31,16-126-31,16 31 15,16-16 1,-33-63 0,-15 0-1,0 0 110,-31 0-109,-17 0 0,-15 0-1,-96-1 1,32 1-16,-95-16 31,206 0 0,32 0 16,-1 0-16,1 0 1,0 32-1</inkml:trace>
  <inkml:trace contextRef="#ctx0" brushRef="#br0" timeOffset="14991.06">4826 15351 0,'-16'0'15,"0"0"-15,-15 0 16,-65 32 0,49 0-1,15-1-15,-190 414 63,222-382-63,159 80 31,253-16 0,-205-127 0,-191-16 1,-16 1-1,0-1 0,0-16-15</inkml:trace>
  <inkml:trace contextRef="#ctx0" brushRef="#br0" timeOffset="15990.57">6112 15335 0,'0'0'0,"-32"-16"0,16 16 15,-15-15-15,-80-1 31,31 16-31,33 0 16,-96 0 15,143 47 94,16 1-109,15 31-16,-31-31 16,159 476 15,-95-286-16,-1-48 17,-63-174-32,16-16 31,16 0 16,31-31-16,64 15 0,143 16 1,-238 0-1,-16 0 94</inkml:trace>
  <inkml:trace contextRef="#ctx0" brushRef="#br0" timeOffset="16728.21">6795 15446 0,'0'0'16,"-175"207"15,143-160-31,16 1 0,16 0 16,0-17-16,0 17 15,0 16 1,48-49 0,127 33 31,-128-48-32,1 0-15,-16-32 16,47-15-16,-15 15 15,-17 0-15,-15-15 16,16-128 15,-96 48 1,-127 32-1,144 79-31,-65-16 31,160 32 32,-17 0-63,80 0 15</inkml:trace>
  <inkml:trace contextRef="#ctx0" brushRef="#br0" timeOffset="17715.38">7271 15192 0,'32'0'31,"15"-15"-16,1 15-15,0 0 16,-33 0-16,17 0 16,16 0-1,-16-16-15,-17 16 0,17 0 16,-16 0 0,0 0-1,0 0 1,-16 16 62,0 15-62,0 1-16,0 16 15,16 15-15,15 32 16,17 32-1,-16-63-15,15 47 32,17-32-17,-32-63 17,-32 0-1,0 0 0,0 0-15,-64 143 31,-269 174-16,79-190-16,143-95 17,158-48 124,33 0-156,-1 0 16,32 0-16</inkml:trace>
</inkml:ink>
</file>

<file path=ppt/ink/ink6.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9:02:59.659"/>
    </inkml:context>
    <inkml:brush xml:id="br0">
      <inkml:brushProperty name="width" value="0.05292" units="cm"/>
      <inkml:brushProperty name="height" value="0.05292" units="cm"/>
      <inkml:brushProperty name="color" value="#FF0000"/>
    </inkml:brush>
  </inkml:definitions>
  <inkml:trace contextRef="#ctx0" brushRef="#br0">9716 13335 0,'0'16'79,"0"0"-64,0 0 1,0 0-1,-16-1-15,16 1 16,0 48 0,0-48-1,0 95 32,0-64-31,0-15 15,0 16 16,0-1-31,0 1 15,0 31 0,-16-47 0,16 16 1,0-32-32,0 47 31,0 17 0,0-17-15,0 16 31,0 17-16,0-17 0,0 16 0,0-15 1,0 15-17,0-32 32,0-47-47,0 0 0,0 0 16,16 16-1,-16 0 1,0-1-16,0 1 31,0-16-31,0 16 16,0-16-1,0 15 1,0 17 0,16-16-1,-16 15 1,0 1 0,0 0-1,0-33-15,0 33 16,0-16-1,16 47 32,-16-31-47,0 31 47,0-15-31,0 31 15,0 32 0,0 0 1,0-16-1,0-32 0,0 64 0,0-32 1,0-47-17,15-16 16,-15-1 1,0 1-1,0-16 0,0 15 0,0 1 1,0 31-1,0 1 16,0-49-47,0 1 15,0 16 17,0-17-17,0 1 1,0 0 0,0 0 15,0 15-16,0 1 1,0 0 0,0-33-1,0 33 1,0 0 0,0-32 624,0-1-624,0 1-16,0 0 31,0 0-15,0 0-1,0 0-15,0 0 16,0 0 15,0-1 0,16-15 219,0 0-234,0 0 0,16 0-16,0-15 0,-17 15 15,1 0 1,16 0-16,-16 0 16,0 0-1,0 0 16,0 0-15,-1 0-16,65 0 31,-1 0-15,64 0 15,-32 0 0,16 0 1,0 0-17,-16 0 17,0 0-1,32 0 0,0 0 0,48 0 1,-1 0-1,-47 0-16,16 15 17,-16-15-1,15 16 0,-15-16-15,16 0 15,63 16 16,-174-16-31,31 16-1,17-16 1,-33 0-16,16 0 15,17 0 1,-17 0 0,-31 0 15,-32 0-31,15 0 16,33 0-1,-17 0 1,1 0-1,31 0 17,-47 0-17,63 0 17,1 0-1,-1 16 0,-32-16 0,17 0 1,-1 0-17,-15 0 16,-17 0 1,33 16-1,31-16 0,-64 0 0,-31 16 1,0-16 218,0 0-250,0-32 15,0 32 1,0-16-16,-16 0 16</inkml:trace>
  <inkml:trace contextRef="#ctx0" brushRef="#br0" timeOffset="3329.27">13954 13287 0,'0'16'31,"-16"16"-15,16-16-1,0 16 1,0 95 15,0-111-31,0 15 16,0 33-1,-15-17 1,15 80 31,-16-95-31,16 0-16,0 16 15,0 15 1,0 1-1,0-17 1,0 17 0,0-1-1,0-31 1,0 16 0,0-1-1,0 1 1,0-1 15,0-15-31,0 32 31,0-1-15,0 48 15,0-95-15,0 143 15,0-143-15,0 111 15,16-16-15,-1-16 15,-15 32 0,16-32 0,-16 48 1,0-47-1,0 46 0,0-46-15,0-1 15,0-32 0,0 1-15,16-1 15,-16 33 0,16-33 1,-16 32-1,0-31 0,16-48-31,-16 63 16,0-31 15,0 15 0,0-15 0,16 15 1,-16 1-1,0-32 0,0 31 0,16-15 1,-16-1-1,16-15 0,-16 16 0,0-32-15,0 15 15,15 17 32,-15-32-63,0 0 15,0 0 1,0 0 0,16-1-1,-16 1 17,0 0-17,0 0-15,16-16 16,-16 16-1,0 0 17,0 0-17,0 15 32,0-15-31,16 16 15,0-16 16,-16 0-31,0 0 15,0 15 266,0-15-282,0 0 17,0 0-17,16-32 266,-16 0-281,0 0 16,0 1-16</inkml:trace>
  <inkml:trace contextRef="#ctx0" brushRef="#br0" timeOffset="8884.48">11795 13256 0,'0'31'109,"0"1"-109,16-16 16,-16 16-1,0 0 1,0-17-16,0 17 15,0-16 1,16 16 0,-16 0-1,0-17 1,0 17 0,0 0-1,0 0 1,0 63 31,0-79-32,0 0-15,0 0 16,0 15 0,0 17 15,16 0 0,-16 15 0,0-47-31,16 47 32,-16 17-1,0-17 0,0 17 0,0-1 1,0-15-1,0 15 0,0 16 0,-16-15 1,16-1-1,0 0 0,0 64 0,0-48 1,0 80-1,0-159-31,0 32 15,0-17-15,0-15 16,0 32 0,0 31-1,0-47 1,0 0-16,0-16 16,0 15 15,0-15-31,0 32 31,0-1-15,0 1 15,0-32-31,0 32 31,16 31 0,0-47 1,-16 15-1,16-31 0,-1 48 0,-15-33 1,0-15-1,0 16-15,0 16 15,0-32 0,16 15 0,-16-15 1,0 16-1,0 16 0,0-1 0,0 17 1,0-1-17,0 17 16,0-49 1,0 1-17,0 16 32,0-1-16,0-15 1,0 16-1,0 15 0,0-15 0,0-1-15,0 1 15,0 0 1,0-1-1,0 1 0,0-16 0,0 31 16,0-47-31,0 0-1,0 32 1,0-33 0,0 1-1,0 16 1,0-16 0,0 0-1,0 31 32,0-31-47,0 0 63,0 0-48,0 0 1,0 0 15,0 0-15,0 0 15,0-1 0,0 1 0,0 0 1,0 0-1,0 0 0,16-16 16,-16-16 94,0 0-126,0-47 1,16 63 0,-16-16-16</inkml:trace>
  <inkml:trace contextRef="#ctx0" brushRef="#br0" timeOffset="11695.1">9668 14256 0,'32'0'141,"0"0"-141,-1 0 15,17 0-15,0 0 16,79 0 0,-16 0-1,286 0 32,-334 0-47,16 0 0,175 0 47,-238 0-47,48 0 31,-32 0-15,79 0 15,-32 0-15,175 0 31,-127 0-32,95 0 1,-79 0 0,32 0 30,-48 0-46,-64 0 0,334 0 63,-349 0-47,-1 0-16,49 0 15,-1 0 1,-16 0-1,48 0 1,-111 0 15,32 0-31,-1 0 16,1 0 0,-16 0-1,-16 16 1,31-16-1,1 16 1,15-1 0,96 17 46,-143-32-62,0 0 156,0 0-124,0 16-1,0-16-31,-1 0 16,1 0-1,0 16 1,0-16 93,0 0-93,0 0 124,-16 16-124,0 0 109,0 15-125</inkml:trace>
  <inkml:trace contextRef="#ctx0" brushRef="#br0" timeOffset="14303.27">9684 15129 0,'0'-16'63,"32"16"-48,-1 0-15,17 0 16,16 0-16,-1 0 16,80 0-1,-32 0 1,95 0 15,-31 0 0,47 0 1,-31 16-17,31-16 32,-47 0-16,-1 0 1,-15 0-17,63 0 16,-47 0 1,0 0-1,-112 16-31,112-16 31,79 0 0,-48 0 1,-63 0-1,47 0 0,-94 0 0,-49 16-15,17-16 15,-1 16 1,17-16-1,-33 15 0,64 1 0,-31-16 1,-64 0 61,0 0-77,-1 0 187,1 0 31,-16 16-234</inkml:trace>
  <inkml:trace contextRef="#ctx0" brushRef="#br0" timeOffset="17295.37">9716 15970 0,'16'0'62,"-1"0"-46,17 0-16,0 0 0,47 0 31,32 0-15,1 0-1,-49 0-15,48 0 16,16 0 15,-79 0-15,222 0 15,-191 0-15,-15 0-16,-1 0 15,16 0 1,-15 0-16,79 0 15,63 0 17,-15-16-1,-48 1 0,-80-1-31,112 0 31,95 0 1,-128 16-1,81 0 0,-49 0-15,-31 0 15,48 0 0,-1 0 1,-15 0-1,-143 0 0,31 0 0,-15 0 1,-32 16-1,-1-16 0,33 16-15,0 0-1,-32-16 1,-1 0 15,1 0-15,16 15 15,-16-15-15,0 0-1,0 0 17,-16 16-17,16-16 1,15 0-1</inkml:trace>
  <inkml:trace contextRef="#ctx0" brushRef="#br0" timeOffset="20737.18">9716 16796 0,'16'0'62,"-1"0"-46,17 0-16,0 0 16,16 0-16,142 0 31,-79 16 0,-63-16-15,47 16 15,-31-16-15,63 0 15,-16 0 0,63 0 0,-47 0 1,32 0-17,-32 0 16,127 0 16,-16 0-15,-16 0-1,-63 0 0,32 0-15,31 0 15,-47 0 0,-1 0 0,-15-16 1,-64 16-1,16 0 0,-31 0 0,-17 0 1,48 0-1,-63-16 0,0 16-15,-17-16 15,33 16 16,-32 0-16,-1 0 0,-15 0-15,0 0 0,0 0 62,0 0-78,0 0 15,0 0 1,-16-16 0,15 16 77,1 0-77,0 0-16,0 0 31,0 0-31,0 0 16,0 0 62,0 0-47,15 0 1,-15 0-17,0 0 48,0 0-48,0 0 1,0 0 78,0 0 249,15 0-327,-15 0 0,0 0-16,0 0 15</inkml:trace>
  <inkml:trace contextRef="#ctx0" brushRef="#br0" timeOffset="32586.18">11446 12732 0,'0'-16'31,"0"32"63,0 0-94,0 0 15,0 15 1,0-15 0,0 0-16,0 48 31,0-49-15,0 33-1,0 31 16,0-63-15,0 48 15,0-32-15,0-1 15,-16-31 266</inkml:trace>
  <inkml:trace contextRef="#ctx0" brushRef="#br0" timeOffset="44399.75">8001 12875 0,'16'0'47,"32"0"-31,-1 0-16,17 0 15,15 0-15,1 0 16,-1 0-16,16 0 16,-47 0-16,31 0 15,-15 0-15,47 0 47</inkml:trace>
  <inkml:trace contextRef="#ctx0" brushRef="#br0" timeOffset="45084.86">8795 12795 0,'0'0'0,"32"0"0,-1 0 15,1 0-15,32 0 16,-1 0-16,48 0 31,0 0 0,-95 0-31,0 16 16,-16 0 62,-32 0-62,17 0-16,-33 0 15,0 0-15,17-1 16,15 1-16,-16 0 16,16-16-1</inkml:trace>
  <inkml:trace contextRef="#ctx0" brushRef="#br0" timeOffset="46016.94">7065 12652 0,'0'16'0,"0"0"15,-16 32-15,-16-16 16,32 15 0,-16-31-16,0 32 15,-47 31 1,47-31-1,16-32 1,-16-16 47</inkml:trace>
  <inkml:trace contextRef="#ctx0" brushRef="#br0" timeOffset="46448.86">7065 12668 0,'0'0'0,"63"80"0,1-33 15,-33 17-15,33 15 16,15-15 0,-47-33-1,-16-31 32,0-15-47,-16-1 0,111-143 47</inkml:trace>
  <inkml:trace contextRef="#ctx0" brushRef="#br0" timeOffset="46867.7">7541 12621 0,'0'0'0,"-95"222"16,79-159-1,16 1-15,-16-32 16,16-1 0,0-15-16,16-16 78,15-16-63,1 16 1</inkml:trace>
  <inkml:trace contextRef="#ctx0" brushRef="#br0" timeOffset="47367.66">7604 13049 0,'0'0'0,"-16"111"47,32-95-32,0-16 1,0 0-16,16 0 16,15 0-1,33-95 16,-80 16-15,-32 47 15,-47 0 1,63 32-17,32 0 63</inkml:trace>
  <inkml:trace contextRef="#ctx0" brushRef="#br0" timeOffset="48235.24">8033 12891 0,'0'0'0,"16"95"0,-16-16 16,0 1-16,16-17 15,-16 1 1,16-33-16,-16 17 16,15-32-16,33 31 46,-48-78-14,-16-1-17,-16 32-15,1-32 16,-49 0 0,33 17-1,15 30 16,32 1 1,127 80 15,-79-96-47,-1 0 15,17 0 1,-1 0-16,48-16 15,-47-64 1,-48 1 0,-16 47-1,0 0 1,-32 32 46,16 48-30,0 0-32,16-17 0,0 1 15,0 16-15,0-32 16,32 0 0,-16 15-1,111-47 16,-80-47 1,-31 47-17</inkml:trace>
  <inkml:trace contextRef="#ctx0" brushRef="#br0" timeOffset="66198.72">12605 12843 0,'0'-16'16,"0"0"0,16 0-1,0 16-15,0-16 16,15 1-16,33-1 31,-32 0-15,-17 16-16,17-16 15,16 16 1,-32 0 0,0 0 15,-1 0-16,1 48 1,16-17 0,-32 1-1,16 0-15,-16 0 32,0 15-17,0-31 1,-16 0-1,0 32 1,-16-33 0,1 1-1,-1 0 17,-32 0 30,49-16-62,15 16 16,-32-16 15,32 16 63,16-16-79,15 0-15,1 0 0,-16 0 16,32 0 0,-17 0-16,1 0 15,95 0 1,-111 0-1,0 0 1,-16 16 47,16-16-63,0 0 15,0 0-15</inkml:trace>
  <inkml:trace contextRef="#ctx0" brushRef="#br0" timeOffset="67777.25">8970 13065 0,'0'16'78,"0"16"-62,0-16 0,0 0-16,0-1 15,-16 1-15,0 0 16,16 0-1,0 0 17</inkml:trace>
  <inkml:trace contextRef="#ctx0" brushRef="#br0" timeOffset="69034.17">6747 13684 0,'0'32'16,"0"-16"-16,-32 16 31,32-16-15,0-1-16,-16 1 47,16 0-32</inkml:trace>
  <inkml:trace contextRef="#ctx0" brushRef="#br0" timeOffset="69384.45">6842 13541 0,'0'0'0,"80"112"32,-49-81-32,1 1 15,-16 0-15,0-32 16,0 0 31,0 0-47,0-16 15,15-32 1,-15 17-16,0-1 16,0 0-16</inkml:trace>
  <inkml:trace contextRef="#ctx0" brushRef="#br0" timeOffset="69682.28">7160 13637 0,'0'0'15,"0"47"-15,-16 17 16,16-32-16,-16 31 15,16-47 1,0 0 15,16-16 1,47-32-1,-63 16-31</inkml:trace>
  <inkml:trace contextRef="#ctx0" brushRef="#br0" timeOffset="70072.6">7239 13875 0,'0'32'16,"0"-64"-16,0 95 31,16-63 0,32 0-15,-1-47 15,-47-1 0,0 32-15,-31 0 31,15 16-16,-16-16-15,32-15 15</inkml:trace>
  <inkml:trace contextRef="#ctx0" brushRef="#br0" timeOffset="70882.78">7588 13700 0,'0'0'0,"32"95"16,-16-63-16,0 0 16,-16 0-16,0-16 15,0-1 1,-16-15 31,-16 0-16,-15 16 0,15-16 1,64 48 14,15-48-46,17 0 16,15 0-16,175-48 47,-254 32-47,0 1 16,0-1 15,-32 16 16,-15 0-16,47 16-31,0-1 31,0 1-15,0 16-1,16-32 1,15 16 0,33-32 15,-48 0-15</inkml:trace>
  <inkml:trace contextRef="#ctx0" brushRef="#br0" timeOffset="71598.3">8477 13653 0,'0'0'16,"32"-16"-16,0 16 0,-32-16 15,32 16 16,-16 0-31,-1 16 16,97 158 15,-112-142-15,0 16-16,0-32 16,-16 47-1,-16-47 1,32 0 15,16-16 47,31 0-62,-15 0-16,63 0 0,1 0 15,-33 0 1,64 0 0,-111 0 15,-16 16 47,-16-16-62</inkml:trace>
  <inkml:trace contextRef="#ctx0" brushRef="#br0" timeOffset="72332.87">6684 14383 0,'0'0'0,"-32"47"0,16-15 0,-16 0 16,16 0-1,-15 47 1,-1-31 0,32-32 15,0-32 0,0-32-15</inkml:trace>
  <inkml:trace contextRef="#ctx0" brushRef="#br0" timeOffset="72631.06">6699 14256 0,'0'0'16,"32"47"-16,-16-15 16,16 0-16,95 63 46,-111-95-30,15-16 0,49-142 15,-64 110-15</inkml:trace>
  <inkml:trace contextRef="#ctx0" brushRef="#br0" timeOffset="72895.89">7080 14367 0,'-31'79'0,"62"-158"0,-78 285 16,15-95-16,16 175 46,16-270-46,16-16 47,0 0-47,0 0 16,16-32-16,-1 1 16,17 15-16</inkml:trace>
  <inkml:trace contextRef="#ctx0" brushRef="#br0" timeOffset="73422.81">7382 14811 0,'0'16'0,"0"-32"0,0 48 0,0-16 47,0 0-47,16-16 15,16 0 1,-16 0-16,15 0 15,17 0-15,15 0 16,-31 0-16,16-16 16,-32 16-1,0-16-15,-16 0 16,-32-31 0,-111-33 15,79 64-16,33 1-15,-49 15 16,80-16 78,32 0-79</inkml:trace>
  <inkml:trace contextRef="#ctx0" brushRef="#br0" timeOffset="74295.06">8096 14526 0,'0'0'0,"32"301"31,-16-269-31,0 0 16,0 15 0,-16-62 31,0-33-16,-64-31 0,-31 79 0,79 79 1,16 0-1,48-47 0,15-16-31,128-16 31,-1-79 1,-190 31-1,-31 16-16,-1 16 32,0 16-15,0 80-1,32-17-16,16-31 17,32-32-1,15-64 0,-31 64-15</inkml:trace>
  <inkml:trace contextRef="#ctx0" brushRef="#br0" timeOffset="75082.77">8922 14542 0,'0'0'0,"32"-16"0,-1 0 16,17 16-16,0 0 15,47 0 17,-63 0-32,-32 16 0,31 31 46,-31-31-30,-31 64 0,-17-65 15,48 1 31,95 32-46,80 15 15,-112-15 1,-78-32 30,-1-16-62,-48 32 31,-79-1 1,96 1-1,63-16 16</inkml:trace>
  <inkml:trace contextRef="#ctx0" brushRef="#br0" timeOffset="75940.92">9081 15415 0,'0'16'16,"-16"15"-16,0 112 47,16-127-47,0 0 15,16 0 17,0-16-32,142-16 31,-46 0 0,-81 0-15</inkml:trace>
  <inkml:trace contextRef="#ctx0" brushRef="#br0" timeOffset="76320.97">9255 15431 0,'0'0'15,"-31"79"-15,-1-16 0,16 80 31,16-95-31,-16 0 16,16 15 31,32-63 15,-16 0-46</inkml:trace>
  <inkml:trace contextRef="#ctx0" brushRef="#br0" timeOffset="77581.12">9478 16256 0,'-32'0'0,"0"0"15,16 0-15,-16 0 16,1-16-16,-1 16 16,16 0-16,-16 0 15,16 16 79,1 16-94,-1 0 16,0-1-1,0 17-15,16 0 16,-32 15 0,32-47-1,16-16 32,0 0-31,16 0-16,15 0 15,-15 0-15,-16 0 16,16 0-16,-16 0 16,31 79 30,-47 1-14,0-33-17,-47-47 48,-17 0-32,1 0 0,47 0-15,32 16 62</inkml:trace>
  <inkml:trace contextRef="#ctx0" brushRef="#br0" timeOffset="78424.17">9224 17193 0,'0'0'0,"-64"111"32,48-79-17,0-1-15,0 17 16,1 47-1,-1-47-15,16-16 16,31 95 31,-15-127-31,64 0-1,-17 0 1,-15 0-1,-32-16 1,-16 0 15,0 0 16,-16-16-31,-64-15-1,-31 15 1,32 0 31,95 32 0,0 0-32</inkml:trace>
  <inkml:trace contextRef="#ctx0" brushRef="#br0" timeOffset="82980.05">12383 17923 0,'0'0'0,"31"0"15,-15 0-15,0 0 16,16 0-16,16 0 15,-1 0-15,17 0 16,-1 0 0,112 0-1,206 32 32,-334-32-47,-31 0 0,0 0 78</inkml:trace>
  <inkml:trace contextRef="#ctx0" brushRef="#br0" timeOffset="83561.82">13605 17875 0,'0'0'0,"254"32"16,-190-32-1,-1 0-15,-15 0 16,-17 16-16,17 0 15,-48 0 32,0 0-31,-16 15 0,-31 33 15,-96-1 0,79-47-31,-126 32 31,174-48 1,32 0 30</inkml:trace>
  <inkml:trace contextRef="#ctx0" brushRef="#br0" timeOffset="84783.74">12383 17177 0,'0'0'0,"-16"16"16,-16 31-16,16 1 16,0-16-16,0 15 15,1-31-15,15 16 16,-16-32 46,0-16-30,16-16-1</inkml:trace>
  <inkml:trace contextRef="#ctx0" brushRef="#br0" timeOffset="85190.49">12414 17161 0,'0'0'0,"32"159"16,0-112 15,-16-15-31,-16 0 47,16-32 0,15-48-32,1 32-15,0 16 16</inkml:trace>
  <inkml:trace contextRef="#ctx0" brushRef="#br0" timeOffset="85594.28">12700 17209 0,'0'0'15,"-16"142"1,16-94 0,-16-32-16,16 16 0,0-1 31,16-46 63,0 15-94</inkml:trace>
  <inkml:trace contextRef="#ctx0" brushRef="#br0" timeOffset="86128.41">12843 17193 0,'0'0'0,"0"31"0,0 1 15,0 16 1,0-32-16,32 0 47,31-16-16,-47 0-31,32-80 31,-16 1-15,-32 47 15,0 16-31</inkml:trace>
  <inkml:trace contextRef="#ctx0" brushRef="#br0" timeOffset="86437.21">13018 17193 0,'0'79'0,"0"-158"0,0 174 16,0-16 15,0-15-15,0-48 15,0 0 32,16-16-48,-1 0-15</inkml:trace>
  <inkml:trace contextRef="#ctx0" brushRef="#br0" timeOffset="87272.77">13351 17066 0,'0'0'0,"0"111"16,-16-48-16,0 80 46,16-127-46,0 0 125,16-16-125,0 0 16,0 0-16,16 0 16,15 0-1,49 0 17,-81 0 46</inkml:trace>
  <inkml:trace contextRef="#ctx0" brushRef="#br0" timeOffset="88121.91">13796 17002 0,'0'0'0,"0"48"15,-32 63 17,32-63-32,0-1 15,0-31 1,0 16-16,0-16 15,0 0 1,16-16 156,15 0-156,17 0-16,0 0 15,-1 0 1,1 0-16,15 0 0,-15 0 47,-32 0 78,0 0-110,16 0 1</inkml:trace>
  <inkml:trace contextRef="#ctx0" brushRef="#br0" timeOffset="96329.67">9986 13510 0,'0'31'0,"0"1"16,-16 16-16,-16 190 46,32-190-46,0-1 16,-16 1 15,16-32 63</inkml:trace>
  <inkml:trace contextRef="#ctx0" brushRef="#br0" timeOffset="96860.02">10176 13716 0,'0'0'0,"-32"64"15,16-17-15,1-15 16,-1 16 0,0-1-16,-16-15 15,32 0 17,0-48 14,48-64-14,-32 33-32</inkml:trace>
  <inkml:trace contextRef="#ctx0" brushRef="#br0" timeOffset="97165.53">10271 13764 0,'0'0'16,"32"16"-16,111 126 31,79 33 0,-206-175 32,-16-16-47,16-16-16,0 17 15,0-17 1</inkml:trace>
  <inkml:trace contextRef="#ctx0" brushRef="#br0" timeOffset="97547.34">10779 13795 0,'-31'48'0,"62"-96"0,-78 160 16,-1-1 0,16-64-1,1 64 1,31-95-16,0 0 31,0-32 32,15 0-48,1 1-15</inkml:trace>
  <inkml:trace contextRef="#ctx0" brushRef="#br0" timeOffset="98366.53">11160 13621 0,'0'0'0,"-31"0"32,15 0-17,0 0-15,0 0 94,16 16-78,-16 31-1,0 223 32,16-206-47,0-33 16,0-15-16,0 16 15,0 0 1,0-16 0,0 0 46,16-16-15,0 0-47</inkml:trace>
  <inkml:trace contextRef="#ctx0" brushRef="#br0" timeOffset="98811.6">11017 13938 0,'0'-16'16,"32"1"-16,63-1 15,-31 16 1,31-16-1,-79 16-15,16-16 16</inkml:trace>
  <inkml:trace contextRef="#ctx0" brushRef="#br0" timeOffset="100446.13">11462 13621 0,'0'0'0,"16"-16"16,0 16 0,15-16-16,-15 0 15,0 0 1,16 16-16,-16 0 15,0 0 17,0 16-17,-1 16 17,17 0-17,-32-16-15,0-1 16,16 1-1,-16 0 17,-48 16-17,33 31 1,-17-31 0,-16 63 15,32-79-16,16 0 1,-16-16 0,32 0 93,32 0-93,-16 0-1,-16 0-15,31 0 16,-31 0-16,0 0 16,0 0 218</inkml:trace>
  <inkml:trace contextRef="#ctx0" brushRef="#br0" timeOffset="101444.69">10128 14557 0,'-15'32'0,"-1"16"16,-16-1-16,16-31 15,0 48 1,0-32-16,16 31 16,-16-47 31,16-32-1,0 0-30</inkml:trace>
  <inkml:trace contextRef="#ctx0" brushRef="#br0" timeOffset="101839.73">10160 14557 0,'0'0'0,"0"32"0,0-16 15,16 127 1,0-64 15,0-47-15,0-16 15,0-16 0,-1 0-15,17-64 15,-16 49-31</inkml:trace>
  <inkml:trace contextRef="#ctx0" brushRef="#br0" timeOffset="102190.51">10462 14494 0,'0'0'0,"-32"63"16,16-31-1,0 0-15,-31 79 47,47-95-47,-16 0 16</inkml:trace>
  <inkml:trace contextRef="#ctx0" brushRef="#br0" timeOffset="102867.83">9938 14542 0,'0'0'0,"-32"79"31,16-47-15,0-1-16,16-15 15,-15-16-15,15 16 16,0 0-16,0 0 47,31-16 15,-15 0-46</inkml:trace>
  <inkml:trace contextRef="#ctx0" brushRef="#br0" timeOffset="103745.22">10954 14430 0,'-16'0'15,"-16"0"1,16 0 0,1 0-1,-1 0 1,0 0 62,16 32-62,-16 0-16,0-16 15,-32 79 1,48-47 0,-15-17-16,15 49 15,0-48 1,0 15 15,0-31 0,0 16-15,0-16 31</inkml:trace>
  <inkml:trace contextRef="#ctx0" brushRef="#br0" timeOffset="104225.12">10621 14748 0,'15'0'32,"17"-16"-17,-16 16-15,0 0 16,47-16 15,-15 16 0,-48-16 32,32 16-32,0 0-15</inkml:trace>
  <inkml:trace contextRef="#ctx0" brushRef="#br0" timeOffset="104827.31">11017 14684 0,'0'0'0,"-31"32"0,31-16 16,-16 0-16,0 16 16,16-16-1,0 15-15,0-15 32,48 16 14,-17-32-30,-15-16 0,0 0-1,0-16-15,16-63 47,-32 79-47,0 0 16,0 1-1,-16 15 17,16-16-32,-32 0 31,16 16-15,16-16 15,16 16-16,0 0 1</inkml:trace>
  <inkml:trace contextRef="#ctx0" brushRef="#br0" timeOffset="106013.44">11414 14430 0,'32'0'0,"-16"-15"15,0 15 1,16 0-16,-1-16 16,-15 16-1,0 0 1,-16 16 15,48 31 0,-17 1 1,-31-16-1,-31-1 0,-1-31 0,16 16-15,0 0 0,-16 0 15,32 0-16,0 0 1,0 0 0,16-16 15,32 15-15,15-15 15,-47 0-31,-16 16 31,16 0-15,0-16-1,-16 32 1,0-16 15,0 0-31,0 0 16,0-1-1,-16 1 1,0 0-16,-15 0 0,15-16 16,0 0-16,-16 0 15,0 32 17,16-32-17,16 16 95</inkml:trace>
  <inkml:trace contextRef="#ctx0" brushRef="#br0" timeOffset="107014.57">9843 15494 0,'0'16'78,"-16"0"-63,0 16 1,0-32-16,16 31 16,-16 1-16,0 0 15,16-16 1,-16 0-16,32-16 94,0-16-94,16 0 15</inkml:trace>
  <inkml:trace contextRef="#ctx0" brushRef="#br0" timeOffset="107422.78">10033 15558 0,'0'0'0,"0"31"15,0-15-15,-16 0 16,-15 32 15,31-32-31,0-1 16,0-30 62,0-17-63</inkml:trace>
  <inkml:trace contextRef="#ctx0" brushRef="#br0" timeOffset="107777.56">10144 15478 0,'32'48'31,"-16"-48"-15,-16 16-16,16 0 15,0-1-15,0 1 16,-1-16 46,1 0-46,0-31 0,-16 15-16,0 0 15</inkml:trace>
  <inkml:trace contextRef="#ctx0" brushRef="#br0" timeOffset="108079.37">10287 15526 0,'0'32'15,"0"-64"-15,-32 111 0,17-47 16,-1 0-16,0-1 31,16-15-15,0-32 46,32 1-30</inkml:trace>
  <inkml:trace contextRef="#ctx0" brushRef="#br0" timeOffset="108831.52">10922 15256 0,'0'0'0,"-16"0"16,-31 0-16,-1 0 15,-15 0-15,-49 0 32,97 0-17,15 16 95,0 0-95,0 0-15,0 31 16,0 1-16,0-16 16,0 31-1,15 112 1,1-48-1,-16-80 1,0-31 0,0 0 31,16-16 15</inkml:trace>
  <inkml:trace contextRef="#ctx0" brushRef="#br0" timeOffset="109243.36">10525 15621 0,'16'-16'16,"0"16"-16,16 0 15,47-16 1,-47 0 0,0-15 15,-1 31 0,49 0 0,-17 0-15</inkml:trace>
  <inkml:trace contextRef="#ctx0" brushRef="#br0" timeOffset="109883.49">10890 15526 0,'0'0'15,"-31"63"1,31-47 0,0 0-16,0 0 0,0 0 15,0 0 16,16-16-15,15 0 0,-15 0-16,0 0 15,32-16 1,-17 0 0,1 0-16,-16-16 15,-16 1 1,0 15 15,0 0-15,-16 0-1,0 16 1,-47-32 0,47 32-1,0 0 32,32-16-31,0 16-16,31 0 0,1 0 15</inkml:trace>
  <inkml:trace contextRef="#ctx0" brushRef="#br0" timeOffset="110554.49">11652 15304 0,'0'15'0,"0"17"32,-15 0-32,-1-16 15,0 16-15,0 31 32,0-47-17,32-16 79,79 0-78,64 0 15,-143 0 0,0 0 0</inkml:trace>
  <inkml:trace contextRef="#ctx0" brushRef="#br0" timeOffset="110997.67">11779 15446 0,'0'0'15,"-15"48"-15,-17 0 0,16 15 16,-16-15 0,16-16-16,0 15 0,16-31 15,-15 16 1,15-16-16,-16 0 16</inkml:trace>
  <inkml:trace contextRef="#ctx0" brushRef="#br0" timeOffset="111881.9">9843 16383 0,'-16'16'16,"16"16"-1,0-16 1,-16-1-16,0 33 31,0-48-15,16 16 31,16-16-16</inkml:trace>
  <inkml:trace contextRef="#ctx0" brushRef="#br0" timeOffset="112649.87">10097 16351 0,'0'0'15,"-48"80"17,48-64-32,-16-16 15,16 15 1,0-30 62,0-97-62,32-46 15,0 110 0,-1 48 0,17 16 1,-32 127-1,16-32 0,-1-63 0,-15-17-31,0-31 47,0 0-31,63-79 15</inkml:trace>
  <inkml:trace contextRef="#ctx0" brushRef="#br0" timeOffset="112987.66">10335 16288 0,'0'0'0,"-64"127"31,64-111-31,-16 15 0,16-15 16,0 0-1,0 0 1,16-16 62</inkml:trace>
  <inkml:trace contextRef="#ctx0" brushRef="#br0" timeOffset="113682.22">10827 16097 0,'0'0'0,"-16"0"15,0 0-15,-16 0 16,1 0-16,-17 0 31,32 0-31,0 0 47,16 32 16,-16 0-63,16 0 15,0 15-15,0 1 16,0 31 0,0-31-1,0-1 1,0 49 15,0-65-15,0-15 15</inkml:trace>
  <inkml:trace contextRef="#ctx0" brushRef="#br0" timeOffset="114009.67">10668 16367 0,'0'0'0,"32"0"0,0-16 16,-1 16-16,-15 0 15,16 0 1,-16 0 47,-16-16-63</inkml:trace>
  <inkml:trace contextRef="#ctx0" brushRef="#br0" timeOffset="114550.68">10922 16288 0,'-32'47'31,"32"-15"-15,-15 0-16,-1 0 15,16-1 1,0-15 0,47-16 30,17 0-30,-1 0 15,-31-79 1,-32 47-1,-32 16 0,16 16 16,32 0 0,-16-31-47</inkml:trace>
  <inkml:trace contextRef="#ctx0" brushRef="#br0" timeOffset="115619.34">11589 16145 0,'0'0'0,"-16"0"16,0 0-1,0 0-15,0 0 16,1 0-16,-1 0 15,16 16 79,-16 0-94,0 0 31,-16 31-15,32-15-16,-16-16 16,0 63 15,32-79-15,64 0 15,-49 0-16,255 0 32,-270 16-47,-16 0 16,0 16 15,0-16-31,0-1 16,-32 33 15,-47-16 0,-16-16 1,-32-16-1,111 0 0,16 16 16</inkml:trace>
  <inkml:trace contextRef="#ctx0" brushRef="#br0" timeOffset="116614.03">9954 17145 0,'0'0'0,"-16"16"0,0 16 16,16-1-16,-16-15 16,16 0-1,-16 16-15,16 16 63,16-64-32</inkml:trace>
  <inkml:trace contextRef="#ctx0" brushRef="#br0" timeOffset="116995.48">10160 17209 0,'0'0'0,"-32"63"32,17-63-32,15 16 15,0 0-15,0-32 78,0 0-62,0-16-16</inkml:trace>
  <inkml:trace contextRef="#ctx0" brushRef="#br0" timeOffset="117281.31">10335 17209 0,'0'0'15,"32"15"-15,-17 1 16,17 0-1,-32 0 32,16-16-47,0 0 16,0 0 0,0 0-1,15-16-15</inkml:trace>
  <inkml:trace contextRef="#ctx0" brushRef="#br0" timeOffset="117610.13">10557 17145 0,'0'0'0,"-16"16"0,0 16 16,16-16-1,-16 15-15,1-31 32,-1 48-1</inkml:trace>
  <inkml:trace contextRef="#ctx0" brushRef="#br0" timeOffset="118381.92">10922 16986 0,'-32'0'16,"17"0"-16,-1 0 16,-16 0-1,16 0-15,0 0 47,0 16 0,16 0-31,-16 48 30,16-49-46,0 1 16,0 32 15,0-32-31,0 31 16,0-15-16,0 48 16,0-17 15,0-95 63</inkml:trace>
  <inkml:trace contextRef="#ctx0" brushRef="#br0" timeOffset="118679.74">10716 17224 0,'16'0'0,"-32"0"0,48-15 16,-1 15-16,-15-16 15,32 0 17,-32 16-17,0-16-15,-16 0 16,15 0-16,-15 0 15</inkml:trace>
  <inkml:trace contextRef="#ctx0" brushRef="#br0" timeOffset="119190.48">10938 17129 0,'0'16'0,"0"-32"0,-16 48 15,16-16 1,-16 0 0,16 15-1,0 1 1,0-16-1,16-16 17,0 0-1,0-32-31,0 32 16,0-63-1,0 15 1,-16 32 15,-16 16 0,32-16 63,15 16-94</inkml:trace>
  <inkml:trace contextRef="#ctx0" brushRef="#br0" timeOffset="119849.68">11430 17050 0,'0'0'0,"-63"111"31,47-63-31,0-1 0,16-15 15,-16 0 1,16-16-16,0 15 16,16-15-1,16 16 1,63-16 0,0 0-1,-15-16 1,-65 0-1,-15-32 32,-95-32-15,79 49-32,-31 15 15,-80 0 16,111 0-15</inkml:trace>
  <inkml:trace contextRef="#ctx0" brushRef="#br0" timeOffset="135389.07">12668 13668 0,'0'-15'63,"32"15"-47,-16 0-16,32 0 15,-17 0 1,1 0-16,0 0 0,16 0 15,-17 0 1,17 0-16,0 15 16,-1 1-16,-15 0 15,-16 0-15,16 16 47,-32-16-31,-16 0-16,-32 15 31,-95 49 0,64-64 1,47 15-1,32-15 31,64-16-46,110 64 31,-142-48-32,-32-1 32,0 1-15,0 0-17,-48 16 16,-47-16 1,32 0-1,15-16 0,-31 0 0,47 0 1,0 0-1</inkml:trace>
  <inkml:trace contextRef="#ctx0" brushRef="#br0" timeOffset="143417.42">12621 14542 0,'-16'15'15,"16"1"-15,-16 0 16,16 0-16,-16 16 15,0 15 1,0 1-16,-15 31 16,15-15-1,0-16 17,16-33-17,48-15 48,15-15-48,128 15 1,31 0 0,-32 0-1,-15 0 1,-143 0-1</inkml:trace>
  <inkml:trace contextRef="#ctx0" brushRef="#br0" timeOffset="144144.22">13129 14684 0,'0'-15'31,"0"30"63,0 33-79,0 0-15,-32-32 16,16 47 0,0-15-16,16 63 15,0-64 1,0-15-1,16-32 189,16-16-204</inkml:trace>
  <inkml:trace contextRef="#ctx0" brushRef="#br0" timeOffset="146710.24">13240 15319 0,'0'-15'31,"-32"15"1,16 0-32,-15 0 15,-1 0-15,-16 0 16,16 0-16,-15 0 16,15 0-1,-16 0-15,-47 0 16,48 0-1,31 0 1,0 0 78,16 15-79,0 1-15,-16 32 16,16-16-16,0 63 31,0-47-15,0-17 0,48-31 30,-17 0-46,1 0 16,16-16-16,-1 1 16,-15 15-1,79-16 1,0 16 15,-47 0-15,-32 47 31,-32-31-47,0 48 31,-32-17 31,-32-31-30,-79-16-17,80 0 17,-1 0-1,49 0 0,-1 0 0</inkml:trace>
  <inkml:trace contextRef="#ctx0" brushRef="#br0" timeOffset="148128.93">13002 16113 0,'0'0'0,"-16"0"15,0 32-15,0-16 16,-63 63 15,47-31-31,-31 63 16,31-63-16,-16 142 47,48-126-47,0-49 15,0 33 1,16-32 0,79 0-1,-31-16 1,-17 0-16,80 0 15,-15 0 17,-17-16-17,-79 0 1,-16 0 46,-16-16-46,-32 17 0,-111-33-1,-15 0 1,31 48 0,95 0-1,-15 0 32,110 0 0,1 0-47</inkml:trace>
  <inkml:trace contextRef="#ctx0" brushRef="#br0" timeOffset="-178712.53">4271 4016 0,'0'16'31,"0"0"-31,0 32 16,0 79 15,15-32-31,-15 48 31,0-95-15,0-1-16,0 160 47,0-160-47,0-15 0,0-16 15,0 47 1,0-47-1,0 0 48,0 0 46,16-16-93,32 0-16,-16 16 16,15-16-16,33 0 15,94 16 1,1 15-1,206 33 17,-238-48-1,-48 0 0,-79-16-31,63 0 31,-63 0 1,-16-16 108,0 0-140,0-63 32,0 47-32,0-16 0,16-95 31,0 48-16,-16 16 1,16 31-16,0-47 31,-16 31-15,16-31 0,-16 32-1,15 15 1,-15 0-1,0-31 17,0 31-17,0-31 1,0 47 0,0-15-1,16-49 32,-16 80-16,-16 16 63,-15 0-78,15 0-16,-16 0 15,-16 0-15,-63 0 32,64 0-17,15 0 1,-47 16-1,31-16 1,-47 16 15,63-16-15,-63 0 31,63 0-47,0 0 0,0 0 15,17 0 1,-65 0 0,64 0-1,-174 0 17,142 0-32,-95 0 31,127 0-16,-31 0 17,31 0-17,-16 0 1,-15 0 15,47 16 32,0 0-32,-16 16 16,0-32-47,16 16 15,0-1-15,0 1 16,-16-16 0,16 16-16,0 48 31,0-33-15,0 17 30,0-64 64</inkml:trace>
  <inkml:trace contextRef="#ctx0" brushRef="#br0" timeOffset="-176019.97">6350 3778 0,'0'0'0,"0"48"16,16-16-16,-16 63 15,0-32 1,16 160 15,0-65 0,-16 33 1,0-96-17,0-31 32,0-48-47,0-1 31,0 17 1,0-16-17,0 0 1,0 0 15,0 0-15,0 31-1,0 1 1,0-32 0,0 0-1,0 0 1,0-1 31,0 1-32,0 32 17,16-48 61,15-16-93,-15 0 0,32 16 16,0-32 0,15 1-16,80-33 15,47 1 17,-110 63-1,126 0 0,-31 0 0,-128 0-31,112 0 32,-79 0-1,-33 0-16,-47-16 64,0 0-48,0 0 0,0-16 0,0 16-15,0-15 15,16 15-15,-16 0-1,16-32 1,0 17 0,-16-33-1,16-31 1,0 47-16,-16-31 31,0-16-15,0 31-1,15-47 32,-15 95-47,0-16 0,16-15 32,-16-49-1,0 17 0,-16 0 0,-15-1 1,15 64-1,16 1 0,-64 15 0,33 0-15,-1 0 0,-16 0-1,-15 15 1,-1 1-16,-31 0 47,16-16-16,-64 0 0,-32 16 0,64 0-15,47-16 15,-63 16 1,96-16-32,-49 16 31,1 0 0,-64-16 0,80 0 1,31 0-1,48 0 156</inkml:trace>
  <inkml:trace contextRef="#ctx0" brushRef="#br0" timeOffset="-173617.85">8652 3635 0,'0'32'63,"0"16"-48,0-16 1,0 31-16,0 1 16,0 15-16,0 0 0,-32 334 47,32-254-16,0-80 16,0-63-32,0 16 1,0-16 0,0 15-16,0-15 15,0 32-15,-16 0 16,16 47 31,0-79-47,16-16 140,0 0-140,32-16 16,-1 16 0,1-16-16,16 0 15,15 16-15,16-16 16,318 0 31,-350 16-47,17 0 0,31 0 15,64 0 1,-1 16 0,-94 0-16,94 16 46,-126-16-30,-32-16 15,0-16 1,-1 16-1,-15-16 16,0-48-16,0-31 0,-15-95 0,15-33 1,0 160-32,0-128 31,0 17 0,0 110 0,0-15-15,-16 15 15,16 1 1,-16 31-1,-16-31 0,0 31 0,-15 32 1,-80 0-1,-64 0 0,-142 0-15,111 0 15,-32 0 16,238 0-47,-32 0 0,0 0 15,33 0-15,-49 0 32,16 0-32,17 0 15,-33 0 1,32 0 0,1 0-1,15 16 1,-16 0 15,0-16-15,-15 16-1,31-16 32,32 0 0,31 0-31,1 0-1,47 0-15,159 0 16</inkml:trace>
  <inkml:trace contextRef="#ctx0" brushRef="#br0" timeOffset="-170948.72">11208 3635 0,'0'32'31,"0"-16"-31,0 0 16,0 32-16,0-33 15,0 33-15,0 47 16,0 80 15,0 31 1,0-158-17,0 0-15,0 47 31,0-48-15,0 49 15,0-65-31,0 1 47,16 32-16,-16 15 1,0-31-17,0-1 17,0-15-32,16 32 31,0-64 94,-1 0-110,17 0 1,16 0-16,174-32 31,-31 0 1,63-31-1,-48 47-16,-31 0 17,47 0-1,-127 16-31,111 0 31,-63 0-15,111 0 15,-222 0 0,-16 0 16,-16-16 47,0 0-78,0 0-1,0-15-15,-16-81 31,0-142 16,16 80-15,0 126-32,0-31 15,0-16 1,-16 31-1,0-15 1,1 15 0,-17-15-1,16 31 1,-16-15 0,-31-64 30,47 95-46,0 0 16,16 16-16,-16 16 31,0 0 47,0 0-62,0 16 0,-15 0-1,-17 16-15,-63 31 32,-80 1-1,-63-1 0,64-31-15,-64 0 15,95 0 16,80-32-32,-16 0 17,-1 0-1,-62 15 0,78-15 0,48 0 1,-47 0-1,47 0-15,1 0-1,15 0 1,0 0-1,0 0 48</inkml:trace>
  <inkml:trace contextRef="#ctx0" brushRef="#br0" timeOffset="-169002.49">4318 4064 0,'32'0'62,"16"0"-62,47 0 16,16 0-16,0-16 0,16 16 15,-16 0-15,32-16 16,-32 16 0,0-31-1,-31 15 1,-49 16 0,176 0 30,-144-16-46,17 16 16,-17 0 0,1 0-16,-17 0 15,-15 0 1,-32-16 62,0 0-47</inkml:trace>
  <inkml:trace contextRef="#ctx0" brushRef="#br0" timeOffset="-168202.62">4286 4493 0,'0'0'0,"127"0"16,-31-16-16,237 0 31,-254 0-16,17-16-15,62 1 32,-94-1-17,111 0 17,63 0-1,-207 16 0</inkml:trace>
  <inkml:trace contextRef="#ctx0" brushRef="#br0" timeOffset="-167488.77">4477 4794 0,'0'0'0,"63"0"0,1 0 16,63 0 0,79 0 15,-110-16-16,62 1 17,-31 15-17,64-16 17,-96 16-1,-95-16 47,16 0-62</inkml:trace>
  <inkml:trace contextRef="#ctx0" brushRef="#br0" timeOffset="-166780.12">6398 3874 0,'0'0'0,"16"0"0,0 0 15,15 0-15,1 0 16,32 0 0,-33 0-16,366 0 46,-302 0-30,-15 0 15,-1 0 32,-47 0-32</inkml:trace>
  <inkml:trace contextRef="#ctx0" brushRef="#br0" timeOffset="-166203.74">6223 4334 0,'0'0'0,"48"0"0,15 0 15,33 0-15,-17 0 16,32 0-16,191 0 16,269-32 46,-555 32-46,32 0-16,-32 0 0,47 0 31</inkml:trace>
  <inkml:trace contextRef="#ctx0" brushRef="#br0" timeOffset="-165591.08">6684 4763 0,'0'0'0,"111"0"0,16 0 16,222-16-1,-238 16 1,143-32 15,-206 32 0,-48-16-15,47 16 15,17-16 1,15 16-1</inkml:trace>
  <inkml:trace contextRef="#ctx0" brushRef="#br0" timeOffset="-164651.54">8652 3874 0,'16'0'15,"32"0"-15,-1 0 16,48 0-16,1 0 15,158 0 1,254 0 31,-461 0-31,-15 0-16,-16 0 15,0 0 1,16 0-16,-17 0 15,33-16 17,16 16-1,15-16 0,-31 16 0</inkml:trace>
  <inkml:trace contextRef="#ctx0" brushRef="#br0" timeOffset="-163923.39">8620 4366 0,'0'0'0,"32"0"0,47 0 16,17 0-16,15 0 15,190 0 16,-158 0-15,238 0 15,-333 0-31,15 0 16,1 0 15,-32 0-31,-1-16 47,1 16-47,111 0 31,-79 0 1,-64 16 30,-16-16-62</inkml:trace>
  <inkml:trace contextRef="#ctx0" brushRef="#br0" timeOffset="-163243.52">8890 4794 0,'0'0'0,"207"-16"15,-96 1 1,32 15-16,95-16 31,-175 0-31,112 16 16,47-16 31,-111 0-16,-95 0 16,0 16-32,16 0-15</inkml:trace>
  <inkml:trace contextRef="#ctx0" brushRef="#br0" timeOffset="-162443.95">11303 4128 0,'0'0'0,"334"-32"32,-255 32-17,16-16-15,-31 0 16,-17 16-16,1-16 15,47 0 1,-63 0-16,63-15 31,48-1 1,32-16-1,-64 32 0,-95 16-15,0 0 15</inkml:trace>
  <inkml:trace contextRef="#ctx0" brushRef="#br0" timeOffset="-161719.45">10986 4620 0,'31'0'0,"33"0"16,15 0-16,32-48 16,461-31 15,-461 79-16,80-16 1,110-16 15,-253 16-31,-16 16 16,142-16 31,-110 16-47,-33 0 15,1 0-15,-32-16 16</inkml:trace>
  <inkml:trace contextRef="#ctx0" brushRef="#br0" timeOffset="-161110.83">11891 4858 0,'0'0'0,"254"-32"15,-127 16 1,111-16-16,-127 32 16,143-31 15,-207 31-31,17 0 16,31-16 15,-95 0-16</inkml:trace>
  <inkml:trace contextRef="#ctx0" brushRef="#br0" timeOffset="-158478.64">6191 4397 0,'0'0'0,"-31"48"0,-1 0 16,16-1-16,-16-31 15,1 16 1,-33 16-1,-63-17 32,111-31-47,0-16 16,0-15 15,16-1-31,-15 0 31,30-63 1,1 79-17,16 16 32,0 0-31,15 95 15,1 48 0,47-79 1,16-48-1,32-64 16,-95 32-32,95-47 17,-96 15-1,-47-47 16,0 79-47,-15-32 15,-17 16 1,16 32 15,0 0 0,0 16 1,0-16-32,-31 64 31,31-32-15,-32-17-1,16 17 1,17 0-16,-17-16 15,16 16 17,-32-17-17,17-15 1,-1 32 0,0-32-1,-143 48 32,144-48-31,-1 0-16,0-16 31,16-16-31,-15-63 31,15 47 0,16 17 1,79 15-1,0 16-15,1 47 15,-48-15 0,31-32 0,112 0 1,-64-48 14,-111 1-14,0-17-1,-95 17 0,15 31 0,-15 16-15,16 16 15,-1 79 1,-15 0-1,31-63 0,1-32 0,15 0 1,32-64-1,1-31 0,30 63-15,17 17 15,95-1 0</inkml:trace>
  <inkml:trace contextRef="#ctx0" brushRef="#br0" timeOffset="-156275.24">8525 4143 0,'0'0'0,"0"32"15,0-16 1,0 0-16,-16 16 15,-16-1-15,1-15 16,-1 16-16,-32 0 16,-15 0-1,31-17 17,-15-15-17,47 0-15,-32 0 16,1-15-1,-17-33 1,33 16 0,-1 0-1,32 17 32,0-1-31,127 16 15,-95 0 0,-1 16 1,-15 15-32,48 33 31,-1-17 0,48-31 16,16-16-31,-31-63 15,-96 15 0,0 1 0,-16 31 1,-32-16-1,0 16-16,-31-16 32,63 32-47,0 0 16,-31 16 31,-17 95-16,48-63-15,16 15 15,0-47-15,-16 16 15,-15 0-16,-65-16 32,33-16-15,-1-64-1,49-47 0,15 63-15,79-63 15,-16 111-15,-15-16 30,-32 32-30,0 16 0,16-16-16,15 63 31,17-47 0,-48-16 0,126-16 1,-78 0-17,-16 0-15,-1 0 16,1 0 0</inkml:trace>
  <inkml:trace contextRef="#ctx0" brushRef="#br0" timeOffset="-153874.77">11097 4080 0,'0'0'0,"-16"32"16,-16 15-1,16 1 1,0 0-16,-15-33 16,-33 81-1,1-49 1,-80-31 15,-16-16 0,16-95 1,96 16-1,47 47 0,79-16 16,48 32-31,-111 16-1,47 0 1,1 64 15,63 63 32,-111-111-63,15 15 31,1-31 0,127 0-15,-64-63 15,-63-16 0,0 31 0,-32 32-31,0 0 32,0 0 15,-32-15-16,-79 15 0,-32 16 0,79 47 1,1 33-17,31-1 16,-15-15 1,15-17-1,-63 17 0,47-64 0,-31 0 1,15 0-1,1-80 0,31-78 0,64 142-15,-17-16 0,17 16-16,32 0 15,63 0 1,47 16 0,-78 16 15,-81 0-31,-15 16 15,48 15 1,-32-15 0,63 16 31,-63-48-47,0 0 15,0 0-15,16 0 16,-1-32-1,-15-16 1,-16-31 15,0 63 1,-16 0-1,-95 32 0,-95 127 0,127-79 1,15-49-1,32-15 0,-15 0 0,-1 0 1</inkml:trace>
  <inkml:trace contextRef="#ctx0" brushRef="#br0" timeOffset="-138705.33">9049 4032 0,'0'0'0,"-16"32"0,-32 0 15,-47 15 16,48-15-31,-65 63 16,-284 207 15,332-270-15,-142 47 15,110-47-15,1 0-1,79-32 64,0 0-64,1-16-15,-1 0 16</inkml:trace>
  <inkml:trace contextRef="#ctx0" brushRef="#br0" timeOffset="-137966.9">7795 4540 0,'0'0'0,"16"64"32,-16-32-32,0-17 15,0 1-15,0 32 31,0-32-15,0 31 15,47-31 1,49 0-1,126-32 0,-32 16 0,-158 0 1,-64 0 93</inkml:trace>
  <inkml:trace contextRef="#ctx0" brushRef="#br0" timeOffset="-137193.45">6858 4382 0,'0'0'0,"-47"31"0,-1 1 16,-16 16-16,-78 47 16,78-47-1,-269 126 32,301-158-47,0 0 16,-31 0 15,47-16-31,-32 0 47,16 0-16,-110-32 0</inkml:trace>
  <inkml:trace contextRef="#ctx0" brushRef="#br0" timeOffset="-136354">5699 4699 0,'0'16'16,"0"0"-1,-16 0-15,-31 79 32,-1-16 15,64-79 31,16 16-63,15-16-15,33 0 16,15 0-16,-16 0 16,1 0-1,15 0 16,-79 0-15,32 0 31,-33-16-16,49 16-31</inkml:trace>
  <inkml:trace contextRef="#ctx0" brushRef="#br0" timeOffset="-135237.54">11303 4175 0,'0'0'0,"-32"64"16,-15 31-16,-1 0 15,1 0-15,-1 1 16,0-17-16,1 0 15,-128 112 32,159-175-47,0 0 16,-31 0 0,31-16 15,0 0 0,-48-48 0,49 48-15</inkml:trace>
  <inkml:trace contextRef="#ctx0" brushRef="#br0" timeOffset="-134557.9">10541 4763 0,'0'0'0,"0"79"31,0-63-31,16 0 0,-16 0 16,16-1-16,0-15 16,0 16-1,15 0 17,-15-16-32,16 16 15,0 0 1,-16-16-16,15 0 15,-31 16 1,0 0 47,0 0-48,-15-16 1,-1 31-1,16-15-15,0 0 32,16 0-17,142-16 17,-62 0-1,-81 0-16</inkml:trace>
</inkml:ink>
</file>

<file path=ppt/ink/ink7.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9:08:39.602"/>
    </inkml:context>
    <inkml:brush xml:id="br0">
      <inkml:brushProperty name="width" value="0.05292" units="cm"/>
      <inkml:brushProperty name="height" value="0.05292" units="cm"/>
      <inkml:brushProperty name="color" value="#FF0000"/>
    </inkml:brush>
  </inkml:definitions>
  <inkml:trace contextRef="#ctx0" brushRef="#br0">13161 8969 0,'-16'0'78</inkml:trace>
</inkml:ink>
</file>

<file path=ppt/ink/ink8.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9:09:01.727"/>
    </inkml:context>
    <inkml:brush xml:id="br0">
      <inkml:brushProperty name="width" value="0.05292" units="cm"/>
      <inkml:brushProperty name="height" value="0.05292" units="cm"/>
      <inkml:brushProperty name="color" value="#FF0000"/>
    </inkml:brush>
  </inkml:definitions>
  <inkml:trace contextRef="#ctx0" brushRef="#br0">5858 14303 0,'-16'32'47,"0"16"-47,-15-1 15,-1 1 1,0 47-16,-16-15 31,1-1-15,31-63-1,16-48 32,0-15-31,0-65-1,0 49-15,0 31 16</inkml:trace>
  <inkml:trace contextRef="#ctx0" brushRef="#br0" timeOffset="326.95">5795 14383 0,'0'0'0,"47"32"0,-15 15 16,16 1 0,-1-1-16,33 1 15,-1 0 1,-31-32 15,-33-1-15,1-15-1,16-15 1,16-17 0,-1-32-1</inkml:trace>
  <inkml:trace contextRef="#ctx0" brushRef="#br0" timeOffset="724.1">6318 14415 0,'0'0'16,"-15"63"-16,-17 1 15,16-1-15,0-15 16,0-1-1,16 1 1,32-48 47,-16-32-48,31 16-15,1 0 16</inkml:trace>
  <inkml:trace contextRef="#ctx0" brushRef="#br0" timeOffset="1283.11">6557 14621 0,'0'0'0,"-16"48"0,0-1 31,16-31 0,16-16 1,0 0-17,31-16 1,-31 0-16,16 0 0,-16 1 16,0 15-1,-16-16 1,0 0-1,-32-32 1,16 32 0,-16 0-1,-47-15 1,31 31 0,16 0-1,64 0 63,0-16-78</inkml:trace>
  <inkml:trace contextRef="#ctx0" brushRef="#br0" timeOffset="2291.44">7049 14367 0,'0'0'16,"0"111"-16,0-32 0,31 112 31,-15-143-15,0-17-16,0-31 0,-32 0 78,0-16-62,0-15-16,-31 15 15,15 0-15,0 0 16,1 16-16,-17-16 31,32 16-15,0 16 15,16 0 0,0 0-31,0 0 16,64-16-1,63 0 1,16 0 0,15-16-1,-110 0 1,-48-48 31,0 33-32,0 15-15,0 0 16,0 0-16,-16 16 78,0 32-62,-31 47-16,47-47 15,-32 16-15,32-17 16,0 17-16,0-32 16,0 0-16,16 15 15,47 1 1,17-16 0,-33-16-1,-15 0 1,-32-32-1,0-15 1,0 15 0,0 16-1,16 0-15</inkml:trace>
  <inkml:trace contextRef="#ctx0" brushRef="#br0" timeOffset="2916.06">10748 14526 0,'0'0'0,"-239"285"16,208-221 0,-1-32-16,16-1 15,16-62 48,0-17-63,16 0 15,0-15 1</inkml:trace>
  <inkml:trace contextRef="#ctx0" brushRef="#br0" timeOffset="3253.15">10779 14383 0,'0'0'16,"32"63"-16,16 17 0,-17-33 16,1-31-16,16 32 15,-48-32 1,16-16 0,47-48 30,-31 0-46,16 17 16,-1 15-16</inkml:trace>
  <inkml:trace contextRef="#ctx0" brushRef="#br0" timeOffset="3631.15">11335 14272 0,'0'0'15,"-175"333"1,144-238-16,-17-15 16,32-33-16,16 1 15,0-32-15,0 0 16,48-32 62,-1 0-78,17 0 16</inkml:trace>
  <inkml:trace contextRef="#ctx0" brushRef="#br0" timeOffset="4169.62">11462 14780 0,'0'0'15,"-32"47"-15,16 1 0,16-32 32,0 0-32,16-16 47,16 0-32,31 0 1,-47 0-16,0-16 15,0-16 1,-16 0-16,0 16 16,0-15-16,0-17 15,-16 0-15,-31-15 16,15 31 0,0 32 15,16 0-16,64-16 32,-1-15-31</inkml:trace>
  <inkml:trace contextRef="#ctx0" brushRef="#br0" timeOffset="5185.56">12065 14145 0,'0'0'0,"-16"317"31,16-237-31,0-1 16,0-16-16,0 1 15,0-16-15,0-33 16,16 1-16,-16 0 31,0-32 16,0-79-16,-63 0-15,15 79-1,16 16 1,16 0-16,1 0 16,15 16-1,-16 16 1,0-1 0,63 33 30,-15-64-30,32 0-16,15-16 16,16-16-1,1 0-15,-17 17 16,48-17 0,-79-16-1,-33 48 1,-15-32-1,0 1 1,0 15 0,0 0-1,-31 16 48,15 32-63,-32 47 15,1 0 1,31 17 15,16-65-31,16 1 16,79 32 15,-16-64-31,-31 16 31,-32-16 32,15 0-63,17 0 16</inkml:trace>
  <inkml:trace contextRef="#ctx0" brushRef="#br0" timeOffset="6089.52">16717 14351 0,'0'0'0,"-32"48"0,0 15 15,-31 32-15,15-31 16,-16 31-16,17-15 15,-17-1 1,33-63-16,31-64 63,0 1-48,15-1 1,1 16-16</inkml:trace>
  <inkml:trace contextRef="#ctx0" brushRef="#br0" timeOffset="6461.29">16732 14478 0,'0'0'0,"127"111"15,-111-95 1,0 0-16,0 0 15,16 0 1,15-16 0,33 0-1,-33-32 1,49-16 0,31-47-1</inkml:trace>
  <inkml:trace contextRef="#ctx0" brushRef="#br0" timeOffset="6831.73">17256 14526 0,'0'0'0,"-47"111"0,15 0 15,-16 16-15,32-48 16,1-15-1,-1-17-15,16-15 16,0-16 0,16-64 15,15 17-15,1-1-16,47-63 15</inkml:trace>
  <inkml:trace contextRef="#ctx0" brushRef="#br0" timeOffset="7412.01">17463 14716 0,'0'0'15,"-16"48"-15,0-32 0,16 0 16,0-1-16,0 1 16,0 0-1,16-16 1,0 0-16,0 0 0,-1 0 16,1-16-1,48-63 1,-64 15-1,0 1 1,-16 31 0,-32 0-1,-15 17 1,47 15 15,16-16 16,32-16-31</inkml:trace>
  <inkml:trace contextRef="#ctx0" brushRef="#br0" timeOffset="8308.94">17780 14462 0,'0'0'0,"0"95"16,0 17-16,-16-33 16,16 32-16,0-47 15,0-17-15,0 1 32,0-32-32,0-32 62,-16-95-46,-31 63-1,15 32 1,-16 0 0,-15 16-1,31 32 1,32 0-1,0 15 1,16-31 0,0 0-16,95 0 31,-95-16-31,79 0 16,112-95 15,-192 63-16,17-16 1,0 17 0,-32 15 15,0 0-15,-16 32 15,-16 0-31,1 31 15,-33 33 1,48-33 0,16 17-1,0-48 1,16 15 15,32-31-15,-32 0-16,31 0 15,48 0 17,-63-47-17,0 15 1</inkml:trace>
  <inkml:trace contextRef="#ctx0" brushRef="#br0" timeOffset="9127.5">21495 14224 0,'0'0'0,"-16"32"0,0 0 15,-16 31-15,-15 16 16,-17 33-16,-15 46 15,15-47-15,-15 16 16,0 0-16,15-31 16,1-1-16,15-16 15,32-47 1,0-16-16,16-48 47,0-15-47,0-1 15,0-16-15,16-78 16</inkml:trace>
  <inkml:trace contextRef="#ctx0" brushRef="#br0" timeOffset="9463.07">21257 14716 0,'0'0'0,"190"159"16,-126-111-1,47 15 1,-63-47 0,-1 0-16,33-16 15,-17-16 1,16-32 0,-31-63-1,31 32 1</inkml:trace>
  <inkml:trace contextRef="#ctx0" brushRef="#br0" timeOffset="9883.2">21955 14462 0,'0'0'0,"-111"365"15,64-269 1,31-33-16,16 1 16,0-17-16,0-15 15,16-48 48,31-32-48,48-31 1,-47 47-16</inkml:trace>
  <inkml:trace contextRef="#ctx0" brushRef="#br0" timeOffset="10390.87">22209 14859 0,'0'0'0,"-16"16"16,16 16-16,-15-1 15,15-15-15,0 0 16,0 0 0,31-16-1,17 0 1,0 0 15,-33-32-15,-15-15-1,0 15 1,-15 0 0,-81 0-1,33 17 1,31 15 0,32-16 15,0 0-16,32 0 17</inkml:trace>
  <inkml:trace contextRef="#ctx0" brushRef="#br0" timeOffset="11434.04">22717 14415 0,'0'0'0,"0"79"0,0 0 16,0 1-16,16 94 16,0-63-1,-16-63 16,0-32-15,-16-48 31,-31-15-47,15 15 16,0 16-1,16 0 1,-16 16-1,17 0 1,15 16 0,-16-16-1,16 32 1,16-1 0,142 33 15,-62-64-31,62 0 15,65 0 1,-1-32 0,-32-63-1,-158 63 1,0-31 0,-32 31-1,0 16 1,0-32-1,-64 33 1,-31-1 0,32 16 15,-1 79-15,16-31-1,48 47 16,0-63-31,32 47 16,32-31 0,-48-32-1,15-1-15,17 1 32,-32-16-17,0 0-15,0 16 16,-1-16-1,1 0 17</inkml:trace>
  <inkml:trace contextRef="#ctx0" brushRef="#br0" timeOffset="44129.1">7874 13065 0,'16'0'16,"0"0"-1,0 0 1,0 0 15,15 32-31,1 0 32,0-16-32,0 15 15,-16 1-15,47 0 16,16 31 15,-63-47-31,64 32 16,205 79 31,-221-111-47,-16 0 15,79-1 1,-32 1-1,0 0 1,32-16 0,-32 0-1,-15 0 17,15-32-17,-47 32-15,15-15 16,1-1-1,31 0 1,-48 16 0,65-16-1,-49 16 1,32 0 15,32-16-15,-63 0-1,-32 16 1,79 0 0,0 0 15,-32 0-15,-63 0 296</inkml:trace>
  <inkml:trace contextRef="#ctx0" brushRef="#br0" timeOffset="45182.64">10271 13176 0,'32'0'16,"0"16"-16,0 0 16,-1 0-16,17 0 15,127 0 17,-33 0-17,-126-16 1,0 15-16,-16 1 31,16-16-15,-16 16-16,16-16 15,0 0-15,-16 16 32,0 0-17,0 0 1,16-16-1,-16 16 1,0 0 0,0-1 31,0 1-32,-32 16 1,16 0-16,-47 47 15,15-31 1,0-16 0,17-17 15,15 1-15,0-16-1,0 16 1,0-16-1,16 16 32</inkml:trace>
  <inkml:trace contextRef="#ctx0" brushRef="#br0" timeOffset="59278.49">12859 12605 0,'0'0'0,"16"0"31,0 0-15,0 16-16,-1 0 15,33 15 1,0 17-1,-17-32 17,160 127 15,-143-112-47,-33 1 0,33 0 15,0 0 1,47 31-1,-32-31-15,-15-16 16,16 31-16,110 1 31,-79-16-15,17-16 0,-81 0-16,33 15 15,31-15 1,16 16-1,32-16 1,-32-16 0,0 0-1,0 16 1,-15-16 15,-17 16-15,16-16-1,32 0 1,-16 0 0,16 15-1,16 1 1,-16-16 15,-47 0-15,-1 16-1,16 0 1,-47-16 0,0 0-1,47 16 1,-48-16 0,17 16 15,-32 0-31,-16-16 31,-1 0 0,1 0 79,-16 16-110,16-16 15</inkml:trace>
  <inkml:trace contextRef="#ctx0" brushRef="#br0" timeOffset="60126.1">16193 13367 0,'0'0'0,"47"0"16,-31 0-16,95 16 16,-63-16-1,15 0 1,-15 0 0,0 16-1,-1 15 1,-31-31 15,-16 16 32,0 0-48,-16 16-15,-31 0 16,15 15-1,0-15-15,-31 47 16,47-47 0,-16-16-1,16 0 1,0 0 15,0-16-15,1 16-1,30-16 110,33 0-109,-16-16-16</inkml:trace>
  <inkml:trace contextRef="#ctx0" brushRef="#br0" timeOffset="68297.44">17971 12684 0,'0'0'0,"16"32"16,15 0-16,17-1 16,-32 17-16,63 47 15,32-15 1,143 174 31,-206-191-47,0-15 15,-17-1-15,17-15 16,0 16 0,47 15-1,0 1 1,-47-32-16,31 15 15,16 1 1,80-16 0,-96-1-1,80-15 1,63-16 31,-174 0-32,0 0-15,-1 0 16,1 0-16,15 0 16,64 16-1,-16 0 1,-79-16 0,-16 0-1,0 0 32,16 16-31,-16-16-1,-1 0 1,1 0-16,0 0 16,-16 16-1,16-16 48,0 0-48,16-16 1</inkml:trace>
  <inkml:trace contextRef="#ctx0" brushRef="#br0" timeOffset="69040.91">20527 13653 0,'0'0'0,"15"0"0,17 15 16,0 1-16,-16-16 15,63 48 1,-47-16 0,47-1-1,-15 1 1,-32-16 0,-32 0-1,0 0 1,15-16-1,-15 16 1,0 15 0,-15 17 15,-33 0-15,-63-17 15,79-15-16,-16 0 1,48 0 0,16-16 124,16 0-124</inkml:trace>
  <inkml:trace contextRef="#ctx0" brushRef="#br0" timeOffset="74901.78">23130 12462 0,'32'0'62,"15"0"-62,-15 0 16,32 0-16,-1 0 15,17 16-15,-1-16 16,16 0-16,-31 0 16,-33 0-16,17 0 15</inkml:trace>
  <inkml:trace contextRef="#ctx0" brushRef="#br0" timeOffset="75474.6">23892 12351 0,'0'0'16,"32"16"-16,15 0 0,1 15 15,16-15 1,-1 16-16,1-16 0,-33 0 15,-31 0 17,-31-16-1,-1 15-15,0 1-16,0 0 15,1 0-15,31 0 16,-48 0-1,48 0-15,0 0 16,0 15 15,16-31 1,0 0-17,0 0-15,15 0 16,1 0-16</inkml:trace>
  <inkml:trace contextRef="#ctx0" brushRef="#br0" timeOffset="76206.52">24448 12478 0,'31'0'16,"-15"0"-1,32-16-15,0 0 16,-1 16 0,17-79 15,-64 63-31,0 0 15,0 0 1,0 0 0,-16 0-1,-16 16 1,16 0 0,-16 0-1,1 0-15,-17 32 16,-31 47 15,15 48-15,64-47 15,48-64-31,-16 0 16,-17-1 15,33-15-16,16 32 1,-1-16 0,1-16-1,-17 0 1,-31 0 0,16-32-1</inkml:trace>
  <inkml:trace contextRef="#ctx0" brushRef="#br0" timeOffset="76833.42">24829 12637 0,'0'0'0,"-16"63"31,16-31-31,0-64 94,0 16-78,32-31-16,-17 15 15,17-16 1,32-15 0,-33 31-1,1 32 1,-16 0-1,0 0 1,0 16 15,-16 0-31,0 15 16,0 1 0,0 32-1,0-48-15,0 15 31,0-15-15,32-16 15,-17 0-15,112-79 0,-111 47-1</inkml:trace>
  <inkml:trace contextRef="#ctx0" brushRef="#br0" timeOffset="79186.48">25226 11843 0,'0'0'0,"0"16"0,0 31 15,0-15 1,0 16-16,0 79 16,0 16-1,0-16 1,31-48-1,1 16 1,-32-63 31,16-16-31,-16 0-16,0 0 15,16-16 1,-16-16 62,-16 0-62,16 0-16,-16 0 15,0 0 1,0 16-1,0 0 1,1 0 0,-1 0-16,0 0 15,-16 0 1,-16 0 0,48 16-1,-15 0 1,15 0-16,-16 0 15,16 0 17,0-1-1,16 1-15,-1-16-1,1 0 1,16 0-1,-16 0 1,0 0 0,0 0 15,0 0 31,-1 0-46,1 0 0,0 0-16,16 0 15,0 0 1,-16 0-16</inkml:trace>
  <inkml:trace contextRef="#ctx0" brushRef="#br0" timeOffset="95901.97">13907 10938 0,'0'-16'63</inkml:trace>
</inkml:ink>
</file>

<file path=ppt/ink/ink9.xml><?xml version="1.0" encoding="utf-8"?>
<inkml:ink xmlns:inkml="http://www.w3.org/2003/InkML">
  <inkml:definitions>
    <inkml:context xml:id="ctx0">
      <inkml:inkSource xml:id="inkSrc0">
        <inkml:traceFormat>
          <inkml:channel name="X" type="integer" max="3286" units="cm"/>
          <inkml:channel name="Y" type="integer" max="1200" units="cm"/>
          <inkml:channel name="T" type="integer" max="2.14748E9" units="dev"/>
        </inkml:traceFormat>
        <inkml:channelProperties>
          <inkml:channelProperty channel="X" name="resolution" value="118.62816" units="1/cm"/>
          <inkml:channelProperty channel="Y" name="resolution" value="76.92308" units="1/cm"/>
          <inkml:channelProperty channel="T" name="resolution" value="1" units="1/dev"/>
        </inkml:channelProperties>
      </inkml:inkSource>
      <inkml:timestamp xml:id="ts0" timeString="2021-12-08T09:12:22.367"/>
    </inkml:context>
    <inkml:brush xml:id="br0">
      <inkml:brushProperty name="width" value="0.05292" units="cm"/>
      <inkml:brushProperty name="height" value="0.05292" units="cm"/>
      <inkml:brushProperty name="color" value="#FF0000"/>
    </inkml:brush>
  </inkml:definitions>
  <inkml:trace contextRef="#ctx0" brushRef="#br0">6652 5461 0,'0'-16'31,"-16"16"-15,-16-32-16,-317-237 47,254 205-47,15 16 15,-15-31-15,0 31 16,15-31-16,17 31 16,-32-63-1,79 80 1,0-17 31,32 48 62,0 0-109,0 0 16</inkml:trace>
  <inkml:trace contextRef="#ctx0" brushRef="#br0" timeOffset="1093.81">5429 4683 0,'0'-16'0,"0"0"0,0-15 15,-15-17 1,15 0-16,-16 33 16,0-33-16,0-47 15,16 63 1,0-63 0,0 15 15,0 64-16,16 16 32,0 0-47,0 16 16,47 48 0,-15-48-16,47 47 15,-47-31 16,-48-16-15,0-32 47,0 0-32,0 0-16</inkml:trace>
  <inkml:trace contextRef="#ctx0" brushRef="#br0" timeOffset="1640.75">4747 3112 0,'0'0'0,"0"47"0,-16 17 15,0 31-15,16-16 16,-16 96 0,16-32-1,0-64 1,0-47-16,0-16 16,0 0 15,0-48 0,0 16-15,16-47-1</inkml:trace>
  <inkml:trace contextRef="#ctx0" brushRef="#br0" timeOffset="2167.42">4271 2889 0,'0'0'15,"95"-16"-15,-32-15 0,33-17 16,15 32 0,0 0-16,-48-15 15,17-17 1,-64 48 0,-16-16-1,0 0 1,0 32 46,15 16-46,1 15 0</inkml:trace>
  <inkml:trace contextRef="#ctx0" brushRef="#br0" timeOffset="2950.93">5112 3239 0,'0'0'0,"-64"79"31,49-31-31,-1-1 0,16-31 16,0 32-16,0-1 15,0-31-15,16 16 16,15 16-16,1-33 15,16 17-15,15-16 16,17 0 0,31-16-1,-80-32 17,17-15-17,-32-33 1,-16 1-1,0-32 1,-64 15 0,1 49-1,47 15 1,-47 16 0,31 16-1,-16 0 1,1 0-1,142 0 79,-48 0-94,1 0 16</inkml:trace>
  <inkml:trace contextRef="#ctx0" brushRef="#br0" timeOffset="3879.36">5731 3397 0,'16'64'0,"-32"-128"0,48 191 0,-16-47 15,15 78 1,-15-46 0,0-17-1,0-48-15,0 1 16,0-64 31,-16 0-32,0-15-15,16-65 32,15-62-17,-31-1 1,0-63-1,0 47 1,0 32 0,0 48-1,48 31 17,16 48-17,47 16 1,-16 16-1,-63 16 1,-32 32 0,-32 31-1,-32-32 17,17-15-17,-33 0 1,1-33-1,-32 1 1,0-16 0,16 0-1,79 0 17,95 0 14,-15 16-30,-17 0-16,-15 0 16</inkml:trace>
  <inkml:trace contextRef="#ctx0" brushRef="#br0" timeOffset="164536.71">1715 8541 0,'-16'0'47,"-16"-16"-47,-31 16 0,-1 0 15,-15-16 1,-1 16-16,-94-16 15,78 0 1,49 16 15,15 0 32,16 0-48,0 0 1,0 0-16,1 0 16,-17 0-1,32 16 142,0 16-142,0 0 1,0 15-16,0 17 15,16-1-15,15 17 16,-15 15-16,16 95 31,32 33-15,-49-128 0,1-47-1,0-1 1,0 33-1,0 31 1,0-64 0,0-47 109,15 0-110,-15 0 1,-16-16-16</inkml:trace>
  <inkml:trace contextRef="#ctx0" brushRef="#br0" timeOffset="165331.21">778 9239 0,'0'-16'31,"16"1"-15,32-1-16,-1 0 15,17 0-15,31 0 16,-16 0-16,32 0 16,-47 16-1,-1 0-15,-15-16 16,0 16-1,-32 0 48,-1 0-47,1 0 15,0 0-31,0 0 15,0 0 95,16 0-110</inkml:trace>
  <inkml:trace contextRef="#ctx0" brushRef="#br0" timeOffset="166098.74">2112 8557 0,'0'16'15,"-16"-1"-15,16 33 16,-16 16-1,0-1-15,16 16 16,0 1-16,0 15 16,0-31-16,0-17 15,0 17-15,0-1 16,16 32 0,-16-79-16,16 48 15,-16-48 16,0 0-15,16-16 78,15 0-79,1 0-15</inkml:trace>
  <inkml:trace contextRef="#ctx0" brushRef="#br0" timeOffset="167249.75">2715 8493 0,'-16'32'15,"16"-16"1,-16 47-16,16-15 15,-16 31 1,16 1-16,0-17 0,0 17 16,0 47-1,0-16 1,0-48 0,16-31-1,-16-16 32,16 0 78,16-16-125,15 0 16,17 0-16,-17 0 15,49 0-15,-17 0 16,159 16 15,-143-1-15,-79-15-1,0 0 126,0 0-125</inkml:trace>
  <inkml:trace contextRef="#ctx0" brushRef="#br0" timeOffset="168620.38">3985 8477 0,'0'0'0,"-16"0"0,0 0 15,-47 64 1,-1 15-1,-31 48 1,63-16 15,32 0-15,0-47-16,0 15 16,16 1-1,16-33 1,-1-15-1,1 16 1,32-1 0,-17-15-1,17-32 1,47 0 15,-79 0-15,63-16-1,0-31 1,-47-17-16,-48 16 16,0-15 15,0-1-15,-32-63 15,16 80-31,0 31 15,0-32 1,1 17 0,-1-1-1,0 0 1,0 16 15,0 0-31,0-15 31,16-1-31,-32 16 16,32-16 0,-15 0-1,-17 17 17,32-17-17,-16 16 1,0 0-1,0 0 1,16 0 31,-16 16-31,16-16-1,-16 1 1,32 15 140</inkml:trace>
  <inkml:trace contextRef="#ctx0" brushRef="#br0" timeOffset="190454.89">9763 5985 0,'0'-16'62,"16"0"-46,16 0-16,16 0 15,-1 1-15,-15-17 16,31 16-16,17-16 16,-48 0-16,-1 17 15,1 15-15,-16-16 16,0 16 62,0 0-62,0 0-1,-1 0 1</inkml:trace>
  <inkml:trace contextRef="#ctx0" brushRef="#br0" timeOffset="191040.45">9890 6302 0,'48'-15'31,"0"-17"-16,63 0-15,-48-16 16,64-15 0,-63 47-1,-17-16 1,-31 32 0,0 0 15,0 0 47</inkml:trace>
  <inkml:trace contextRef="#ctx0" brushRef="#br0" timeOffset="191685.26">10097 6779 0,'0'0'0,"47"-32"0,17 0 15,-1 0 1,1 1-16,-17 15 16,-15 0-16,0 0 15,-16 16 1,0 0 31,0 0-32</inkml:trace>
  <inkml:trace contextRef="#ctx0" brushRef="#br0" timeOffset="192285.92">10128 7144 0,'32'-16'0,"32"-16"16,-17 16-1,1-15-15,15 15 16,1-16 0,-32 16-1,-16 16 1,-16 16 15,15-16-15,-15 16-1,0 0 1</inkml:trace>
  <inkml:trace contextRef="#ctx0" brushRef="#br0" timeOffset="192849.96">10176 7572 0,'16'0'0,"32"0"15,-1 0-15,48-15 16,-63 15-16,159-16 47,-160 16-47,-15 0 0,0 0 15</inkml:trace>
  <inkml:trace contextRef="#ctx0" brushRef="#br0" timeOffset="193402.57">10208 8128 0,'16'0'0,"15"0"15,17-16-15,-16 16 16,15 0-16,17 0 16,-1-16-16,1 16 15,15-16 1,-63 16-16,16 0 16,-16 0-1,0 0 1,0 0 31,-1 0-32</inkml:trace>
  <inkml:trace contextRef="#ctx0" brushRef="#br0" timeOffset="-142954.58">1143 10620 0,'16'0'32,"-16"32"-17,16 32-15,-16-1 16,0 1-16,0 15 15,0 143 1,0 16 0,0-15-1,-64-65 1,33-78 0,31-33-1,-16-47 16,79 16 79,33-16-110,-1 0 15,48 0-15,15 0 16,-15 16-16,0-16 16,-63 0-16,-17 16 15,-47-16-15,0 0 141,0-16-125</inkml:trace>
  <inkml:trace contextRef="#ctx0" brushRef="#br0" timeOffset="-142315.97">2699 10605 0,'0'0'0,"0"63"0,0 16 16,0 33-16,0 30 16,0-30-16,0 30 15,0-30-15,0-1 16,0-64-16,0 1 16,0 0-1,0-33-15,0-46 94,0 15-63</inkml:trace>
  <inkml:trace contextRef="#ctx0" brushRef="#br0" timeOffset="-141439.95">3969 10509 0,'0'0'0,"-64"-16"0,-31 1 16,-16-17-16,-143-32 15,48 1 17,126 47-17,80 32 79,0 31-78,0 17-16,64 111 31,-32-64-31,15 32 15,96 349 1,-48-175 15,-63-206-15,-32-95 0,0 0-1</inkml:trace>
  <inkml:trace contextRef="#ctx0" brushRef="#br0" timeOffset="-141027.61">3461 11398 0,'0'0'0,"48"0"0,31 0 15,0 0-15,32 0 16,-47-16-16,-1 16 16,-47 0-1</inkml:trace>
  <inkml:trace contextRef="#ctx0" brushRef="#br0" timeOffset="-140467.33">4445 11033 0,'0'0'0,"-16"111"0,16 0 16,0 1 0,96 62-1,-49-126-15,96-16 16,95-32-1,143-175 1,95-206 15,-333 143-15,-111 16 0,-175-1-1,-222 1 1,79 95 15,143 64-31,16 31 16,-15-32-1</inkml:trace>
  <inkml:trace contextRef="#ctx0" brushRef="#br0" timeOffset="-139331.45">4747 9858 0,'-16'16'0,"0"32"16,-16 0-16,-15 31 15,15 0-15,-32 17 16,1 31 0,31-64-16,0 32 15,1 16 1,15-63-1,0-16 1,16 0 15,0-17-15,16 1 93,16 0-93,-1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3B400-0BD5-7543-B64C-A601D81C50F1}" type="datetimeFigureOut">
              <a:rPr lang="en-US" smtClean="0"/>
              <a:t>12/8/2021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77D40-A6A6-0342-9D16-EC84E3EEA824}" type="slidenum">
              <a:rPr lang="en-US" smtClean="0"/>
              <a:t>‹#›</a:t>
            </a:fld>
            <a:endParaRPr lang="en-US"/>
          </a:p>
        </p:txBody>
      </p:sp>
    </p:spTree>
    <p:extLst>
      <p:ext uri="{BB962C8B-B14F-4D97-AF65-F5344CB8AC3E}">
        <p14:creationId xmlns:p14="http://schemas.microsoft.com/office/powerpoint/2010/main" val="1233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1DA792-D600-8642-97DD-9B981B82B3E4}" type="slidenum">
              <a:rPr lang="en-US" smtClean="0"/>
              <a:t>25</a:t>
            </a:fld>
            <a:endParaRPr lang="en-US"/>
          </a:p>
        </p:txBody>
      </p:sp>
    </p:spTree>
    <p:extLst>
      <p:ext uri="{BB962C8B-B14F-4D97-AF65-F5344CB8AC3E}">
        <p14:creationId xmlns:p14="http://schemas.microsoft.com/office/powerpoint/2010/main" val="165291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85C0518-7A7E-2541-8AC6-7D0A4969D2B2}" type="slidenum">
              <a:rPr lang="en-US" altLang="en-US"/>
              <a:pPr eaLnBrk="1" hangingPunct="1"/>
              <a:t>34</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489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B698B36-2733-254C-90BA-DA2C83668CDD}" type="slidenum">
              <a:rPr lang="en-US" altLang="en-US"/>
              <a:pPr eaLnBrk="1" hangingPunct="1"/>
              <a:t>35</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005330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FCFCF6DF-09A9-D941-A7A0-EFE2A11E3E1F}" type="slidenum">
              <a:rPr lang="en-US" altLang="en-US"/>
              <a:pPr eaLnBrk="1" hangingPunct="1"/>
              <a:t>39</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New Roman" charset="0"/>
            </a:endParaRPr>
          </a:p>
        </p:txBody>
      </p:sp>
    </p:spTree>
    <p:extLst>
      <p:ext uri="{BB962C8B-B14F-4D97-AF65-F5344CB8AC3E}">
        <p14:creationId xmlns:p14="http://schemas.microsoft.com/office/powerpoint/2010/main" val="200655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2E9F18-375D-C940-96CC-E02C378169E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3CF4C-E8B1-AA41-8100-0B31F3B7594A}" type="slidenum">
              <a:rPr lang="en-US" smtClean="0"/>
              <a:t>‹#›</a:t>
            </a:fld>
            <a:endParaRPr lang="en-US"/>
          </a:p>
        </p:txBody>
      </p:sp>
    </p:spTree>
    <p:extLst>
      <p:ext uri="{BB962C8B-B14F-4D97-AF65-F5344CB8AC3E}">
        <p14:creationId xmlns:p14="http://schemas.microsoft.com/office/powerpoint/2010/main" val="299222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2E9F18-375D-C940-96CC-E02C378169E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3CF4C-E8B1-AA41-8100-0B31F3B7594A}" type="slidenum">
              <a:rPr lang="en-US" smtClean="0"/>
              <a:t>‹#›</a:t>
            </a:fld>
            <a:endParaRPr lang="en-US"/>
          </a:p>
        </p:txBody>
      </p:sp>
    </p:spTree>
    <p:extLst>
      <p:ext uri="{BB962C8B-B14F-4D97-AF65-F5344CB8AC3E}">
        <p14:creationId xmlns:p14="http://schemas.microsoft.com/office/powerpoint/2010/main" val="417736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2E9F18-375D-C940-96CC-E02C378169E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3CF4C-E8B1-AA41-8100-0B31F3B7594A}" type="slidenum">
              <a:rPr lang="en-US" smtClean="0"/>
              <a:t>‹#›</a:t>
            </a:fld>
            <a:endParaRPr lang="en-US"/>
          </a:p>
        </p:txBody>
      </p:sp>
    </p:spTree>
    <p:extLst>
      <p:ext uri="{BB962C8B-B14F-4D97-AF65-F5344CB8AC3E}">
        <p14:creationId xmlns:p14="http://schemas.microsoft.com/office/powerpoint/2010/main" val="28394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2E9F18-375D-C940-96CC-E02C378169E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3CF4C-E8B1-AA41-8100-0B31F3B7594A}" type="slidenum">
              <a:rPr lang="en-US" smtClean="0"/>
              <a:t>‹#›</a:t>
            </a:fld>
            <a:endParaRPr lang="en-US"/>
          </a:p>
        </p:txBody>
      </p:sp>
    </p:spTree>
    <p:extLst>
      <p:ext uri="{BB962C8B-B14F-4D97-AF65-F5344CB8AC3E}">
        <p14:creationId xmlns:p14="http://schemas.microsoft.com/office/powerpoint/2010/main" val="310251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2E9F18-375D-C940-96CC-E02C378169E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3CF4C-E8B1-AA41-8100-0B31F3B7594A}" type="slidenum">
              <a:rPr lang="en-US" smtClean="0"/>
              <a:t>‹#›</a:t>
            </a:fld>
            <a:endParaRPr lang="en-US"/>
          </a:p>
        </p:txBody>
      </p:sp>
    </p:spTree>
    <p:extLst>
      <p:ext uri="{BB962C8B-B14F-4D97-AF65-F5344CB8AC3E}">
        <p14:creationId xmlns:p14="http://schemas.microsoft.com/office/powerpoint/2010/main" val="218097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2E9F18-375D-C940-96CC-E02C378169E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3CF4C-E8B1-AA41-8100-0B31F3B7594A}" type="slidenum">
              <a:rPr lang="en-US" smtClean="0"/>
              <a:t>‹#›</a:t>
            </a:fld>
            <a:endParaRPr lang="en-US"/>
          </a:p>
        </p:txBody>
      </p:sp>
    </p:spTree>
    <p:extLst>
      <p:ext uri="{BB962C8B-B14F-4D97-AF65-F5344CB8AC3E}">
        <p14:creationId xmlns:p14="http://schemas.microsoft.com/office/powerpoint/2010/main" val="58170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2E9F18-375D-C940-96CC-E02C378169EA}"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D3CF4C-E8B1-AA41-8100-0B31F3B7594A}" type="slidenum">
              <a:rPr lang="en-US" smtClean="0"/>
              <a:t>‹#›</a:t>
            </a:fld>
            <a:endParaRPr lang="en-US"/>
          </a:p>
        </p:txBody>
      </p:sp>
    </p:spTree>
    <p:extLst>
      <p:ext uri="{BB962C8B-B14F-4D97-AF65-F5344CB8AC3E}">
        <p14:creationId xmlns:p14="http://schemas.microsoft.com/office/powerpoint/2010/main" val="62110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2E9F18-375D-C940-96CC-E02C378169EA}"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3CF4C-E8B1-AA41-8100-0B31F3B7594A}" type="slidenum">
              <a:rPr lang="en-US" smtClean="0"/>
              <a:t>‹#›</a:t>
            </a:fld>
            <a:endParaRPr lang="en-US"/>
          </a:p>
        </p:txBody>
      </p:sp>
    </p:spTree>
    <p:extLst>
      <p:ext uri="{BB962C8B-B14F-4D97-AF65-F5344CB8AC3E}">
        <p14:creationId xmlns:p14="http://schemas.microsoft.com/office/powerpoint/2010/main" val="86184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E9F18-375D-C940-96CC-E02C378169EA}"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D3CF4C-E8B1-AA41-8100-0B31F3B7594A}" type="slidenum">
              <a:rPr lang="en-US" smtClean="0"/>
              <a:t>‹#›</a:t>
            </a:fld>
            <a:endParaRPr lang="en-US"/>
          </a:p>
        </p:txBody>
      </p:sp>
    </p:spTree>
    <p:extLst>
      <p:ext uri="{BB962C8B-B14F-4D97-AF65-F5344CB8AC3E}">
        <p14:creationId xmlns:p14="http://schemas.microsoft.com/office/powerpoint/2010/main" val="328051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2E9F18-375D-C940-96CC-E02C378169E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3CF4C-E8B1-AA41-8100-0B31F3B7594A}" type="slidenum">
              <a:rPr lang="en-US" smtClean="0"/>
              <a:t>‹#›</a:t>
            </a:fld>
            <a:endParaRPr lang="en-US"/>
          </a:p>
        </p:txBody>
      </p:sp>
    </p:spTree>
    <p:extLst>
      <p:ext uri="{BB962C8B-B14F-4D97-AF65-F5344CB8AC3E}">
        <p14:creationId xmlns:p14="http://schemas.microsoft.com/office/powerpoint/2010/main" val="176165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2E9F18-375D-C940-96CC-E02C378169E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3CF4C-E8B1-AA41-8100-0B31F3B7594A}" type="slidenum">
              <a:rPr lang="en-US" smtClean="0"/>
              <a:t>‹#›</a:t>
            </a:fld>
            <a:endParaRPr lang="en-US"/>
          </a:p>
        </p:txBody>
      </p:sp>
    </p:spTree>
    <p:extLst>
      <p:ext uri="{BB962C8B-B14F-4D97-AF65-F5344CB8AC3E}">
        <p14:creationId xmlns:p14="http://schemas.microsoft.com/office/powerpoint/2010/main" val="3662751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E9F18-375D-C940-96CC-E02C378169EA}" type="datetimeFigureOut">
              <a:rPr lang="en-US" smtClean="0"/>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3CF4C-E8B1-AA41-8100-0B31F3B7594A}" type="slidenum">
              <a:rPr lang="en-US" smtClean="0"/>
              <a:t>‹#›</a:t>
            </a:fld>
            <a:endParaRPr lang="en-US"/>
          </a:p>
        </p:txBody>
      </p:sp>
    </p:spTree>
    <p:extLst>
      <p:ext uri="{BB962C8B-B14F-4D97-AF65-F5344CB8AC3E}">
        <p14:creationId xmlns:p14="http://schemas.microsoft.com/office/powerpoint/2010/main" val="2510045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customXml" Target="../ink/ink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78346" y="4370697"/>
            <a:ext cx="7901060"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38662" y="3409166"/>
            <a:ext cx="8413898" cy="892552"/>
          </a:xfrm>
          <a:prstGeom prst="rect">
            <a:avLst/>
          </a:prstGeom>
          <a:noFill/>
        </p:spPr>
        <p:txBody>
          <a:bodyPr wrap="square" rtlCol="0">
            <a:spAutoFit/>
          </a:bodyPr>
          <a:lstStyle/>
          <a:p>
            <a:r>
              <a:rPr lang="en-US" sz="3500" dirty="0"/>
              <a:t>Introduction to Computing and Application</a:t>
            </a:r>
          </a:p>
          <a:p>
            <a:r>
              <a:rPr lang="en-US" sz="1700" dirty="0"/>
              <a:t>Lecture 9: </a:t>
            </a:r>
            <a:r>
              <a:rPr lang="en-US" sz="1700" b="1" dirty="0"/>
              <a:t>Data structure</a:t>
            </a:r>
            <a:endParaRPr lang="en-US" sz="1700" dirty="0"/>
          </a:p>
        </p:txBody>
      </p:sp>
      <p:sp>
        <p:nvSpPr>
          <p:cNvPr id="13" name="TextBox 12"/>
          <p:cNvSpPr txBox="1"/>
          <p:nvPr/>
        </p:nvSpPr>
        <p:spPr>
          <a:xfrm>
            <a:off x="578346" y="4451607"/>
            <a:ext cx="2037289" cy="400110"/>
          </a:xfrm>
          <a:prstGeom prst="rect">
            <a:avLst/>
          </a:prstGeom>
          <a:noFill/>
        </p:spPr>
        <p:txBody>
          <a:bodyPr wrap="none" rtlCol="0">
            <a:spAutoFit/>
          </a:bodyPr>
          <a:lstStyle/>
          <a:p>
            <a:r>
              <a:rPr lang="en-US" sz="2000" dirty="0">
                <a:solidFill>
                  <a:schemeClr val="tx1">
                    <a:lumMod val="50000"/>
                    <a:lumOff val="50000"/>
                  </a:schemeClr>
                </a:solidFill>
              </a:rPr>
              <a:t>Ibrahim Abdullahi</a:t>
            </a:r>
          </a:p>
        </p:txBody>
      </p:sp>
      <p:sp>
        <p:nvSpPr>
          <p:cNvPr id="14" name="TextBox 13"/>
          <p:cNvSpPr txBox="1"/>
          <p:nvPr/>
        </p:nvSpPr>
        <p:spPr>
          <a:xfrm>
            <a:off x="578346" y="4738942"/>
            <a:ext cx="8067530" cy="830997"/>
          </a:xfrm>
          <a:prstGeom prst="rect">
            <a:avLst/>
          </a:prstGeom>
          <a:noFill/>
        </p:spPr>
        <p:txBody>
          <a:bodyPr wrap="none" rtlCol="0">
            <a:spAutoFit/>
          </a:bodyPr>
          <a:lstStyle/>
          <a:p>
            <a:pPr>
              <a:lnSpc>
                <a:spcPct val="120000"/>
              </a:lnSpc>
            </a:pPr>
            <a:r>
              <a:rPr lang="en-US" sz="2000" dirty="0">
                <a:solidFill>
                  <a:schemeClr val="tx1">
                    <a:lumMod val="50000"/>
                    <a:lumOff val="50000"/>
                  </a:schemeClr>
                </a:solidFill>
              </a:rPr>
              <a:t>Nile University of Nigeria, Abuja</a:t>
            </a:r>
          </a:p>
          <a:p>
            <a:pPr>
              <a:lnSpc>
                <a:spcPct val="120000"/>
              </a:lnSpc>
            </a:pPr>
            <a:r>
              <a:rPr lang="en-US" sz="2000" dirty="0">
                <a:solidFill>
                  <a:schemeClr val="tx1">
                    <a:lumMod val="50000"/>
                    <a:lumOff val="50000"/>
                  </a:schemeClr>
                </a:solidFill>
              </a:rPr>
              <a:t>Faculty of Natural and Applied Science Department of Software Engineering</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Adopted from Umar Adam Ibrahim</a:t>
            </a:r>
            <a:endParaRPr lang="en-US" sz="2000" dirty="0">
              <a:solidFill>
                <a:schemeClr val="bg1"/>
              </a:solidFill>
            </a:endParaRPr>
          </a:p>
        </p:txBody>
      </p:sp>
      <p:sp>
        <p:nvSpPr>
          <p:cNvPr id="10" name="TextBox 9"/>
          <p:cNvSpPr txBox="1"/>
          <p:nvPr/>
        </p:nvSpPr>
        <p:spPr>
          <a:xfrm>
            <a:off x="691062" y="1989139"/>
            <a:ext cx="8413898" cy="630942"/>
          </a:xfrm>
          <a:prstGeom prst="rect">
            <a:avLst/>
          </a:prstGeom>
          <a:noFill/>
        </p:spPr>
        <p:txBody>
          <a:bodyPr wrap="square" rtlCol="0">
            <a:spAutoFit/>
          </a:bodyPr>
          <a:lstStyle/>
          <a:p>
            <a:pPr algn="ctr"/>
            <a:r>
              <a:rPr lang="en-US" sz="3500" dirty="0"/>
              <a:t>SEN 101</a:t>
            </a:r>
            <a:endParaRPr lang="en-US" sz="1700" dirty="0"/>
          </a:p>
        </p:txBody>
      </p:sp>
    </p:spTree>
    <p:extLst>
      <p:ext uri="{BB962C8B-B14F-4D97-AF65-F5344CB8AC3E}">
        <p14:creationId xmlns:p14="http://schemas.microsoft.com/office/powerpoint/2010/main" val="330012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Structure</a:t>
            </a:r>
          </a:p>
        </p:txBody>
      </p:sp>
      <p:sp>
        <p:nvSpPr>
          <p:cNvPr id="3" name="Content Placeholder 2"/>
          <p:cNvSpPr>
            <a:spLocks noGrp="1"/>
          </p:cNvSpPr>
          <p:nvPr>
            <p:ph sz="half" idx="1"/>
          </p:nvPr>
        </p:nvSpPr>
        <p:spPr/>
        <p:txBody>
          <a:bodyPr>
            <a:normAutofit/>
          </a:bodyPr>
          <a:lstStyle/>
          <a:p>
            <a:pPr algn="just"/>
            <a:r>
              <a:rPr lang="en-US" altLang="en-US" sz="1350" dirty="0">
                <a:latin typeface="Times New Roman" charset="0"/>
                <a:ea typeface="Times New Roman" charset="0"/>
                <a:cs typeface="Times New Roman" charset="0"/>
              </a:rPr>
              <a:t>The first element in every array is the </a:t>
            </a:r>
            <a:r>
              <a:rPr lang="en-US" altLang="en-US" sz="1350" b="1" dirty="0">
                <a:latin typeface="Times New Roman" charset="0"/>
                <a:ea typeface="Times New Roman" charset="0"/>
                <a:cs typeface="Times New Roman" charset="0"/>
              </a:rPr>
              <a:t>zeroth element</a:t>
            </a:r>
            <a:r>
              <a:rPr lang="en-US" altLang="en-US" sz="1350" dirty="0">
                <a:latin typeface="Times New Roman" charset="0"/>
                <a:ea typeface="Times New Roman" charset="0"/>
                <a:cs typeface="Times New Roman" charset="0"/>
              </a:rPr>
              <a:t>. Thus, the first element of array </a:t>
            </a:r>
            <a:r>
              <a:rPr lang="en-US" altLang="en-US" sz="1350" b="1" dirty="0">
                <a:latin typeface="Times New Roman" charset="0"/>
                <a:ea typeface="Times New Roman" charset="0"/>
                <a:cs typeface="Times New Roman" charset="0"/>
              </a:rPr>
              <a:t>C</a:t>
            </a:r>
            <a:r>
              <a:rPr lang="en-US" altLang="en-US" sz="1350" dirty="0">
                <a:latin typeface="Times New Roman" charset="0"/>
                <a:ea typeface="Times New Roman" charset="0"/>
                <a:cs typeface="Times New Roman" charset="0"/>
              </a:rPr>
              <a:t> is referred to as </a:t>
            </a:r>
            <a:r>
              <a:rPr lang="en-US" altLang="en-US" sz="1350" b="1" dirty="0">
                <a:latin typeface="Times New Roman" charset="0"/>
                <a:ea typeface="Times New Roman" charset="0"/>
                <a:cs typeface="Times New Roman" charset="0"/>
              </a:rPr>
              <a:t>C</a:t>
            </a:r>
            <a:r>
              <a:rPr lang="en-US" altLang="en-US" sz="1350" dirty="0">
                <a:latin typeface="Times New Roman" charset="0"/>
                <a:ea typeface="Times New Roman" charset="0"/>
                <a:cs typeface="Times New Roman" charset="0"/>
              </a:rPr>
              <a:t>[0], the second element of array c is referred to as </a:t>
            </a:r>
            <a:r>
              <a:rPr lang="en-US" altLang="en-US" sz="1350" b="1" dirty="0">
                <a:latin typeface="Times New Roman" charset="0"/>
                <a:ea typeface="Times New Roman" charset="0"/>
                <a:cs typeface="Times New Roman" charset="0"/>
              </a:rPr>
              <a:t>C</a:t>
            </a:r>
            <a:r>
              <a:rPr lang="en-US" altLang="en-US" sz="1350" dirty="0">
                <a:latin typeface="Times New Roman" charset="0"/>
                <a:ea typeface="Times New Roman" charset="0"/>
                <a:cs typeface="Times New Roman" charset="0"/>
              </a:rPr>
              <a:t>[1], the seventh element of array c is referred to as </a:t>
            </a:r>
            <a:r>
              <a:rPr lang="en-US" altLang="en-US" sz="1350" b="1" dirty="0">
                <a:latin typeface="Times New Roman" charset="0"/>
                <a:ea typeface="Times New Roman" charset="0"/>
                <a:cs typeface="Times New Roman" charset="0"/>
              </a:rPr>
              <a:t>C</a:t>
            </a:r>
            <a:r>
              <a:rPr lang="en-US" altLang="en-US" sz="1350" dirty="0">
                <a:latin typeface="Times New Roman" charset="0"/>
                <a:ea typeface="Times New Roman" charset="0"/>
                <a:cs typeface="Times New Roman" charset="0"/>
              </a:rPr>
              <a:t>[6], and, in general, the </a:t>
            </a:r>
            <a:r>
              <a:rPr lang="en-US" altLang="en-US" sz="1350" i="1" dirty="0" err="1">
                <a:latin typeface="Times New Roman" charset="0"/>
                <a:ea typeface="Times New Roman" charset="0"/>
                <a:cs typeface="Times New Roman" charset="0"/>
              </a:rPr>
              <a:t>i</a:t>
            </a:r>
            <a:r>
              <a:rPr lang="en-US" altLang="en-US" sz="1350" dirty="0" err="1">
                <a:latin typeface="Times New Roman" charset="0"/>
                <a:ea typeface="Times New Roman" charset="0"/>
                <a:cs typeface="Times New Roman" charset="0"/>
              </a:rPr>
              <a:t>th</a:t>
            </a:r>
            <a:r>
              <a:rPr lang="en-US" altLang="en-US" sz="1350" dirty="0">
                <a:latin typeface="Times New Roman" charset="0"/>
                <a:ea typeface="Times New Roman" charset="0"/>
                <a:cs typeface="Times New Roman" charset="0"/>
              </a:rPr>
              <a:t> element of array </a:t>
            </a:r>
            <a:r>
              <a:rPr lang="en-US" altLang="en-US" sz="1350" b="1" dirty="0">
                <a:latin typeface="Times New Roman" charset="0"/>
                <a:ea typeface="Times New Roman" charset="0"/>
                <a:cs typeface="Times New Roman" charset="0"/>
              </a:rPr>
              <a:t>C</a:t>
            </a:r>
            <a:r>
              <a:rPr lang="en-US" altLang="en-US" sz="1350" dirty="0">
                <a:latin typeface="Times New Roman" charset="0"/>
                <a:ea typeface="Times New Roman" charset="0"/>
                <a:cs typeface="Times New Roman" charset="0"/>
              </a:rPr>
              <a:t> is referred to as </a:t>
            </a:r>
            <a:r>
              <a:rPr lang="en-US" altLang="en-US" sz="1350" b="1" dirty="0">
                <a:latin typeface="Times New Roman" charset="0"/>
                <a:ea typeface="Times New Roman" charset="0"/>
                <a:cs typeface="Times New Roman" charset="0"/>
              </a:rPr>
              <a:t>C</a:t>
            </a:r>
            <a:r>
              <a:rPr lang="en-US" altLang="en-US" sz="1350" dirty="0">
                <a:latin typeface="Times New Roman" charset="0"/>
                <a:ea typeface="Times New Roman" charset="0"/>
                <a:cs typeface="Times New Roman" charset="0"/>
              </a:rPr>
              <a:t>[</a:t>
            </a:r>
            <a:r>
              <a:rPr lang="en-US" altLang="en-US" sz="1350" dirty="0" err="1">
                <a:latin typeface="Times New Roman" charset="0"/>
                <a:ea typeface="Times New Roman" charset="0"/>
                <a:cs typeface="Times New Roman" charset="0"/>
              </a:rPr>
              <a:t>i</a:t>
            </a:r>
            <a:r>
              <a:rPr lang="en-US" altLang="en-US" sz="1350" dirty="0">
                <a:latin typeface="Times New Roman" charset="0"/>
                <a:ea typeface="Times New Roman" charset="0"/>
                <a:cs typeface="Times New Roman" charset="0"/>
              </a:rPr>
              <a:t> - 1].</a:t>
            </a:r>
          </a:p>
          <a:p>
            <a:pPr algn="just"/>
            <a:r>
              <a:rPr lang="en-US" sz="1350" dirty="0">
                <a:latin typeface="Times New Roman" charset="0"/>
                <a:ea typeface="Times New Roman" charset="0"/>
                <a:cs typeface="Times New Roman" charset="0"/>
              </a:rPr>
              <a:t>If an Array is referenced by a single </a:t>
            </a:r>
            <a:r>
              <a:rPr lang="en-US" sz="1350" b="1" dirty="0">
                <a:latin typeface="Times New Roman" charset="0"/>
                <a:ea typeface="Times New Roman" charset="0"/>
                <a:cs typeface="Times New Roman" charset="0"/>
              </a:rPr>
              <a:t>index</a:t>
            </a:r>
            <a:r>
              <a:rPr lang="en-US" sz="1350" dirty="0">
                <a:latin typeface="Times New Roman" charset="0"/>
                <a:ea typeface="Times New Roman" charset="0"/>
                <a:cs typeface="Times New Roman" charset="0"/>
              </a:rPr>
              <a:t>, the Array is also known as </a:t>
            </a:r>
            <a:r>
              <a:rPr lang="en-US" sz="1350" b="1" dirty="0">
                <a:latin typeface="Times New Roman" charset="0"/>
                <a:ea typeface="Times New Roman" charset="0"/>
                <a:cs typeface="Times New Roman" charset="0"/>
              </a:rPr>
              <a:t>One dimensional Array.</a:t>
            </a:r>
          </a:p>
          <a:p>
            <a:pPr algn="just"/>
            <a:endParaRPr lang="en-US" sz="1350" dirty="0"/>
          </a:p>
        </p:txBody>
      </p:sp>
      <p:pic>
        <p:nvPicPr>
          <p:cNvPr id="5"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453515" y="1417638"/>
            <a:ext cx="2915569" cy="5044781"/>
          </a:xfrm>
          <a:noFill/>
        </p:spPr>
      </p:pic>
      <p:sp>
        <p:nvSpPr>
          <p:cNvPr id="6" name="Rectangle 5"/>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FC697BC-32EF-4AD3-8463-C169C566E619}"/>
                  </a:ext>
                </a:extLst>
              </p14:cNvPr>
              <p14:cNvContentPartPr/>
              <p14:nvPr/>
            </p14:nvContentPartPr>
            <p14:xfrm>
              <a:off x="1434600" y="4377600"/>
              <a:ext cx="1652040" cy="1589400"/>
            </p14:xfrm>
          </p:contentPart>
        </mc:Choice>
        <mc:Fallback>
          <p:pic>
            <p:nvPicPr>
              <p:cNvPr id="4" name="Ink 3">
                <a:extLst>
                  <a:ext uri="{FF2B5EF4-FFF2-40B4-BE49-F238E27FC236}">
                    <a16:creationId xmlns:a16="http://schemas.microsoft.com/office/drawing/2014/main" id="{2FC697BC-32EF-4AD3-8463-C169C566E619}"/>
                  </a:ext>
                </a:extLst>
              </p:cNvPr>
              <p:cNvPicPr/>
              <p:nvPr/>
            </p:nvPicPr>
            <p:blipFill>
              <a:blip r:embed="rId4"/>
              <a:stretch>
                <a:fillRect/>
              </a:stretch>
            </p:blipFill>
            <p:spPr>
              <a:xfrm>
                <a:off x="1425240" y="4368240"/>
                <a:ext cx="1670760" cy="1608120"/>
              </a:xfrm>
              <a:prstGeom prst="rect">
                <a:avLst/>
              </a:prstGeom>
            </p:spPr>
          </p:pic>
        </mc:Fallback>
      </mc:AlternateContent>
    </p:spTree>
    <p:extLst>
      <p:ext uri="{BB962C8B-B14F-4D97-AF65-F5344CB8AC3E}">
        <p14:creationId xmlns:p14="http://schemas.microsoft.com/office/powerpoint/2010/main" val="180702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a:t>
            </a:r>
          </a:p>
        </p:txBody>
      </p:sp>
      <p:sp>
        <p:nvSpPr>
          <p:cNvPr id="3" name="Content Placeholder 2"/>
          <p:cNvSpPr>
            <a:spLocks noGrp="1"/>
          </p:cNvSpPr>
          <p:nvPr>
            <p:ph idx="1"/>
          </p:nvPr>
        </p:nvSpPr>
        <p:spPr>
          <a:xfrm>
            <a:off x="1088685" y="2369050"/>
            <a:ext cx="7202456" cy="1681457"/>
          </a:xfrm>
        </p:spPr>
        <p:txBody>
          <a:bodyPr>
            <a:normAutofit fontScale="55000" lnSpcReduction="20000"/>
          </a:bodyPr>
          <a:lstStyle/>
          <a:p>
            <a:r>
              <a:rPr lang="en-US" dirty="0"/>
              <a:t>A Linked List is an ordered collection of finite homogeneous data elements called nodes, where the linear order is maintained by means of links or pointers. That is, each node is divided into two parts:</a:t>
            </a:r>
          </a:p>
          <a:p>
            <a:r>
              <a:rPr lang="en-US" dirty="0"/>
              <a:t>1. The first part contains the information (value) of the element.</a:t>
            </a:r>
          </a:p>
          <a:p>
            <a:r>
              <a:rPr lang="en-US" dirty="0"/>
              <a:t>2. The second part contains the address of the next node.</a:t>
            </a:r>
          </a:p>
        </p:txBody>
      </p:sp>
      <p:graphicFrame>
        <p:nvGraphicFramePr>
          <p:cNvPr id="4" name="Table 3"/>
          <p:cNvGraphicFramePr>
            <a:graphicFrameLocks noGrp="1"/>
          </p:cNvGraphicFramePr>
          <p:nvPr/>
        </p:nvGraphicFramePr>
        <p:xfrm>
          <a:off x="3495716" y="4504531"/>
          <a:ext cx="1519198" cy="281940"/>
        </p:xfrm>
        <a:graphic>
          <a:graphicData uri="http://schemas.openxmlformats.org/drawingml/2006/table">
            <a:tbl>
              <a:tblPr firstRow="1" bandRow="1">
                <a:tableStyleId>{616DA210-FB5B-4158-B5E0-FEB733F419BA}</a:tableStyleId>
              </a:tblPr>
              <a:tblGrid>
                <a:gridCol w="759599">
                  <a:extLst>
                    <a:ext uri="{9D8B030D-6E8A-4147-A177-3AD203B41FA5}">
                      <a16:colId xmlns:a16="http://schemas.microsoft.com/office/drawing/2014/main" val="20000"/>
                    </a:ext>
                  </a:extLst>
                </a:gridCol>
                <a:gridCol w="759599">
                  <a:extLst>
                    <a:ext uri="{9D8B030D-6E8A-4147-A177-3AD203B41FA5}">
                      <a16:colId xmlns:a16="http://schemas.microsoft.com/office/drawing/2014/main" val="20001"/>
                    </a:ext>
                  </a:extLst>
                </a:gridCol>
              </a:tblGrid>
              <a:tr h="278130">
                <a:tc>
                  <a:txBody>
                    <a:bodyPr/>
                    <a:lstStyle/>
                    <a:p>
                      <a:r>
                        <a:rPr lang="en-US" sz="1400" b="0" i="0" dirty="0">
                          <a:latin typeface="Al Bayan Plain" charset="-78"/>
                          <a:ea typeface="Al Bayan Plain" charset="-78"/>
                          <a:cs typeface="Al Bayan Plain" charset="-78"/>
                        </a:rPr>
                        <a:t>INFO</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0"/>
                  </a:ext>
                </a:extLst>
              </a:tr>
            </a:tbl>
          </a:graphicData>
        </a:graphic>
      </p:graphicFrame>
      <p:sp>
        <p:nvSpPr>
          <p:cNvPr id="5" name="TextBox 4"/>
          <p:cNvSpPr txBox="1"/>
          <p:nvPr/>
        </p:nvSpPr>
        <p:spPr>
          <a:xfrm>
            <a:off x="3495716" y="4227532"/>
            <a:ext cx="544701"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DATA</a:t>
            </a:r>
          </a:p>
        </p:txBody>
      </p:sp>
      <p:sp>
        <p:nvSpPr>
          <p:cNvPr id="6" name="Rectangle 5"/>
          <p:cNvSpPr/>
          <p:nvPr/>
        </p:nvSpPr>
        <p:spPr>
          <a:xfrm>
            <a:off x="4440012" y="4227532"/>
            <a:ext cx="502061" cy="300082"/>
          </a:xfrm>
          <a:prstGeom prst="rect">
            <a:avLst/>
          </a:prstGeom>
        </p:spPr>
        <p:txBody>
          <a:bodyPr wrap="none">
            <a:spAutoFit/>
          </a:bodyPr>
          <a:lstStyle/>
          <a:p>
            <a:r>
              <a:rPr lang="en-US" sz="1350" dirty="0">
                <a:latin typeface="Al Bayan Plain" charset="-78"/>
                <a:ea typeface="Al Bayan Plain" charset="-78"/>
                <a:cs typeface="Al Bayan Plain" charset="-78"/>
              </a:rPr>
              <a:t>LINK</a:t>
            </a:r>
          </a:p>
        </p:txBody>
      </p:sp>
      <p:cxnSp>
        <p:nvCxnSpPr>
          <p:cNvPr id="8" name="Straight Arrow Connector 7"/>
          <p:cNvCxnSpPr/>
          <p:nvPr/>
        </p:nvCxnSpPr>
        <p:spPr>
          <a:xfrm>
            <a:off x="5014913" y="4643596"/>
            <a:ext cx="696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27976" y="4504531"/>
            <a:ext cx="1660391"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Link </a:t>
            </a:r>
            <a:r>
              <a:rPr lang="en-US" sz="1350">
                <a:latin typeface="Al Bayan Plain" charset="-78"/>
                <a:ea typeface="Al Bayan Plain" charset="-78"/>
                <a:cs typeface="Al Bayan Plain" charset="-78"/>
              </a:rPr>
              <a:t>to the next node</a:t>
            </a:r>
          </a:p>
        </p:txBody>
      </p:sp>
      <p:sp>
        <p:nvSpPr>
          <p:cNvPr id="9" name="Rectangle 8"/>
          <p:cNvSpPr/>
          <p:nvPr/>
        </p:nvSpPr>
        <p:spPr>
          <a:xfrm>
            <a:off x="14431" y="6445074"/>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4D582CA-E2CE-451B-A9A1-80D578FBE38C}"/>
                  </a:ext>
                </a:extLst>
              </p14:cNvPr>
              <p14:cNvContentPartPr/>
              <p14:nvPr/>
            </p14:nvContentPartPr>
            <p14:xfrm>
              <a:off x="1520280" y="1222920"/>
              <a:ext cx="3715200" cy="5326920"/>
            </p14:xfrm>
          </p:contentPart>
        </mc:Choice>
        <mc:Fallback>
          <p:pic>
            <p:nvPicPr>
              <p:cNvPr id="7" name="Ink 6">
                <a:extLst>
                  <a:ext uri="{FF2B5EF4-FFF2-40B4-BE49-F238E27FC236}">
                    <a16:creationId xmlns:a16="http://schemas.microsoft.com/office/drawing/2014/main" id="{64D582CA-E2CE-451B-A9A1-80D578FBE38C}"/>
                  </a:ext>
                </a:extLst>
              </p:cNvPr>
              <p:cNvPicPr/>
              <p:nvPr/>
            </p:nvPicPr>
            <p:blipFill>
              <a:blip r:embed="rId3"/>
              <a:stretch>
                <a:fillRect/>
              </a:stretch>
            </p:blipFill>
            <p:spPr>
              <a:xfrm>
                <a:off x="1510920" y="1213560"/>
                <a:ext cx="3733920" cy="5345640"/>
              </a:xfrm>
              <a:prstGeom prst="rect">
                <a:avLst/>
              </a:prstGeom>
            </p:spPr>
          </p:pic>
        </mc:Fallback>
      </mc:AlternateContent>
    </p:spTree>
    <p:extLst>
      <p:ext uri="{BB962C8B-B14F-4D97-AF65-F5344CB8AC3E}">
        <p14:creationId xmlns:p14="http://schemas.microsoft.com/office/powerpoint/2010/main" val="57715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a:t>
            </a:r>
          </a:p>
        </p:txBody>
      </p:sp>
      <p:sp>
        <p:nvSpPr>
          <p:cNvPr id="3" name="Content Placeholder 2"/>
          <p:cNvSpPr>
            <a:spLocks noGrp="1"/>
          </p:cNvSpPr>
          <p:nvPr>
            <p:ph idx="1"/>
          </p:nvPr>
        </p:nvSpPr>
        <p:spPr/>
        <p:txBody>
          <a:bodyPr/>
          <a:lstStyle/>
          <a:p>
            <a:r>
              <a:rPr lang="en-US" dirty="0"/>
              <a:t>Linked list are classified into three categories.</a:t>
            </a:r>
          </a:p>
          <a:p>
            <a:pPr>
              <a:buFont typeface="+mj-lt"/>
              <a:buAutoNum type="arabicPeriod"/>
            </a:pPr>
            <a:r>
              <a:rPr lang="en-US" dirty="0"/>
              <a:t>Linearly (Singly) linked list</a:t>
            </a:r>
          </a:p>
          <a:p>
            <a:pPr>
              <a:buFont typeface="+mj-lt"/>
              <a:buAutoNum type="arabicPeriod"/>
            </a:pPr>
            <a:r>
              <a:rPr lang="en-US" dirty="0"/>
              <a:t>Doubly Linked List</a:t>
            </a:r>
          </a:p>
          <a:p>
            <a:pPr>
              <a:buFont typeface="+mj-lt"/>
              <a:buAutoNum type="arabicPeriod"/>
            </a:pPr>
            <a:r>
              <a:rPr lang="en-US" dirty="0"/>
              <a:t>Circular Linked List</a:t>
            </a:r>
          </a:p>
        </p:txBody>
      </p:sp>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B36FFDC-AD8A-41A4-A6D2-B9D15067AA03}"/>
                  </a:ext>
                </a:extLst>
              </p14:cNvPr>
              <p14:cNvContentPartPr/>
              <p14:nvPr/>
            </p14:nvContentPartPr>
            <p14:xfrm>
              <a:off x="4732200" y="3228840"/>
              <a:ext cx="6120" cy="360"/>
            </p14:xfrm>
          </p:contentPart>
        </mc:Choice>
        <mc:Fallback>
          <p:pic>
            <p:nvPicPr>
              <p:cNvPr id="5" name="Ink 4">
                <a:extLst>
                  <a:ext uri="{FF2B5EF4-FFF2-40B4-BE49-F238E27FC236}">
                    <a16:creationId xmlns:a16="http://schemas.microsoft.com/office/drawing/2014/main" id="{0B36FFDC-AD8A-41A4-A6D2-B9D15067AA03}"/>
                  </a:ext>
                </a:extLst>
              </p:cNvPr>
              <p:cNvPicPr/>
              <p:nvPr/>
            </p:nvPicPr>
            <p:blipFill>
              <a:blip r:embed="rId3"/>
              <a:stretch>
                <a:fillRect/>
              </a:stretch>
            </p:blipFill>
            <p:spPr>
              <a:xfrm>
                <a:off x="4722840" y="3219480"/>
                <a:ext cx="24840" cy="19080"/>
              </a:xfrm>
              <a:prstGeom prst="rect">
                <a:avLst/>
              </a:prstGeom>
            </p:spPr>
          </p:pic>
        </mc:Fallback>
      </mc:AlternateContent>
    </p:spTree>
    <p:extLst>
      <p:ext uri="{BB962C8B-B14F-4D97-AF65-F5344CB8AC3E}">
        <p14:creationId xmlns:p14="http://schemas.microsoft.com/office/powerpoint/2010/main" val="204942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linked structure</a:t>
            </a:r>
          </a:p>
        </p:txBody>
      </p:sp>
      <p:sp>
        <p:nvSpPr>
          <p:cNvPr id="3" name="Content Placeholder 2"/>
          <p:cNvSpPr>
            <a:spLocks noGrp="1"/>
          </p:cNvSpPr>
          <p:nvPr>
            <p:ph idx="1"/>
          </p:nvPr>
        </p:nvSpPr>
        <p:spPr>
          <a:xfrm>
            <a:off x="1088685" y="2369050"/>
            <a:ext cx="7202456" cy="1274264"/>
          </a:xfrm>
        </p:spPr>
        <p:txBody>
          <a:bodyPr>
            <a:normAutofit fontScale="55000" lnSpcReduction="20000"/>
          </a:bodyPr>
          <a:lstStyle/>
          <a:p>
            <a:r>
              <a:rPr lang="en-US" dirty="0"/>
              <a:t>In linear linked list, each node is divided in two parts: First part contains the information of the element. And the second part contains the address of the next node in the list. That is each node has a single pointer to the next node, and in the last node case a null pointer represents the end of the end node.</a:t>
            </a:r>
          </a:p>
        </p:txBody>
      </p:sp>
      <p:graphicFrame>
        <p:nvGraphicFramePr>
          <p:cNvPr id="7" name="Table 6"/>
          <p:cNvGraphicFramePr>
            <a:graphicFrameLocks noGrp="1"/>
          </p:cNvGraphicFramePr>
          <p:nvPr>
            <p:extLst>
              <p:ext uri="{D42A27DB-BD31-4B8C-83A1-F6EECF244321}">
                <p14:modId xmlns:p14="http://schemas.microsoft.com/office/powerpoint/2010/main" val="2330677475"/>
              </p:ext>
            </p:extLst>
          </p:nvPr>
        </p:nvGraphicFramePr>
        <p:xfrm>
          <a:off x="1438316" y="4343796"/>
          <a:ext cx="1519198" cy="281940"/>
        </p:xfrm>
        <a:graphic>
          <a:graphicData uri="http://schemas.openxmlformats.org/drawingml/2006/table">
            <a:tbl>
              <a:tblPr firstRow="1" bandRow="1">
                <a:tableStyleId>{616DA210-FB5B-4158-B5E0-FEB733F419BA}</a:tableStyleId>
              </a:tblPr>
              <a:tblGrid>
                <a:gridCol w="759599">
                  <a:extLst>
                    <a:ext uri="{9D8B030D-6E8A-4147-A177-3AD203B41FA5}">
                      <a16:colId xmlns:a16="http://schemas.microsoft.com/office/drawing/2014/main" val="20000"/>
                    </a:ext>
                  </a:extLst>
                </a:gridCol>
                <a:gridCol w="759599">
                  <a:extLst>
                    <a:ext uri="{9D8B030D-6E8A-4147-A177-3AD203B41FA5}">
                      <a16:colId xmlns:a16="http://schemas.microsoft.com/office/drawing/2014/main" val="20001"/>
                    </a:ext>
                  </a:extLst>
                </a:gridCol>
              </a:tblGrid>
              <a:tr h="278130">
                <a:tc>
                  <a:txBody>
                    <a:bodyPr/>
                    <a:lstStyle/>
                    <a:p>
                      <a:r>
                        <a:rPr lang="en-US" sz="1400" b="0" i="0" dirty="0">
                          <a:latin typeface="Al Bayan Plain" charset="-78"/>
                          <a:ea typeface="Al Bayan Plain" charset="-78"/>
                          <a:cs typeface="Al Bayan Plain" charset="-78"/>
                        </a:rPr>
                        <a:t>20</a:t>
                      </a:r>
                    </a:p>
                  </a:txBody>
                  <a:tcPr marL="68580" marR="68580" marT="34290" marB="34290"/>
                </a:tc>
                <a:tc>
                  <a:txBody>
                    <a:bodyPr/>
                    <a:lstStyle/>
                    <a:p>
                      <a:r>
                        <a:rPr lang="en-US" sz="1400" b="0" dirty="0">
                          <a:latin typeface="Al Bayan Plain" charset="-78"/>
                          <a:ea typeface="Al Bayan Plain" charset="-78"/>
                          <a:cs typeface="Al Bayan Plain" charset="-78"/>
                        </a:rPr>
                        <a:t>1020</a:t>
                      </a:r>
                    </a:p>
                  </a:txBody>
                  <a:tcPr marL="68580" marR="68580" marT="34290" marB="34290"/>
                </a:tc>
                <a:extLst>
                  <a:ext uri="{0D108BD9-81ED-4DB2-BD59-A6C34878D82A}">
                    <a16:rowId xmlns:a16="http://schemas.microsoft.com/office/drawing/2014/main" val="10000"/>
                  </a:ext>
                </a:extLst>
              </a:tr>
            </a:tbl>
          </a:graphicData>
        </a:graphic>
      </p:graphicFrame>
      <p:sp>
        <p:nvSpPr>
          <p:cNvPr id="8" name="TextBox 7"/>
          <p:cNvSpPr txBox="1"/>
          <p:nvPr/>
        </p:nvSpPr>
        <p:spPr>
          <a:xfrm>
            <a:off x="1438316" y="4066797"/>
            <a:ext cx="534313"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INFO</a:t>
            </a:r>
          </a:p>
        </p:txBody>
      </p:sp>
      <p:sp>
        <p:nvSpPr>
          <p:cNvPr id="9" name="Rectangle 8"/>
          <p:cNvSpPr/>
          <p:nvPr/>
        </p:nvSpPr>
        <p:spPr>
          <a:xfrm>
            <a:off x="2382612" y="4066797"/>
            <a:ext cx="502061" cy="300082"/>
          </a:xfrm>
          <a:prstGeom prst="rect">
            <a:avLst/>
          </a:prstGeom>
        </p:spPr>
        <p:txBody>
          <a:bodyPr wrap="none">
            <a:spAutoFit/>
          </a:bodyPr>
          <a:lstStyle/>
          <a:p>
            <a:r>
              <a:rPr lang="en-US" sz="1350" dirty="0">
                <a:latin typeface="Al Bayan Plain" charset="-78"/>
                <a:ea typeface="Al Bayan Plain" charset="-78"/>
                <a:cs typeface="Al Bayan Plain" charset="-78"/>
              </a:rPr>
              <a:t>LINK</a:t>
            </a:r>
          </a:p>
        </p:txBody>
      </p:sp>
      <p:cxnSp>
        <p:nvCxnSpPr>
          <p:cNvPr id="10" name="Straight Arrow Connector 9"/>
          <p:cNvCxnSpPr/>
          <p:nvPr/>
        </p:nvCxnSpPr>
        <p:spPr>
          <a:xfrm flipV="1">
            <a:off x="2957513" y="4479132"/>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205260212"/>
              </p:ext>
            </p:extLst>
          </p:nvPr>
        </p:nvGraphicFramePr>
        <p:xfrm>
          <a:off x="3246835" y="4340066"/>
          <a:ext cx="1519198" cy="281940"/>
        </p:xfrm>
        <a:graphic>
          <a:graphicData uri="http://schemas.openxmlformats.org/drawingml/2006/table">
            <a:tbl>
              <a:tblPr firstRow="1" bandRow="1">
                <a:tableStyleId>{616DA210-FB5B-4158-B5E0-FEB733F419BA}</a:tableStyleId>
              </a:tblPr>
              <a:tblGrid>
                <a:gridCol w="759599">
                  <a:extLst>
                    <a:ext uri="{9D8B030D-6E8A-4147-A177-3AD203B41FA5}">
                      <a16:colId xmlns:a16="http://schemas.microsoft.com/office/drawing/2014/main" val="20000"/>
                    </a:ext>
                  </a:extLst>
                </a:gridCol>
                <a:gridCol w="759599">
                  <a:extLst>
                    <a:ext uri="{9D8B030D-6E8A-4147-A177-3AD203B41FA5}">
                      <a16:colId xmlns:a16="http://schemas.microsoft.com/office/drawing/2014/main" val="20001"/>
                    </a:ext>
                  </a:extLst>
                </a:gridCol>
              </a:tblGrid>
              <a:tr h="278130">
                <a:tc>
                  <a:txBody>
                    <a:bodyPr/>
                    <a:lstStyle/>
                    <a:p>
                      <a:r>
                        <a:rPr lang="en-US" sz="1400" b="0" i="0" dirty="0">
                          <a:latin typeface="Al Bayan Plain" charset="-78"/>
                          <a:ea typeface="Al Bayan Plain" charset="-78"/>
                          <a:cs typeface="Al Bayan Plain" charset="-78"/>
                        </a:rPr>
                        <a:t>10</a:t>
                      </a:r>
                    </a:p>
                  </a:txBody>
                  <a:tcPr marL="68580" marR="68580" marT="34290" marB="34290"/>
                </a:tc>
                <a:tc>
                  <a:txBody>
                    <a:bodyPr/>
                    <a:lstStyle/>
                    <a:p>
                      <a:r>
                        <a:rPr lang="en-US" sz="1400" b="0" dirty="0">
                          <a:latin typeface="Al Bayan Plain" charset="-78"/>
                          <a:ea typeface="Al Bayan Plain" charset="-78"/>
                          <a:cs typeface="Al Bayan Plain" charset="-78"/>
                        </a:rPr>
                        <a:t>1131</a:t>
                      </a:r>
                    </a:p>
                  </a:txBody>
                  <a:tcPr marL="68580" marR="68580" marT="34290" marB="34290"/>
                </a:tc>
                <a:extLst>
                  <a:ext uri="{0D108BD9-81ED-4DB2-BD59-A6C34878D82A}">
                    <a16:rowId xmlns:a16="http://schemas.microsoft.com/office/drawing/2014/main" val="10000"/>
                  </a:ext>
                </a:extLst>
              </a:tr>
            </a:tbl>
          </a:graphicData>
        </a:graphic>
      </p:graphicFrame>
      <p:cxnSp>
        <p:nvCxnSpPr>
          <p:cNvPr id="14" name="Straight Arrow Connector 13"/>
          <p:cNvCxnSpPr/>
          <p:nvPr/>
        </p:nvCxnSpPr>
        <p:spPr>
          <a:xfrm flipV="1">
            <a:off x="4766032" y="4475402"/>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893886602"/>
              </p:ext>
            </p:extLst>
          </p:nvPr>
        </p:nvGraphicFramePr>
        <p:xfrm>
          <a:off x="5055354" y="4343796"/>
          <a:ext cx="1519198" cy="281940"/>
        </p:xfrm>
        <a:graphic>
          <a:graphicData uri="http://schemas.openxmlformats.org/drawingml/2006/table">
            <a:tbl>
              <a:tblPr firstRow="1" bandRow="1">
                <a:tableStyleId>{616DA210-FB5B-4158-B5E0-FEB733F419BA}</a:tableStyleId>
              </a:tblPr>
              <a:tblGrid>
                <a:gridCol w="759599">
                  <a:extLst>
                    <a:ext uri="{9D8B030D-6E8A-4147-A177-3AD203B41FA5}">
                      <a16:colId xmlns:a16="http://schemas.microsoft.com/office/drawing/2014/main" val="20000"/>
                    </a:ext>
                  </a:extLst>
                </a:gridCol>
                <a:gridCol w="759599">
                  <a:extLst>
                    <a:ext uri="{9D8B030D-6E8A-4147-A177-3AD203B41FA5}">
                      <a16:colId xmlns:a16="http://schemas.microsoft.com/office/drawing/2014/main" val="20001"/>
                    </a:ext>
                  </a:extLst>
                </a:gridCol>
              </a:tblGrid>
              <a:tr h="278130">
                <a:tc>
                  <a:txBody>
                    <a:bodyPr/>
                    <a:lstStyle/>
                    <a:p>
                      <a:r>
                        <a:rPr lang="en-US" sz="1400" b="0" i="0" dirty="0">
                          <a:latin typeface="Al Bayan Plain" charset="-78"/>
                          <a:ea typeface="Al Bayan Plain" charset="-78"/>
                          <a:cs typeface="Al Bayan Plain" charset="-78"/>
                        </a:rPr>
                        <a:t>45</a:t>
                      </a:r>
                    </a:p>
                  </a:txBody>
                  <a:tcPr marL="68580" marR="68580" marT="34290" marB="34290"/>
                </a:tc>
                <a:tc>
                  <a:txBody>
                    <a:bodyPr/>
                    <a:lstStyle/>
                    <a:p>
                      <a:r>
                        <a:rPr lang="en-US" sz="1400" b="0" dirty="0">
                          <a:latin typeface="Al Bayan Plain" charset="-78"/>
                          <a:ea typeface="Al Bayan Plain" charset="-78"/>
                          <a:cs typeface="Al Bayan Plain" charset="-78"/>
                        </a:rPr>
                        <a:t>1080</a:t>
                      </a:r>
                    </a:p>
                  </a:txBody>
                  <a:tcPr marL="68580" marR="68580" marT="34290" marB="34290"/>
                </a:tc>
                <a:extLst>
                  <a:ext uri="{0D108BD9-81ED-4DB2-BD59-A6C34878D82A}">
                    <a16:rowId xmlns:a16="http://schemas.microsoft.com/office/drawing/2014/main" val="10000"/>
                  </a:ext>
                </a:extLst>
              </a:tr>
            </a:tbl>
          </a:graphicData>
        </a:graphic>
      </p:graphicFrame>
      <p:cxnSp>
        <p:nvCxnSpPr>
          <p:cNvPr id="16" name="Straight Arrow Connector 15"/>
          <p:cNvCxnSpPr/>
          <p:nvPr/>
        </p:nvCxnSpPr>
        <p:spPr>
          <a:xfrm flipV="1">
            <a:off x="6574552" y="4479132"/>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316637766"/>
              </p:ext>
            </p:extLst>
          </p:nvPr>
        </p:nvGraphicFramePr>
        <p:xfrm>
          <a:off x="6863873" y="4336337"/>
          <a:ext cx="1519198" cy="281940"/>
        </p:xfrm>
        <a:graphic>
          <a:graphicData uri="http://schemas.openxmlformats.org/drawingml/2006/table">
            <a:tbl>
              <a:tblPr firstRow="1" bandRow="1">
                <a:tableStyleId>{616DA210-FB5B-4158-B5E0-FEB733F419BA}</a:tableStyleId>
              </a:tblPr>
              <a:tblGrid>
                <a:gridCol w="759599">
                  <a:extLst>
                    <a:ext uri="{9D8B030D-6E8A-4147-A177-3AD203B41FA5}">
                      <a16:colId xmlns:a16="http://schemas.microsoft.com/office/drawing/2014/main" val="20000"/>
                    </a:ext>
                  </a:extLst>
                </a:gridCol>
                <a:gridCol w="759599">
                  <a:extLst>
                    <a:ext uri="{9D8B030D-6E8A-4147-A177-3AD203B41FA5}">
                      <a16:colId xmlns:a16="http://schemas.microsoft.com/office/drawing/2014/main" val="20001"/>
                    </a:ext>
                  </a:extLst>
                </a:gridCol>
              </a:tblGrid>
              <a:tr h="278130">
                <a:tc>
                  <a:txBody>
                    <a:bodyPr/>
                    <a:lstStyle/>
                    <a:p>
                      <a:r>
                        <a:rPr lang="en-US" sz="1400" b="0" i="0" dirty="0">
                          <a:latin typeface="Al Bayan Plain" charset="-78"/>
                          <a:ea typeface="Al Bayan Plain" charset="-78"/>
                          <a:cs typeface="Al Bayan Plain" charset="-78"/>
                        </a:rPr>
                        <a:t>25</a:t>
                      </a:r>
                    </a:p>
                  </a:txBody>
                  <a:tcPr marL="68580" marR="68580" marT="34290" marB="34290"/>
                </a:tc>
                <a:tc>
                  <a:txBody>
                    <a:bodyPr/>
                    <a:lstStyle/>
                    <a:p>
                      <a:r>
                        <a:rPr lang="en-US" sz="1400" b="0" dirty="0">
                          <a:latin typeface="Al Bayan Plain" charset="-78"/>
                          <a:ea typeface="Al Bayan Plain" charset="-78"/>
                          <a:cs typeface="Al Bayan Plain" charset="-78"/>
                        </a:rPr>
                        <a:t>NULL</a:t>
                      </a:r>
                    </a:p>
                  </a:txBody>
                  <a:tcPr marL="68580" marR="68580" marT="34290" marB="34290"/>
                </a:tc>
                <a:extLst>
                  <a:ext uri="{0D108BD9-81ED-4DB2-BD59-A6C34878D82A}">
                    <a16:rowId xmlns:a16="http://schemas.microsoft.com/office/drawing/2014/main" val="10000"/>
                  </a:ext>
                </a:extLst>
              </a:tr>
            </a:tbl>
          </a:graphicData>
        </a:graphic>
      </p:graphicFrame>
      <p:sp>
        <p:nvSpPr>
          <p:cNvPr id="19" name="TextBox 18"/>
          <p:cNvSpPr txBox="1"/>
          <p:nvPr/>
        </p:nvSpPr>
        <p:spPr>
          <a:xfrm>
            <a:off x="881467" y="4757644"/>
            <a:ext cx="564514"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FIRST</a:t>
            </a:r>
          </a:p>
        </p:txBody>
      </p:sp>
      <p:sp>
        <p:nvSpPr>
          <p:cNvPr id="20" name="TextBox 19"/>
          <p:cNvSpPr txBox="1"/>
          <p:nvPr/>
        </p:nvSpPr>
        <p:spPr>
          <a:xfrm>
            <a:off x="1963091" y="4744148"/>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1010</a:t>
            </a:r>
          </a:p>
        </p:txBody>
      </p:sp>
      <p:sp>
        <p:nvSpPr>
          <p:cNvPr id="21" name="TextBox 20"/>
          <p:cNvSpPr txBox="1"/>
          <p:nvPr/>
        </p:nvSpPr>
        <p:spPr>
          <a:xfrm>
            <a:off x="3761655" y="4760425"/>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1020</a:t>
            </a:r>
          </a:p>
        </p:txBody>
      </p:sp>
      <p:sp>
        <p:nvSpPr>
          <p:cNvPr id="22" name="TextBox 21"/>
          <p:cNvSpPr txBox="1"/>
          <p:nvPr/>
        </p:nvSpPr>
        <p:spPr>
          <a:xfrm>
            <a:off x="5873829" y="4760425"/>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1131</a:t>
            </a:r>
          </a:p>
        </p:txBody>
      </p:sp>
      <p:sp>
        <p:nvSpPr>
          <p:cNvPr id="23" name="TextBox 22"/>
          <p:cNvSpPr txBox="1"/>
          <p:nvPr/>
        </p:nvSpPr>
        <p:spPr>
          <a:xfrm>
            <a:off x="7378693" y="4760425"/>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1080</a:t>
            </a:r>
          </a:p>
        </p:txBody>
      </p:sp>
      <p:sp>
        <p:nvSpPr>
          <p:cNvPr id="18" name="Rectangle 1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63345C4-7A36-4FDF-8E6C-DEC2FBDA8D37}"/>
                  </a:ext>
                </a:extLst>
              </p14:cNvPr>
              <p14:cNvContentPartPr/>
              <p14:nvPr/>
            </p14:nvContentPartPr>
            <p14:xfrm>
              <a:off x="2023200" y="3931920"/>
              <a:ext cx="7104240" cy="1606320"/>
            </p14:xfrm>
          </p:contentPart>
        </mc:Choice>
        <mc:Fallback>
          <p:pic>
            <p:nvPicPr>
              <p:cNvPr id="4" name="Ink 3">
                <a:extLst>
                  <a:ext uri="{FF2B5EF4-FFF2-40B4-BE49-F238E27FC236}">
                    <a16:creationId xmlns:a16="http://schemas.microsoft.com/office/drawing/2014/main" id="{663345C4-7A36-4FDF-8E6C-DEC2FBDA8D37}"/>
                  </a:ext>
                </a:extLst>
              </p:cNvPr>
              <p:cNvPicPr/>
              <p:nvPr/>
            </p:nvPicPr>
            <p:blipFill>
              <a:blip r:embed="rId3"/>
              <a:stretch>
                <a:fillRect/>
              </a:stretch>
            </p:blipFill>
            <p:spPr>
              <a:xfrm>
                <a:off x="2013840" y="3922560"/>
                <a:ext cx="7122960" cy="1625040"/>
              </a:xfrm>
              <a:prstGeom prst="rect">
                <a:avLst/>
              </a:prstGeom>
            </p:spPr>
          </p:pic>
        </mc:Fallback>
      </mc:AlternateContent>
    </p:spTree>
    <p:extLst>
      <p:ext uri="{BB962C8B-B14F-4D97-AF65-F5344CB8AC3E}">
        <p14:creationId xmlns:p14="http://schemas.microsoft.com/office/powerpoint/2010/main" val="1235643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linked structure</a:t>
            </a:r>
          </a:p>
        </p:txBody>
      </p:sp>
      <p:sp>
        <p:nvSpPr>
          <p:cNvPr id="3" name="Content Placeholder 2"/>
          <p:cNvSpPr>
            <a:spLocks noGrp="1"/>
          </p:cNvSpPr>
          <p:nvPr>
            <p:ph idx="1"/>
          </p:nvPr>
        </p:nvSpPr>
        <p:spPr>
          <a:xfrm>
            <a:off x="1088685" y="2369050"/>
            <a:ext cx="7202456" cy="1274264"/>
          </a:xfrm>
        </p:spPr>
        <p:txBody>
          <a:bodyPr>
            <a:normAutofit fontScale="62500" lnSpcReduction="20000"/>
          </a:bodyPr>
          <a:lstStyle/>
          <a:p>
            <a:r>
              <a:rPr lang="en-US" dirty="0"/>
              <a:t>It is just like a linear linked list in which the second part of the last node contains the address of the first node in the list. i.e., the second field of the last node does not point to the NULL pointer rather it points back to the beginning of the linked list.</a:t>
            </a:r>
          </a:p>
        </p:txBody>
      </p:sp>
      <p:graphicFrame>
        <p:nvGraphicFramePr>
          <p:cNvPr id="7" name="Table 6"/>
          <p:cNvGraphicFramePr>
            <a:graphicFrameLocks noGrp="1"/>
          </p:cNvGraphicFramePr>
          <p:nvPr/>
        </p:nvGraphicFramePr>
        <p:xfrm>
          <a:off x="1438316" y="4343796"/>
          <a:ext cx="1519198" cy="281940"/>
        </p:xfrm>
        <a:graphic>
          <a:graphicData uri="http://schemas.openxmlformats.org/drawingml/2006/table">
            <a:tbl>
              <a:tblPr firstRow="1" bandRow="1">
                <a:tableStyleId>{616DA210-FB5B-4158-B5E0-FEB733F419BA}</a:tableStyleId>
              </a:tblPr>
              <a:tblGrid>
                <a:gridCol w="759599">
                  <a:extLst>
                    <a:ext uri="{9D8B030D-6E8A-4147-A177-3AD203B41FA5}">
                      <a16:colId xmlns:a16="http://schemas.microsoft.com/office/drawing/2014/main" val="20000"/>
                    </a:ext>
                  </a:extLst>
                </a:gridCol>
                <a:gridCol w="759599">
                  <a:extLst>
                    <a:ext uri="{9D8B030D-6E8A-4147-A177-3AD203B41FA5}">
                      <a16:colId xmlns:a16="http://schemas.microsoft.com/office/drawing/2014/main" val="20001"/>
                    </a:ext>
                  </a:extLst>
                </a:gridCol>
              </a:tblGrid>
              <a:tr h="278130">
                <a:tc>
                  <a:txBody>
                    <a:bodyPr/>
                    <a:lstStyle/>
                    <a:p>
                      <a:r>
                        <a:rPr lang="en-US" sz="1400" b="0" i="0" dirty="0">
                          <a:latin typeface="Al Bayan Plain" charset="-78"/>
                          <a:ea typeface="Al Bayan Plain" charset="-78"/>
                          <a:cs typeface="Al Bayan Plain" charset="-78"/>
                        </a:rPr>
                        <a:t>5</a:t>
                      </a:r>
                    </a:p>
                  </a:txBody>
                  <a:tcPr marL="68580" marR="68580" marT="34290" marB="34290"/>
                </a:tc>
                <a:tc>
                  <a:txBody>
                    <a:bodyPr/>
                    <a:lstStyle/>
                    <a:p>
                      <a:r>
                        <a:rPr lang="en-US" sz="1400" b="0" dirty="0">
                          <a:latin typeface="Al Bayan Plain" charset="-78"/>
                          <a:ea typeface="Al Bayan Plain" charset="-78"/>
                          <a:cs typeface="Al Bayan Plain" charset="-78"/>
                        </a:rPr>
                        <a:t>1020</a:t>
                      </a:r>
                    </a:p>
                  </a:txBody>
                  <a:tcPr marL="68580" marR="68580" marT="34290" marB="34290"/>
                </a:tc>
                <a:extLst>
                  <a:ext uri="{0D108BD9-81ED-4DB2-BD59-A6C34878D82A}">
                    <a16:rowId xmlns:a16="http://schemas.microsoft.com/office/drawing/2014/main" val="10000"/>
                  </a:ext>
                </a:extLst>
              </a:tr>
            </a:tbl>
          </a:graphicData>
        </a:graphic>
      </p:graphicFrame>
      <p:sp>
        <p:nvSpPr>
          <p:cNvPr id="8" name="TextBox 7"/>
          <p:cNvSpPr txBox="1"/>
          <p:nvPr/>
        </p:nvSpPr>
        <p:spPr>
          <a:xfrm>
            <a:off x="1438316" y="4066797"/>
            <a:ext cx="534313"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INFO</a:t>
            </a:r>
          </a:p>
        </p:txBody>
      </p:sp>
      <p:sp>
        <p:nvSpPr>
          <p:cNvPr id="9" name="Rectangle 8"/>
          <p:cNvSpPr/>
          <p:nvPr/>
        </p:nvSpPr>
        <p:spPr>
          <a:xfrm>
            <a:off x="2382612" y="4066797"/>
            <a:ext cx="502061" cy="300082"/>
          </a:xfrm>
          <a:prstGeom prst="rect">
            <a:avLst/>
          </a:prstGeom>
        </p:spPr>
        <p:txBody>
          <a:bodyPr wrap="none">
            <a:spAutoFit/>
          </a:bodyPr>
          <a:lstStyle/>
          <a:p>
            <a:r>
              <a:rPr lang="en-US" sz="1350" dirty="0">
                <a:latin typeface="Al Bayan Plain" charset="-78"/>
                <a:ea typeface="Al Bayan Plain" charset="-78"/>
                <a:cs typeface="Al Bayan Plain" charset="-78"/>
              </a:rPr>
              <a:t>LINK</a:t>
            </a:r>
          </a:p>
        </p:txBody>
      </p:sp>
      <p:cxnSp>
        <p:nvCxnSpPr>
          <p:cNvPr id="10" name="Straight Arrow Connector 9"/>
          <p:cNvCxnSpPr/>
          <p:nvPr/>
        </p:nvCxnSpPr>
        <p:spPr>
          <a:xfrm flipV="1">
            <a:off x="2957513" y="4472388"/>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3246835" y="4340066"/>
          <a:ext cx="1519198" cy="281940"/>
        </p:xfrm>
        <a:graphic>
          <a:graphicData uri="http://schemas.openxmlformats.org/drawingml/2006/table">
            <a:tbl>
              <a:tblPr firstRow="1" bandRow="1">
                <a:tableStyleId>{616DA210-FB5B-4158-B5E0-FEB733F419BA}</a:tableStyleId>
              </a:tblPr>
              <a:tblGrid>
                <a:gridCol w="759599">
                  <a:extLst>
                    <a:ext uri="{9D8B030D-6E8A-4147-A177-3AD203B41FA5}">
                      <a16:colId xmlns:a16="http://schemas.microsoft.com/office/drawing/2014/main" val="20000"/>
                    </a:ext>
                  </a:extLst>
                </a:gridCol>
                <a:gridCol w="759599">
                  <a:extLst>
                    <a:ext uri="{9D8B030D-6E8A-4147-A177-3AD203B41FA5}">
                      <a16:colId xmlns:a16="http://schemas.microsoft.com/office/drawing/2014/main" val="20001"/>
                    </a:ext>
                  </a:extLst>
                </a:gridCol>
              </a:tblGrid>
              <a:tr h="278130">
                <a:tc>
                  <a:txBody>
                    <a:bodyPr/>
                    <a:lstStyle/>
                    <a:p>
                      <a:r>
                        <a:rPr lang="en-US" sz="1400" b="0" i="0" dirty="0">
                          <a:latin typeface="Al Bayan Plain" charset="-78"/>
                          <a:ea typeface="Al Bayan Plain" charset="-78"/>
                          <a:cs typeface="Al Bayan Plain" charset="-78"/>
                        </a:rPr>
                        <a:t>10</a:t>
                      </a:r>
                    </a:p>
                  </a:txBody>
                  <a:tcPr marL="68580" marR="68580" marT="34290" marB="34290"/>
                </a:tc>
                <a:tc>
                  <a:txBody>
                    <a:bodyPr/>
                    <a:lstStyle/>
                    <a:p>
                      <a:r>
                        <a:rPr lang="en-US" sz="1400" b="0" dirty="0">
                          <a:latin typeface="Al Bayan Plain" charset="-78"/>
                          <a:ea typeface="Al Bayan Plain" charset="-78"/>
                          <a:cs typeface="Al Bayan Plain" charset="-78"/>
                        </a:rPr>
                        <a:t>1028</a:t>
                      </a:r>
                    </a:p>
                  </a:txBody>
                  <a:tcPr marL="68580" marR="68580" marT="34290" marB="34290"/>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5055354" y="4343796"/>
          <a:ext cx="1519198" cy="281940"/>
        </p:xfrm>
        <a:graphic>
          <a:graphicData uri="http://schemas.openxmlformats.org/drawingml/2006/table">
            <a:tbl>
              <a:tblPr firstRow="1" bandRow="1">
                <a:tableStyleId>{616DA210-FB5B-4158-B5E0-FEB733F419BA}</a:tableStyleId>
              </a:tblPr>
              <a:tblGrid>
                <a:gridCol w="759599">
                  <a:extLst>
                    <a:ext uri="{9D8B030D-6E8A-4147-A177-3AD203B41FA5}">
                      <a16:colId xmlns:a16="http://schemas.microsoft.com/office/drawing/2014/main" val="20000"/>
                    </a:ext>
                  </a:extLst>
                </a:gridCol>
                <a:gridCol w="759599">
                  <a:extLst>
                    <a:ext uri="{9D8B030D-6E8A-4147-A177-3AD203B41FA5}">
                      <a16:colId xmlns:a16="http://schemas.microsoft.com/office/drawing/2014/main" val="20001"/>
                    </a:ext>
                  </a:extLst>
                </a:gridCol>
              </a:tblGrid>
              <a:tr h="278130">
                <a:tc>
                  <a:txBody>
                    <a:bodyPr/>
                    <a:lstStyle/>
                    <a:p>
                      <a:r>
                        <a:rPr lang="en-US" sz="1400" b="0" i="0" dirty="0">
                          <a:latin typeface="Al Bayan Plain" charset="-78"/>
                          <a:ea typeface="Al Bayan Plain" charset="-78"/>
                          <a:cs typeface="Al Bayan Plain" charset="-78"/>
                        </a:rPr>
                        <a:t>15</a:t>
                      </a:r>
                    </a:p>
                  </a:txBody>
                  <a:tcPr marL="68580" marR="68580" marT="34290" marB="34290"/>
                </a:tc>
                <a:tc>
                  <a:txBody>
                    <a:bodyPr/>
                    <a:lstStyle/>
                    <a:p>
                      <a:r>
                        <a:rPr lang="en-US" sz="1400" b="0" dirty="0">
                          <a:latin typeface="Al Bayan Plain" charset="-78"/>
                          <a:ea typeface="Al Bayan Plain" charset="-78"/>
                          <a:cs typeface="Al Bayan Plain" charset="-78"/>
                        </a:rPr>
                        <a:t>1039</a:t>
                      </a:r>
                    </a:p>
                  </a:txBody>
                  <a:tcPr marL="68580" marR="68580" marT="34290" marB="34290"/>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nvGraphicFramePr>
        <p:xfrm>
          <a:off x="6863873" y="4336337"/>
          <a:ext cx="1519198" cy="281940"/>
        </p:xfrm>
        <a:graphic>
          <a:graphicData uri="http://schemas.openxmlformats.org/drawingml/2006/table">
            <a:tbl>
              <a:tblPr firstRow="1" bandRow="1">
                <a:tableStyleId>{616DA210-FB5B-4158-B5E0-FEB733F419BA}</a:tableStyleId>
              </a:tblPr>
              <a:tblGrid>
                <a:gridCol w="759599">
                  <a:extLst>
                    <a:ext uri="{9D8B030D-6E8A-4147-A177-3AD203B41FA5}">
                      <a16:colId xmlns:a16="http://schemas.microsoft.com/office/drawing/2014/main" val="20000"/>
                    </a:ext>
                  </a:extLst>
                </a:gridCol>
                <a:gridCol w="759599">
                  <a:extLst>
                    <a:ext uri="{9D8B030D-6E8A-4147-A177-3AD203B41FA5}">
                      <a16:colId xmlns:a16="http://schemas.microsoft.com/office/drawing/2014/main" val="20001"/>
                    </a:ext>
                  </a:extLst>
                </a:gridCol>
              </a:tblGrid>
              <a:tr h="278130">
                <a:tc>
                  <a:txBody>
                    <a:bodyPr/>
                    <a:lstStyle/>
                    <a:p>
                      <a:r>
                        <a:rPr lang="en-US" sz="1400" b="0" i="0" dirty="0">
                          <a:latin typeface="Al Bayan Plain" charset="-78"/>
                          <a:ea typeface="Al Bayan Plain" charset="-78"/>
                          <a:cs typeface="Al Bayan Plain" charset="-78"/>
                        </a:rPr>
                        <a:t>20</a:t>
                      </a:r>
                    </a:p>
                  </a:txBody>
                  <a:tcPr marL="68580" marR="68580" marT="34290" marB="34290"/>
                </a:tc>
                <a:tc>
                  <a:txBody>
                    <a:bodyPr/>
                    <a:lstStyle/>
                    <a:p>
                      <a:r>
                        <a:rPr lang="en-US" sz="1400" b="0" dirty="0">
                          <a:latin typeface="Al Bayan Plain" charset="-78"/>
                          <a:ea typeface="Al Bayan Plain" charset="-78"/>
                          <a:cs typeface="Al Bayan Plain" charset="-78"/>
                        </a:rPr>
                        <a:t>1010</a:t>
                      </a:r>
                    </a:p>
                  </a:txBody>
                  <a:tcPr marL="68580" marR="68580" marT="34290" marB="34290"/>
                </a:tc>
                <a:extLst>
                  <a:ext uri="{0D108BD9-81ED-4DB2-BD59-A6C34878D82A}">
                    <a16:rowId xmlns:a16="http://schemas.microsoft.com/office/drawing/2014/main" val="10000"/>
                  </a:ext>
                </a:extLst>
              </a:tr>
            </a:tbl>
          </a:graphicData>
        </a:graphic>
      </p:graphicFrame>
      <p:sp>
        <p:nvSpPr>
          <p:cNvPr id="19" name="TextBox 18"/>
          <p:cNvSpPr txBox="1"/>
          <p:nvPr/>
        </p:nvSpPr>
        <p:spPr>
          <a:xfrm>
            <a:off x="881467" y="4757644"/>
            <a:ext cx="564514"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FIRST</a:t>
            </a:r>
          </a:p>
        </p:txBody>
      </p:sp>
      <p:sp>
        <p:nvSpPr>
          <p:cNvPr id="20" name="TextBox 19"/>
          <p:cNvSpPr txBox="1"/>
          <p:nvPr/>
        </p:nvSpPr>
        <p:spPr>
          <a:xfrm>
            <a:off x="1963091" y="4744148"/>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1010</a:t>
            </a:r>
          </a:p>
        </p:txBody>
      </p:sp>
      <p:sp>
        <p:nvSpPr>
          <p:cNvPr id="21" name="TextBox 20"/>
          <p:cNvSpPr txBox="1"/>
          <p:nvPr/>
        </p:nvSpPr>
        <p:spPr>
          <a:xfrm>
            <a:off x="3761655" y="4760425"/>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1020</a:t>
            </a:r>
          </a:p>
        </p:txBody>
      </p:sp>
      <p:sp>
        <p:nvSpPr>
          <p:cNvPr id="22" name="TextBox 21"/>
          <p:cNvSpPr txBox="1"/>
          <p:nvPr/>
        </p:nvSpPr>
        <p:spPr>
          <a:xfrm>
            <a:off x="5873829" y="4760425"/>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1028</a:t>
            </a:r>
          </a:p>
        </p:txBody>
      </p:sp>
      <p:sp>
        <p:nvSpPr>
          <p:cNvPr id="23" name="TextBox 22"/>
          <p:cNvSpPr txBox="1"/>
          <p:nvPr/>
        </p:nvSpPr>
        <p:spPr>
          <a:xfrm>
            <a:off x="7378693" y="4760425"/>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1039</a:t>
            </a:r>
          </a:p>
        </p:txBody>
      </p:sp>
      <p:cxnSp>
        <p:nvCxnSpPr>
          <p:cNvPr id="24" name="Straight Arrow Connector 23"/>
          <p:cNvCxnSpPr/>
          <p:nvPr/>
        </p:nvCxnSpPr>
        <p:spPr>
          <a:xfrm flipV="1">
            <a:off x="4766032" y="4461435"/>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574552" y="4457706"/>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8383071" y="4479132"/>
            <a:ext cx="32754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710613" y="4480094"/>
            <a:ext cx="0" cy="541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89360" y="5034644"/>
            <a:ext cx="81212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589360" y="4521997"/>
            <a:ext cx="0" cy="499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589360" y="4506560"/>
            <a:ext cx="848956" cy="4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29811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structure</a:t>
            </a:r>
          </a:p>
        </p:txBody>
      </p:sp>
      <p:sp>
        <p:nvSpPr>
          <p:cNvPr id="3" name="Content Placeholder 2"/>
          <p:cNvSpPr>
            <a:spLocks noGrp="1"/>
          </p:cNvSpPr>
          <p:nvPr>
            <p:ph idx="1"/>
          </p:nvPr>
        </p:nvSpPr>
        <p:spPr>
          <a:xfrm>
            <a:off x="1088685" y="2369050"/>
            <a:ext cx="7202456" cy="1274264"/>
          </a:xfrm>
        </p:spPr>
        <p:txBody>
          <a:bodyPr>
            <a:normAutofit fontScale="70000" lnSpcReduction="20000"/>
          </a:bodyPr>
          <a:lstStyle/>
          <a:p>
            <a:r>
              <a:rPr lang="en-US" dirty="0"/>
              <a:t>Doubly linked list are also called two-way lists. In the case of doubly linked list, two link fields are maintained instead of one as in linear linked list which helps in accessing both the successor and predecessor nodes.</a:t>
            </a:r>
          </a:p>
        </p:txBody>
      </p:sp>
      <p:graphicFrame>
        <p:nvGraphicFramePr>
          <p:cNvPr id="7" name="Table 6"/>
          <p:cNvGraphicFramePr>
            <a:graphicFrameLocks noGrp="1"/>
          </p:cNvGraphicFramePr>
          <p:nvPr>
            <p:extLst>
              <p:ext uri="{D42A27DB-BD31-4B8C-83A1-F6EECF244321}">
                <p14:modId xmlns:p14="http://schemas.microsoft.com/office/powerpoint/2010/main" val="636935252"/>
              </p:ext>
            </p:extLst>
          </p:nvPr>
        </p:nvGraphicFramePr>
        <p:xfrm>
          <a:off x="1438315" y="4324134"/>
          <a:ext cx="1519197" cy="495300"/>
        </p:xfrm>
        <a:graphic>
          <a:graphicData uri="http://schemas.openxmlformats.org/drawingml/2006/table">
            <a:tbl>
              <a:tblPr firstRow="1" bandRow="1">
                <a:tableStyleId>{616DA210-FB5B-4158-B5E0-FEB733F419BA}</a:tableStyleId>
              </a:tblPr>
              <a:tblGrid>
                <a:gridCol w="506399">
                  <a:extLst>
                    <a:ext uri="{9D8B030D-6E8A-4147-A177-3AD203B41FA5}">
                      <a16:colId xmlns:a16="http://schemas.microsoft.com/office/drawing/2014/main" val="20000"/>
                    </a:ext>
                  </a:extLst>
                </a:gridCol>
                <a:gridCol w="506399">
                  <a:extLst>
                    <a:ext uri="{9D8B030D-6E8A-4147-A177-3AD203B41FA5}">
                      <a16:colId xmlns:a16="http://schemas.microsoft.com/office/drawing/2014/main" val="20001"/>
                    </a:ext>
                  </a:extLst>
                </a:gridCol>
                <a:gridCol w="506399">
                  <a:extLst>
                    <a:ext uri="{9D8B030D-6E8A-4147-A177-3AD203B41FA5}">
                      <a16:colId xmlns:a16="http://schemas.microsoft.com/office/drawing/2014/main" val="20002"/>
                    </a:ext>
                  </a:extLst>
                </a:gridCol>
              </a:tblGrid>
              <a:tr h="375488">
                <a:tc>
                  <a:txBody>
                    <a:bodyPr/>
                    <a:lstStyle/>
                    <a:p>
                      <a:r>
                        <a:rPr lang="en-US" sz="1400" b="0" i="0" dirty="0">
                          <a:latin typeface="Al Bayan Plain" charset="-78"/>
                          <a:ea typeface="Al Bayan Plain" charset="-78"/>
                          <a:cs typeface="Al Bayan Plain" charset="-78"/>
                        </a:rPr>
                        <a:t>NULL</a:t>
                      </a:r>
                    </a:p>
                  </a:txBody>
                  <a:tcPr marL="68580" marR="68580" marT="34290" marB="34290"/>
                </a:tc>
                <a:tc>
                  <a:txBody>
                    <a:bodyPr/>
                    <a:lstStyle/>
                    <a:p>
                      <a:r>
                        <a:rPr lang="en-US" sz="1400" b="0" i="0" dirty="0">
                          <a:latin typeface="Al Bayan Plain" charset="-78"/>
                          <a:ea typeface="Al Bayan Plain" charset="-78"/>
                          <a:cs typeface="Al Bayan Plain" charset="-78"/>
                        </a:rPr>
                        <a:t>5</a:t>
                      </a:r>
                    </a:p>
                  </a:txBody>
                  <a:tcPr marL="68580" marR="68580" marT="34290" marB="34290"/>
                </a:tc>
                <a:tc>
                  <a:txBody>
                    <a:bodyPr/>
                    <a:lstStyle/>
                    <a:p>
                      <a:r>
                        <a:rPr lang="en-US" sz="1400" b="0" dirty="0">
                          <a:latin typeface="Al Bayan Plain" charset="-78"/>
                          <a:ea typeface="Al Bayan Plain" charset="-78"/>
                          <a:cs typeface="Al Bayan Plain" charset="-78"/>
                        </a:rPr>
                        <a:t>1020</a:t>
                      </a:r>
                    </a:p>
                  </a:txBody>
                  <a:tcPr marL="68580" marR="68580" marT="34290" marB="34290"/>
                </a:tc>
                <a:extLst>
                  <a:ext uri="{0D108BD9-81ED-4DB2-BD59-A6C34878D82A}">
                    <a16:rowId xmlns:a16="http://schemas.microsoft.com/office/drawing/2014/main" val="10000"/>
                  </a:ext>
                </a:extLst>
              </a:tr>
            </a:tbl>
          </a:graphicData>
        </a:graphic>
      </p:graphicFrame>
      <p:sp>
        <p:nvSpPr>
          <p:cNvPr id="8" name="TextBox 7"/>
          <p:cNvSpPr txBox="1"/>
          <p:nvPr/>
        </p:nvSpPr>
        <p:spPr>
          <a:xfrm>
            <a:off x="1438315" y="4066797"/>
            <a:ext cx="453970"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PRE</a:t>
            </a:r>
          </a:p>
        </p:txBody>
      </p:sp>
      <p:sp>
        <p:nvSpPr>
          <p:cNvPr id="9" name="Rectangle 8"/>
          <p:cNvSpPr/>
          <p:nvPr/>
        </p:nvSpPr>
        <p:spPr>
          <a:xfrm>
            <a:off x="2382611" y="4066797"/>
            <a:ext cx="468398" cy="300082"/>
          </a:xfrm>
          <a:prstGeom prst="rect">
            <a:avLst/>
          </a:prstGeom>
        </p:spPr>
        <p:txBody>
          <a:bodyPr wrap="none">
            <a:spAutoFit/>
          </a:bodyPr>
          <a:lstStyle/>
          <a:p>
            <a:r>
              <a:rPr lang="en-US" sz="1350" dirty="0">
                <a:latin typeface="Al Bayan Plain" charset="-78"/>
                <a:ea typeface="Al Bayan Plain" charset="-78"/>
                <a:cs typeface="Al Bayan Plain" charset="-78"/>
              </a:rPr>
              <a:t>SUC</a:t>
            </a:r>
          </a:p>
        </p:txBody>
      </p:sp>
      <p:cxnSp>
        <p:nvCxnSpPr>
          <p:cNvPr id="10" name="Straight Arrow Connector 9"/>
          <p:cNvCxnSpPr/>
          <p:nvPr/>
        </p:nvCxnSpPr>
        <p:spPr>
          <a:xfrm flipV="1">
            <a:off x="2957513" y="4397376"/>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3246835" y="4340066"/>
          <a:ext cx="1519197" cy="495300"/>
        </p:xfrm>
        <a:graphic>
          <a:graphicData uri="http://schemas.openxmlformats.org/drawingml/2006/table">
            <a:tbl>
              <a:tblPr firstRow="1" bandRow="1">
                <a:tableStyleId>{616DA210-FB5B-4158-B5E0-FEB733F419BA}</a:tableStyleId>
              </a:tblPr>
              <a:tblGrid>
                <a:gridCol w="506399">
                  <a:extLst>
                    <a:ext uri="{9D8B030D-6E8A-4147-A177-3AD203B41FA5}">
                      <a16:colId xmlns:a16="http://schemas.microsoft.com/office/drawing/2014/main" val="20000"/>
                    </a:ext>
                  </a:extLst>
                </a:gridCol>
                <a:gridCol w="506399">
                  <a:extLst>
                    <a:ext uri="{9D8B030D-6E8A-4147-A177-3AD203B41FA5}">
                      <a16:colId xmlns:a16="http://schemas.microsoft.com/office/drawing/2014/main" val="20001"/>
                    </a:ext>
                  </a:extLst>
                </a:gridCol>
                <a:gridCol w="506399">
                  <a:extLst>
                    <a:ext uri="{9D8B030D-6E8A-4147-A177-3AD203B41FA5}">
                      <a16:colId xmlns:a16="http://schemas.microsoft.com/office/drawing/2014/main" val="20002"/>
                    </a:ext>
                  </a:extLst>
                </a:gridCol>
              </a:tblGrid>
              <a:tr h="278130">
                <a:tc>
                  <a:txBody>
                    <a:bodyPr/>
                    <a:lstStyle/>
                    <a:p>
                      <a:r>
                        <a:rPr lang="en-US" sz="1400" b="0" i="0" dirty="0">
                          <a:latin typeface="Al Bayan Plain" charset="-78"/>
                          <a:ea typeface="Al Bayan Plain" charset="-78"/>
                          <a:cs typeface="Al Bayan Plain" charset="-78"/>
                        </a:rPr>
                        <a:t>1010</a:t>
                      </a:r>
                    </a:p>
                  </a:txBody>
                  <a:tcPr marL="68580" marR="68580" marT="34290" marB="34290"/>
                </a:tc>
                <a:tc>
                  <a:txBody>
                    <a:bodyPr/>
                    <a:lstStyle/>
                    <a:p>
                      <a:r>
                        <a:rPr lang="en-US" sz="1400" b="0" i="0" dirty="0">
                          <a:latin typeface="Al Bayan Plain" charset="-78"/>
                          <a:ea typeface="Al Bayan Plain" charset="-78"/>
                          <a:cs typeface="Al Bayan Plain" charset="-78"/>
                        </a:rPr>
                        <a:t>10</a:t>
                      </a:r>
                    </a:p>
                  </a:txBody>
                  <a:tcPr marL="68580" marR="68580" marT="34290" marB="34290"/>
                </a:tc>
                <a:tc>
                  <a:txBody>
                    <a:bodyPr/>
                    <a:lstStyle/>
                    <a:p>
                      <a:r>
                        <a:rPr lang="en-US" sz="1400" b="0" dirty="0">
                          <a:latin typeface="Al Bayan Plain" charset="-78"/>
                          <a:ea typeface="Al Bayan Plain" charset="-78"/>
                          <a:cs typeface="Al Bayan Plain" charset="-78"/>
                        </a:rPr>
                        <a:t>1028</a:t>
                      </a:r>
                    </a:p>
                  </a:txBody>
                  <a:tcPr marL="68580" marR="68580" marT="34290" marB="34290"/>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5055354" y="4343796"/>
          <a:ext cx="1519197" cy="495300"/>
        </p:xfrm>
        <a:graphic>
          <a:graphicData uri="http://schemas.openxmlformats.org/drawingml/2006/table">
            <a:tbl>
              <a:tblPr firstRow="1" bandRow="1">
                <a:tableStyleId>{616DA210-FB5B-4158-B5E0-FEB733F419BA}</a:tableStyleId>
              </a:tblPr>
              <a:tblGrid>
                <a:gridCol w="506399">
                  <a:extLst>
                    <a:ext uri="{9D8B030D-6E8A-4147-A177-3AD203B41FA5}">
                      <a16:colId xmlns:a16="http://schemas.microsoft.com/office/drawing/2014/main" val="20000"/>
                    </a:ext>
                  </a:extLst>
                </a:gridCol>
                <a:gridCol w="506399">
                  <a:extLst>
                    <a:ext uri="{9D8B030D-6E8A-4147-A177-3AD203B41FA5}">
                      <a16:colId xmlns:a16="http://schemas.microsoft.com/office/drawing/2014/main" val="20001"/>
                    </a:ext>
                  </a:extLst>
                </a:gridCol>
                <a:gridCol w="506399">
                  <a:extLst>
                    <a:ext uri="{9D8B030D-6E8A-4147-A177-3AD203B41FA5}">
                      <a16:colId xmlns:a16="http://schemas.microsoft.com/office/drawing/2014/main" val="20002"/>
                    </a:ext>
                  </a:extLst>
                </a:gridCol>
              </a:tblGrid>
              <a:tr h="278130">
                <a:tc>
                  <a:txBody>
                    <a:bodyPr/>
                    <a:lstStyle/>
                    <a:p>
                      <a:r>
                        <a:rPr lang="en-US" sz="1400" b="0" i="0" dirty="0">
                          <a:latin typeface="Al Bayan Plain" charset="-78"/>
                          <a:ea typeface="Al Bayan Plain" charset="-78"/>
                          <a:cs typeface="Al Bayan Plain" charset="-78"/>
                        </a:rPr>
                        <a:t>1020</a:t>
                      </a:r>
                    </a:p>
                  </a:txBody>
                  <a:tcPr marL="68580" marR="68580" marT="34290" marB="34290"/>
                </a:tc>
                <a:tc>
                  <a:txBody>
                    <a:bodyPr/>
                    <a:lstStyle/>
                    <a:p>
                      <a:r>
                        <a:rPr lang="en-US" sz="1400" b="0" i="0" dirty="0">
                          <a:latin typeface="Al Bayan Plain" charset="-78"/>
                          <a:ea typeface="Al Bayan Plain" charset="-78"/>
                          <a:cs typeface="Al Bayan Plain" charset="-78"/>
                        </a:rPr>
                        <a:t>15</a:t>
                      </a:r>
                    </a:p>
                  </a:txBody>
                  <a:tcPr marL="68580" marR="68580" marT="34290" marB="34290"/>
                </a:tc>
                <a:tc>
                  <a:txBody>
                    <a:bodyPr/>
                    <a:lstStyle/>
                    <a:p>
                      <a:r>
                        <a:rPr lang="en-US" sz="1400" b="0" dirty="0">
                          <a:latin typeface="Al Bayan Plain" charset="-78"/>
                          <a:ea typeface="Al Bayan Plain" charset="-78"/>
                          <a:cs typeface="Al Bayan Plain" charset="-78"/>
                        </a:rPr>
                        <a:t>1039</a:t>
                      </a:r>
                    </a:p>
                  </a:txBody>
                  <a:tcPr marL="68580" marR="68580" marT="34290" marB="34290"/>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nvGraphicFramePr>
        <p:xfrm>
          <a:off x="6863874" y="4336337"/>
          <a:ext cx="1519197" cy="495300"/>
        </p:xfrm>
        <a:graphic>
          <a:graphicData uri="http://schemas.openxmlformats.org/drawingml/2006/table">
            <a:tbl>
              <a:tblPr firstRow="1" bandRow="1">
                <a:tableStyleId>{616DA210-FB5B-4158-B5E0-FEB733F419BA}</a:tableStyleId>
              </a:tblPr>
              <a:tblGrid>
                <a:gridCol w="506399">
                  <a:extLst>
                    <a:ext uri="{9D8B030D-6E8A-4147-A177-3AD203B41FA5}">
                      <a16:colId xmlns:a16="http://schemas.microsoft.com/office/drawing/2014/main" val="20000"/>
                    </a:ext>
                  </a:extLst>
                </a:gridCol>
                <a:gridCol w="506399">
                  <a:extLst>
                    <a:ext uri="{9D8B030D-6E8A-4147-A177-3AD203B41FA5}">
                      <a16:colId xmlns:a16="http://schemas.microsoft.com/office/drawing/2014/main" val="20001"/>
                    </a:ext>
                  </a:extLst>
                </a:gridCol>
                <a:gridCol w="506399">
                  <a:extLst>
                    <a:ext uri="{9D8B030D-6E8A-4147-A177-3AD203B41FA5}">
                      <a16:colId xmlns:a16="http://schemas.microsoft.com/office/drawing/2014/main" val="20002"/>
                    </a:ext>
                  </a:extLst>
                </a:gridCol>
              </a:tblGrid>
              <a:tr h="278130">
                <a:tc>
                  <a:txBody>
                    <a:bodyPr/>
                    <a:lstStyle/>
                    <a:p>
                      <a:r>
                        <a:rPr lang="en-US" sz="1400" b="0" i="0" dirty="0">
                          <a:latin typeface="Al Bayan Plain" charset="-78"/>
                          <a:ea typeface="Al Bayan Plain" charset="-78"/>
                          <a:cs typeface="Al Bayan Plain" charset="-78"/>
                        </a:rPr>
                        <a:t>1028</a:t>
                      </a:r>
                    </a:p>
                  </a:txBody>
                  <a:tcPr marL="68580" marR="68580" marT="34290" marB="34290"/>
                </a:tc>
                <a:tc>
                  <a:txBody>
                    <a:bodyPr/>
                    <a:lstStyle/>
                    <a:p>
                      <a:r>
                        <a:rPr lang="en-US" sz="1400" b="0" i="0" dirty="0">
                          <a:latin typeface="Al Bayan Plain" charset="-78"/>
                          <a:ea typeface="Al Bayan Plain" charset="-78"/>
                          <a:cs typeface="Al Bayan Plain" charset="-78"/>
                        </a:rPr>
                        <a:t>20</a:t>
                      </a:r>
                    </a:p>
                  </a:txBody>
                  <a:tcPr marL="68580" marR="68580" marT="34290" marB="34290"/>
                </a:tc>
                <a:tc>
                  <a:txBody>
                    <a:bodyPr/>
                    <a:lstStyle/>
                    <a:p>
                      <a:r>
                        <a:rPr lang="en-US" sz="1400" b="0" dirty="0">
                          <a:latin typeface="Al Bayan Plain" charset="-78"/>
                          <a:ea typeface="Al Bayan Plain" charset="-78"/>
                          <a:cs typeface="Al Bayan Plain" charset="-78"/>
                        </a:rPr>
                        <a:t>NULL</a:t>
                      </a:r>
                    </a:p>
                  </a:txBody>
                  <a:tcPr marL="68580" marR="68580" marT="34290" marB="34290"/>
                </a:tc>
                <a:extLst>
                  <a:ext uri="{0D108BD9-81ED-4DB2-BD59-A6C34878D82A}">
                    <a16:rowId xmlns:a16="http://schemas.microsoft.com/office/drawing/2014/main" val="10000"/>
                  </a:ext>
                </a:extLst>
              </a:tr>
            </a:tbl>
          </a:graphicData>
        </a:graphic>
      </p:graphicFrame>
      <p:sp>
        <p:nvSpPr>
          <p:cNvPr id="19" name="TextBox 18"/>
          <p:cNvSpPr txBox="1"/>
          <p:nvPr/>
        </p:nvSpPr>
        <p:spPr>
          <a:xfrm>
            <a:off x="881467" y="4757644"/>
            <a:ext cx="564514"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FIRST</a:t>
            </a:r>
          </a:p>
        </p:txBody>
      </p:sp>
      <p:sp>
        <p:nvSpPr>
          <p:cNvPr id="20" name="TextBox 19"/>
          <p:cNvSpPr txBox="1"/>
          <p:nvPr/>
        </p:nvSpPr>
        <p:spPr>
          <a:xfrm>
            <a:off x="1957574" y="4839096"/>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1010</a:t>
            </a:r>
          </a:p>
        </p:txBody>
      </p:sp>
      <p:sp>
        <p:nvSpPr>
          <p:cNvPr id="21" name="TextBox 20"/>
          <p:cNvSpPr txBox="1"/>
          <p:nvPr/>
        </p:nvSpPr>
        <p:spPr>
          <a:xfrm>
            <a:off x="3761655" y="4760425"/>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1020</a:t>
            </a:r>
          </a:p>
        </p:txBody>
      </p:sp>
      <p:sp>
        <p:nvSpPr>
          <p:cNvPr id="22" name="TextBox 21"/>
          <p:cNvSpPr txBox="1"/>
          <p:nvPr/>
        </p:nvSpPr>
        <p:spPr>
          <a:xfrm>
            <a:off x="5873829" y="4760425"/>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1028</a:t>
            </a:r>
          </a:p>
        </p:txBody>
      </p:sp>
      <p:sp>
        <p:nvSpPr>
          <p:cNvPr id="23" name="TextBox 22"/>
          <p:cNvSpPr txBox="1"/>
          <p:nvPr/>
        </p:nvSpPr>
        <p:spPr>
          <a:xfrm>
            <a:off x="7378693" y="4760425"/>
            <a:ext cx="537327" cy="300082"/>
          </a:xfrm>
          <a:prstGeom prst="rect">
            <a:avLst/>
          </a:prstGeom>
          <a:noFill/>
        </p:spPr>
        <p:txBody>
          <a:bodyPr wrap="none" rtlCol="0">
            <a:spAutoFit/>
          </a:bodyPr>
          <a:lstStyle/>
          <a:p>
            <a:r>
              <a:rPr lang="en-US" sz="1350" dirty="0">
                <a:latin typeface="Al Bayan Plain" charset="-78"/>
                <a:ea typeface="Al Bayan Plain" charset="-78"/>
                <a:cs typeface="Al Bayan Plain" charset="-78"/>
              </a:rPr>
              <a:t>1039</a:t>
            </a:r>
          </a:p>
        </p:txBody>
      </p:sp>
      <p:cxnSp>
        <p:nvCxnSpPr>
          <p:cNvPr id="18" name="Straight Arrow Connector 17"/>
          <p:cNvCxnSpPr/>
          <p:nvPr/>
        </p:nvCxnSpPr>
        <p:spPr>
          <a:xfrm flipH="1">
            <a:off x="2957513" y="4521996"/>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766032" y="4407855"/>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766032" y="4532475"/>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574552" y="4404126"/>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574552" y="4528745"/>
            <a:ext cx="2893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870284" y="4074190"/>
            <a:ext cx="534313" cy="300082"/>
          </a:xfrm>
          <a:prstGeom prst="rect">
            <a:avLst/>
          </a:prstGeom>
        </p:spPr>
        <p:txBody>
          <a:bodyPr wrap="none">
            <a:spAutoFit/>
          </a:bodyPr>
          <a:lstStyle/>
          <a:p>
            <a:r>
              <a:rPr lang="en-US" sz="1350" dirty="0">
                <a:latin typeface="Al Bayan Plain" charset="-78"/>
                <a:ea typeface="Al Bayan Plain" charset="-78"/>
                <a:cs typeface="Al Bayan Plain" charset="-78"/>
              </a:rPr>
              <a:t>INFO</a:t>
            </a:r>
          </a:p>
        </p:txBody>
      </p:sp>
      <p:sp>
        <p:nvSpPr>
          <p:cNvPr id="28" name="Rectangle 2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05438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STRUCTURE</a:t>
            </a:r>
          </a:p>
        </p:txBody>
      </p:sp>
      <p:sp>
        <p:nvSpPr>
          <p:cNvPr id="3" name="Content Placeholder 2"/>
          <p:cNvSpPr>
            <a:spLocks noGrp="1"/>
          </p:cNvSpPr>
          <p:nvPr>
            <p:ph idx="1"/>
          </p:nvPr>
        </p:nvSpPr>
        <p:spPr/>
        <p:txBody>
          <a:bodyPr>
            <a:noAutofit/>
          </a:bodyPr>
          <a:lstStyle/>
          <a:p>
            <a:r>
              <a:rPr lang="en-US" sz="2400" dirty="0">
                <a:latin typeface="Times New Roman" charset="0"/>
                <a:ea typeface="Times New Roman" charset="0"/>
                <a:cs typeface="Times New Roman" charset="0"/>
              </a:rPr>
              <a:t>A stack is an ordered collection of homogeneous (similar) data elements where the insertion and the deletion operations occur at only </a:t>
            </a:r>
            <a:r>
              <a:rPr lang="en-US" sz="2400" b="1" dirty="0">
                <a:latin typeface="Times New Roman" charset="0"/>
                <a:ea typeface="Times New Roman" charset="0"/>
                <a:cs typeface="Times New Roman" charset="0"/>
              </a:rPr>
              <a:t>ONE</a:t>
            </a:r>
            <a:r>
              <a:rPr lang="en-US" sz="2400" dirty="0">
                <a:latin typeface="Times New Roman" charset="0"/>
                <a:ea typeface="Times New Roman" charset="0"/>
                <a:cs typeface="Times New Roman" charset="0"/>
              </a:rPr>
              <a:t> end. </a:t>
            </a:r>
          </a:p>
          <a:p>
            <a:r>
              <a:rPr lang="en-US" sz="2400" dirty="0">
                <a:latin typeface="Times New Roman" charset="0"/>
                <a:ea typeface="Times New Roman" charset="0"/>
                <a:cs typeface="Times New Roman" charset="0"/>
              </a:rPr>
              <a:t>This end is often known as the </a:t>
            </a:r>
            <a:r>
              <a:rPr lang="en-US" sz="2400" b="1" dirty="0">
                <a:latin typeface="Times New Roman" charset="0"/>
                <a:ea typeface="Times New Roman" charset="0"/>
                <a:cs typeface="Times New Roman" charset="0"/>
              </a:rPr>
              <a:t>TOP</a:t>
            </a:r>
            <a:r>
              <a:rPr lang="en-US" sz="2400" dirty="0">
                <a:latin typeface="Times New Roman" charset="0"/>
                <a:ea typeface="Times New Roman" charset="0"/>
                <a:cs typeface="Times New Roman" charset="0"/>
              </a:rPr>
              <a:t> of the stack.</a:t>
            </a:r>
          </a:p>
          <a:p>
            <a:r>
              <a:rPr lang="en-US" sz="2400" dirty="0">
                <a:latin typeface="Times New Roman" charset="0"/>
                <a:ea typeface="Times New Roman" charset="0"/>
                <a:cs typeface="Times New Roman" charset="0"/>
              </a:rPr>
              <a:t>The last element inserted will be the first element to be removed out from the stack,  that is why the stack is also commonly known as </a:t>
            </a:r>
            <a:r>
              <a:rPr lang="en-US" sz="2400" b="1" i="1" dirty="0">
                <a:latin typeface="Times New Roman" charset="0"/>
                <a:ea typeface="Times New Roman" charset="0"/>
                <a:cs typeface="Times New Roman" charset="0"/>
              </a:rPr>
              <a:t>Last-in-First-out (LIFO). </a:t>
            </a:r>
            <a:r>
              <a:rPr lang="en-US" sz="2400" dirty="0">
                <a:latin typeface="Times New Roman" charset="0"/>
                <a:ea typeface="Times New Roman" charset="0"/>
                <a:cs typeface="Times New Roman" charset="0"/>
              </a:rPr>
              <a:t>In another words we can say:</a:t>
            </a:r>
          </a:p>
          <a:p>
            <a:r>
              <a:rPr lang="en-US" sz="2400" dirty="0">
                <a:latin typeface="Times New Roman" charset="0"/>
                <a:ea typeface="Times New Roman" charset="0"/>
                <a:cs typeface="Times New Roman" charset="0"/>
              </a:rPr>
              <a:t>That the first element inserted will be the last element to be removed out from the stack, that is why we can also call it </a:t>
            </a:r>
            <a:r>
              <a:rPr lang="en-US" sz="2400" b="1" i="1" dirty="0">
                <a:latin typeface="Times New Roman" charset="0"/>
                <a:ea typeface="Times New Roman" charset="0"/>
                <a:cs typeface="Times New Roman" charset="0"/>
              </a:rPr>
              <a:t>First-in-Last-out (FILO)</a:t>
            </a:r>
            <a:r>
              <a:rPr lang="en-US" sz="2400" dirty="0">
                <a:latin typeface="Times New Roman" charset="0"/>
                <a:ea typeface="Times New Roman" charset="0"/>
                <a:cs typeface="Times New Roman" charset="0"/>
              </a:rPr>
              <a:t>.</a:t>
            </a:r>
          </a:p>
          <a:p>
            <a:endParaRPr lang="en-US" sz="2400" dirty="0">
              <a:latin typeface="Times New Roman" charset="0"/>
              <a:ea typeface="Times New Roman" charset="0"/>
              <a:cs typeface="Times New Roman" charset="0"/>
            </a:endParaRPr>
          </a:p>
        </p:txBody>
      </p:sp>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979086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392" y="1103710"/>
            <a:ext cx="5743575" cy="43076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C3F90B5-0CD3-48BB-8EAD-DFCD479229C7}"/>
                  </a:ext>
                </a:extLst>
              </p14:cNvPr>
              <p14:cNvContentPartPr/>
              <p14:nvPr/>
            </p14:nvContentPartPr>
            <p14:xfrm>
              <a:off x="280080" y="954360"/>
              <a:ext cx="3594960" cy="3343680"/>
            </p14:xfrm>
          </p:contentPart>
        </mc:Choice>
        <mc:Fallback>
          <p:pic>
            <p:nvPicPr>
              <p:cNvPr id="2" name="Ink 1">
                <a:extLst>
                  <a:ext uri="{FF2B5EF4-FFF2-40B4-BE49-F238E27FC236}">
                    <a16:creationId xmlns:a16="http://schemas.microsoft.com/office/drawing/2014/main" id="{DC3F90B5-0CD3-48BB-8EAD-DFCD479229C7}"/>
                  </a:ext>
                </a:extLst>
              </p:cNvPr>
              <p:cNvPicPr/>
              <p:nvPr/>
            </p:nvPicPr>
            <p:blipFill>
              <a:blip r:embed="rId4"/>
              <a:stretch>
                <a:fillRect/>
              </a:stretch>
            </p:blipFill>
            <p:spPr>
              <a:xfrm>
                <a:off x="270720" y="945000"/>
                <a:ext cx="3613680" cy="3362400"/>
              </a:xfrm>
              <a:prstGeom prst="rect">
                <a:avLst/>
              </a:prstGeom>
            </p:spPr>
          </p:pic>
        </mc:Fallback>
      </mc:AlternateContent>
    </p:spTree>
    <p:extLst>
      <p:ext uri="{BB962C8B-B14F-4D97-AF65-F5344CB8AC3E}">
        <p14:creationId xmlns:p14="http://schemas.microsoft.com/office/powerpoint/2010/main" val="148202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stack</a:t>
            </a:r>
          </a:p>
        </p:txBody>
      </p:sp>
      <p:sp>
        <p:nvSpPr>
          <p:cNvPr id="3" name="Content Placeholder 2"/>
          <p:cNvSpPr>
            <a:spLocks noGrp="1"/>
          </p:cNvSpPr>
          <p:nvPr>
            <p:ph idx="1"/>
          </p:nvPr>
        </p:nvSpPr>
        <p:spPr/>
        <p:txBody>
          <a:bodyPr>
            <a:normAutofit fontScale="85000" lnSpcReduction="10000"/>
          </a:bodyPr>
          <a:lstStyle/>
          <a:p>
            <a:pPr fontAlgn="base"/>
            <a:r>
              <a:rPr lang="en-US" dirty="0">
                <a:latin typeface="Times New Roman" charset="0"/>
                <a:ea typeface="Times New Roman" charset="0"/>
                <a:cs typeface="Times New Roman" charset="0"/>
              </a:rPr>
              <a:t>Mainly the following three basic operations are performed in the stack:</a:t>
            </a:r>
          </a:p>
          <a:p>
            <a:pPr fontAlgn="base">
              <a:buFont typeface="+mj-lt"/>
              <a:buAutoNum type="arabicPeriod"/>
            </a:pPr>
            <a:r>
              <a:rPr lang="en-US" b="1">
                <a:latin typeface="Times New Roman" charset="0"/>
                <a:ea typeface="Times New Roman" charset="0"/>
                <a:cs typeface="Times New Roman" charset="0"/>
              </a:rPr>
              <a:t>Push(): </a:t>
            </a:r>
            <a:r>
              <a:rPr lang="en-US" dirty="0">
                <a:latin typeface="Times New Roman" charset="0"/>
                <a:ea typeface="Times New Roman" charset="0"/>
                <a:cs typeface="Times New Roman" charset="0"/>
              </a:rPr>
              <a:t>Adds an item in the stack. If the stack is full, then it is said to be an Overflow condition.</a:t>
            </a:r>
          </a:p>
          <a:p>
            <a:pPr fontAlgn="base">
              <a:buFont typeface="+mj-lt"/>
              <a:buAutoNum type="arabicPeriod"/>
            </a:pPr>
            <a:r>
              <a:rPr lang="en-US" b="1" dirty="0">
                <a:latin typeface="Times New Roman" charset="0"/>
                <a:ea typeface="Times New Roman" charset="0"/>
                <a:cs typeface="Times New Roman" charset="0"/>
              </a:rPr>
              <a:t>Pop():</a:t>
            </a:r>
            <a:r>
              <a:rPr lang="en-US" dirty="0">
                <a:latin typeface="Times New Roman" charset="0"/>
                <a:ea typeface="Times New Roman" charset="0"/>
                <a:cs typeface="Times New Roman" charset="0"/>
              </a:rPr>
              <a:t> Removes an item from the stack. The items are popped in the reversed order in which they are pushed. If the stack is empty, then it is said to be an Underflow condition.</a:t>
            </a:r>
          </a:p>
          <a:p>
            <a:pPr fontAlgn="base">
              <a:buFont typeface="+mj-lt"/>
              <a:buAutoNum type="arabicPeriod"/>
            </a:pPr>
            <a:r>
              <a:rPr lang="en-US" b="1" dirty="0">
                <a:latin typeface="Times New Roman" charset="0"/>
                <a:ea typeface="Times New Roman" charset="0"/>
                <a:cs typeface="Times New Roman" charset="0"/>
              </a:rPr>
              <a:t>Peek() or Top():</a:t>
            </a:r>
            <a:r>
              <a:rPr lang="en-US" dirty="0">
                <a:latin typeface="Times New Roman" charset="0"/>
                <a:ea typeface="Times New Roman" charset="0"/>
                <a:cs typeface="Times New Roman" charset="0"/>
              </a:rPr>
              <a:t> Returns top element of stack.</a:t>
            </a:r>
          </a:p>
          <a:p>
            <a:pPr fontAlgn="base">
              <a:buFont typeface="+mj-lt"/>
              <a:buAutoNum type="arabicPeriod"/>
            </a:pPr>
            <a:r>
              <a:rPr lang="en-US" b="1" dirty="0" err="1">
                <a:latin typeface="Times New Roman" charset="0"/>
                <a:ea typeface="Times New Roman" charset="0"/>
                <a:cs typeface="Times New Roman" charset="0"/>
              </a:rPr>
              <a:t>isEmpty</a:t>
            </a:r>
            <a:r>
              <a:rPr lang="en-US" b="1" dirty="0">
                <a:latin typeface="Times New Roman" charset="0"/>
                <a:ea typeface="Times New Roman" charset="0"/>
                <a:cs typeface="Times New Roman" charset="0"/>
              </a:rPr>
              <a:t>(): </a:t>
            </a:r>
            <a:r>
              <a:rPr lang="en-US" dirty="0">
                <a:latin typeface="Times New Roman" charset="0"/>
                <a:ea typeface="Times New Roman" charset="0"/>
                <a:cs typeface="Times New Roman" charset="0"/>
              </a:rPr>
              <a:t>Returns true if stack is empty, else false.</a:t>
            </a:r>
            <a:br>
              <a:rPr lang="en-US" dirty="0">
                <a:latin typeface="Times New Roman" charset="0"/>
                <a:ea typeface="Times New Roman" charset="0"/>
                <a:cs typeface="Times New Roman" charset="0"/>
              </a:rPr>
            </a:br>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E14DC38-0ECB-4271-9A6D-2A4452F7139E}"/>
                  </a:ext>
                </a:extLst>
              </p14:cNvPr>
              <p14:cNvContentPartPr/>
              <p14:nvPr/>
            </p14:nvContentPartPr>
            <p14:xfrm>
              <a:off x="3926160" y="2846160"/>
              <a:ext cx="1440720" cy="446040"/>
            </p14:xfrm>
          </p:contentPart>
        </mc:Choice>
        <mc:Fallback>
          <p:pic>
            <p:nvPicPr>
              <p:cNvPr id="5" name="Ink 4">
                <a:extLst>
                  <a:ext uri="{FF2B5EF4-FFF2-40B4-BE49-F238E27FC236}">
                    <a16:creationId xmlns:a16="http://schemas.microsoft.com/office/drawing/2014/main" id="{3E14DC38-0ECB-4271-9A6D-2A4452F7139E}"/>
                  </a:ext>
                </a:extLst>
              </p:cNvPr>
              <p:cNvPicPr/>
              <p:nvPr/>
            </p:nvPicPr>
            <p:blipFill>
              <a:blip r:embed="rId3"/>
              <a:stretch>
                <a:fillRect/>
              </a:stretch>
            </p:blipFill>
            <p:spPr>
              <a:xfrm>
                <a:off x="3916800" y="2836800"/>
                <a:ext cx="1459440" cy="464760"/>
              </a:xfrm>
              <a:prstGeom prst="rect">
                <a:avLst/>
              </a:prstGeom>
            </p:spPr>
          </p:pic>
        </mc:Fallback>
      </mc:AlternateContent>
    </p:spTree>
    <p:extLst>
      <p:ext uri="{BB962C8B-B14F-4D97-AF65-F5344CB8AC3E}">
        <p14:creationId xmlns:p14="http://schemas.microsoft.com/office/powerpoint/2010/main" val="1903576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operations</a:t>
            </a:r>
          </a:p>
        </p:txBody>
      </p:sp>
      <p:sp>
        <p:nvSpPr>
          <p:cNvPr id="3" name="Content Placeholder 2"/>
          <p:cNvSpPr>
            <a:spLocks noGrp="1"/>
          </p:cNvSpPr>
          <p:nvPr>
            <p:ph sz="half" idx="1"/>
          </p:nvPr>
        </p:nvSpPr>
        <p:spPr/>
        <p:txBody>
          <a:bodyPr>
            <a:normAutofit fontScale="92500" lnSpcReduction="20000"/>
          </a:bodyPr>
          <a:lstStyle/>
          <a:p>
            <a:r>
              <a:rPr lang="en-US" dirty="0">
                <a:latin typeface="Times New Roman" charset="0"/>
                <a:ea typeface="Times New Roman" charset="0"/>
                <a:cs typeface="Times New Roman" charset="0"/>
              </a:rPr>
              <a:t>The process of adding a new element to the top of the stack is called </a:t>
            </a:r>
            <a:r>
              <a:rPr lang="en-US" b="1" dirty="0">
                <a:latin typeface="Times New Roman" charset="0"/>
                <a:ea typeface="Times New Roman" charset="0"/>
                <a:cs typeface="Times New Roman" charset="0"/>
              </a:rPr>
              <a:t>push operation</a:t>
            </a:r>
            <a:r>
              <a:rPr lang="en-US" dirty="0">
                <a:latin typeface="Times New Roman" charset="0"/>
                <a:ea typeface="Times New Roman" charset="0"/>
                <a:cs typeface="Times New Roman" charset="0"/>
              </a:rPr>
              <a:t>. Pushing an element in the stack invoke adding element at the top.</a:t>
            </a:r>
          </a:p>
          <a:p>
            <a:r>
              <a:rPr lang="en-US" dirty="0">
                <a:latin typeface="Times New Roman" charset="0"/>
                <a:ea typeface="Times New Roman" charset="0"/>
                <a:cs typeface="Times New Roman" charset="0"/>
              </a:rPr>
              <a:t>In case of when trying to insert an element,  but the stack becomes full. It is not possible. We call this situation </a:t>
            </a:r>
            <a:r>
              <a:rPr lang="en-US" b="1" i="1" dirty="0">
                <a:latin typeface="Times New Roman" charset="0"/>
                <a:ea typeface="Times New Roman" charset="0"/>
                <a:cs typeface="Times New Roman" charset="0"/>
              </a:rPr>
              <a:t>stack overflow </a:t>
            </a:r>
            <a:r>
              <a:rPr lang="en-US" dirty="0">
                <a:latin typeface="Times New Roman" charset="0"/>
                <a:ea typeface="Times New Roman" charset="0"/>
                <a:cs typeface="Times New Roman" charset="0"/>
              </a:rPr>
              <a:t>condition. </a:t>
            </a:r>
          </a:p>
        </p:txBody>
      </p:sp>
      <p:pic>
        <p:nvPicPr>
          <p:cNvPr id="5" name="Content Placeholder 4"/>
          <p:cNvPicPr>
            <a:picLocks noGrp="1" noChangeAspect="1"/>
          </p:cNvPicPr>
          <p:nvPr>
            <p:ph sz="half" idx="2"/>
          </p:nvPr>
        </p:nvPicPr>
        <p:blipFill>
          <a:blip r:embed="rId2"/>
          <a:stretch>
            <a:fillRect/>
          </a:stretch>
        </p:blipFill>
        <p:spPr>
          <a:xfrm>
            <a:off x="4602033" y="2913681"/>
            <a:ext cx="4195600" cy="1608313"/>
          </a:xfrm>
          <a:prstGeom prst="rect">
            <a:avLst/>
          </a:prstGeom>
        </p:spPr>
      </p:pic>
      <p:sp>
        <p:nvSpPr>
          <p:cNvPr id="6" name="Rectangle 5"/>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0647590-6BC1-4D13-B437-80F988EDE142}"/>
                  </a:ext>
                </a:extLst>
              </p14:cNvPr>
              <p14:cNvContentPartPr/>
              <p14:nvPr/>
            </p14:nvContentPartPr>
            <p14:xfrm>
              <a:off x="6697440" y="5107680"/>
              <a:ext cx="360" cy="9360"/>
            </p14:xfrm>
          </p:contentPart>
        </mc:Choice>
        <mc:Fallback>
          <p:pic>
            <p:nvPicPr>
              <p:cNvPr id="4" name="Ink 3">
                <a:extLst>
                  <a:ext uri="{FF2B5EF4-FFF2-40B4-BE49-F238E27FC236}">
                    <a16:creationId xmlns:a16="http://schemas.microsoft.com/office/drawing/2014/main" id="{D0647590-6BC1-4D13-B437-80F988EDE142}"/>
                  </a:ext>
                </a:extLst>
              </p:cNvPr>
              <p:cNvPicPr/>
              <p:nvPr/>
            </p:nvPicPr>
            <p:blipFill>
              <a:blip r:embed="rId4"/>
              <a:stretch>
                <a:fillRect/>
              </a:stretch>
            </p:blipFill>
            <p:spPr>
              <a:xfrm>
                <a:off x="6688080" y="5098320"/>
                <a:ext cx="190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2898F8F4-D185-47B3-9858-A22F9FAC4228}"/>
                  </a:ext>
                </a:extLst>
              </p14:cNvPr>
              <p14:cNvContentPartPr/>
              <p14:nvPr/>
            </p14:nvContentPartPr>
            <p14:xfrm>
              <a:off x="5474160" y="4527360"/>
              <a:ext cx="3018600" cy="1482840"/>
            </p14:xfrm>
          </p:contentPart>
        </mc:Choice>
        <mc:Fallback>
          <p:pic>
            <p:nvPicPr>
              <p:cNvPr id="7" name="Ink 6">
                <a:extLst>
                  <a:ext uri="{FF2B5EF4-FFF2-40B4-BE49-F238E27FC236}">
                    <a16:creationId xmlns:a16="http://schemas.microsoft.com/office/drawing/2014/main" id="{2898F8F4-D185-47B3-9858-A22F9FAC4228}"/>
                  </a:ext>
                </a:extLst>
              </p:cNvPr>
              <p:cNvPicPr/>
              <p:nvPr/>
            </p:nvPicPr>
            <p:blipFill>
              <a:blip r:embed="rId6"/>
              <a:stretch>
                <a:fillRect/>
              </a:stretch>
            </p:blipFill>
            <p:spPr>
              <a:xfrm>
                <a:off x="5464800" y="4518000"/>
                <a:ext cx="3037320" cy="1501560"/>
              </a:xfrm>
              <a:prstGeom prst="rect">
                <a:avLst/>
              </a:prstGeom>
            </p:spPr>
          </p:pic>
        </mc:Fallback>
      </mc:AlternateContent>
    </p:spTree>
    <p:extLst>
      <p:ext uri="{BB962C8B-B14F-4D97-AF65-F5344CB8AC3E}">
        <p14:creationId xmlns:p14="http://schemas.microsoft.com/office/powerpoint/2010/main" val="20723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rgbClr val="558ED5"/>
                </a:solidFill>
              </a:rPr>
              <a:t>Content</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4" y="1452921"/>
            <a:ext cx="6835821" cy="1323439"/>
          </a:xfrm>
          <a:prstGeom prst="rect">
            <a:avLst/>
          </a:prstGeom>
          <a:noFill/>
        </p:spPr>
        <p:txBody>
          <a:bodyPr wrap="square" rtlCol="0">
            <a:spAutoFit/>
          </a:bodyPr>
          <a:lstStyle/>
          <a:p>
            <a:pPr marL="342900" indent="-342900">
              <a:buClr>
                <a:srgbClr val="0000FF"/>
              </a:buClr>
              <a:buFont typeface="Wingdings" charset="2"/>
              <a:buChar char="§"/>
            </a:pPr>
            <a:r>
              <a:rPr lang="en-US" sz="2000" dirty="0"/>
              <a:t>Data structure</a:t>
            </a:r>
          </a:p>
          <a:p>
            <a:pPr marL="342900" indent="-342900">
              <a:buClr>
                <a:srgbClr val="0000FF"/>
              </a:buClr>
              <a:buFont typeface="Wingdings" charset="2"/>
              <a:buChar char="§"/>
            </a:pPr>
            <a:r>
              <a:rPr lang="en-US" sz="2000" dirty="0"/>
              <a:t>Data abstraction</a:t>
            </a:r>
          </a:p>
          <a:p>
            <a:pPr marL="342900" indent="-342900">
              <a:buClr>
                <a:srgbClr val="0000FF"/>
              </a:buClr>
              <a:buFont typeface="Wingdings" charset="2"/>
              <a:buChar char="§"/>
            </a:pPr>
            <a:r>
              <a:rPr lang="en-US" sz="2000" dirty="0"/>
              <a:t>Application of data structure</a:t>
            </a:r>
          </a:p>
          <a:p>
            <a:pPr marL="342900" indent="-342900">
              <a:buClr>
                <a:srgbClr val="0000FF"/>
              </a:buClr>
              <a:buFont typeface="Wingdings" charset="2"/>
              <a:buChar char="§"/>
            </a:pPr>
            <a:r>
              <a:rPr lang="en-US" sz="2000" dirty="0"/>
              <a:t>Choosing better data structure</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7" name="Rectangle 6"/>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a:t>
            </a:fld>
            <a:endParaRPr lang="en-US" sz="2000" dirty="0">
              <a:solidFill>
                <a:schemeClr val="bg1"/>
              </a:solidFill>
            </a:endParaRPr>
          </a:p>
        </p:txBody>
      </p:sp>
    </p:spTree>
    <p:extLst>
      <p:ext uri="{BB962C8B-B14F-4D97-AF65-F5344CB8AC3E}">
        <p14:creationId xmlns:p14="http://schemas.microsoft.com/office/powerpoint/2010/main" val="2411990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operations</a:t>
            </a:r>
          </a:p>
        </p:txBody>
      </p:sp>
      <p:sp>
        <p:nvSpPr>
          <p:cNvPr id="3" name="Content Placeholder 2"/>
          <p:cNvSpPr>
            <a:spLocks noGrp="1"/>
          </p:cNvSpPr>
          <p:nvPr>
            <p:ph sz="half" idx="1"/>
          </p:nvPr>
        </p:nvSpPr>
        <p:spPr/>
        <p:txBody>
          <a:bodyPr>
            <a:normAutofit fontScale="85000" lnSpcReduction="20000"/>
          </a:bodyPr>
          <a:lstStyle/>
          <a:p>
            <a:r>
              <a:rPr lang="en-US" dirty="0">
                <a:latin typeface="Times New Roman" charset="0"/>
                <a:ea typeface="Times New Roman" charset="0"/>
                <a:cs typeface="Times New Roman" charset="0"/>
              </a:rPr>
              <a:t>The process of deleting an element from the top of the stack is called </a:t>
            </a:r>
            <a:r>
              <a:rPr lang="en-US" b="1" dirty="0">
                <a:latin typeface="Times New Roman" charset="0"/>
                <a:ea typeface="Times New Roman" charset="0"/>
                <a:cs typeface="Times New Roman" charset="0"/>
              </a:rPr>
              <a:t>pop operation</a:t>
            </a:r>
            <a:r>
              <a:rPr lang="en-US" dirty="0">
                <a:latin typeface="Times New Roman" charset="0"/>
                <a:ea typeface="Times New Roman" charset="0"/>
                <a:cs typeface="Times New Roman" charset="0"/>
              </a:rPr>
              <a:t>. After every pop operation the stack is decremented by 1.</a:t>
            </a:r>
          </a:p>
          <a:p>
            <a:r>
              <a:rPr lang="en-US" dirty="0">
                <a:latin typeface="Times New Roman" charset="0"/>
                <a:ea typeface="Times New Roman" charset="0"/>
                <a:cs typeface="Times New Roman" charset="0"/>
              </a:rPr>
              <a:t>When all element are deleted, top points to bottom of the stack. </a:t>
            </a:r>
          </a:p>
          <a:p>
            <a:r>
              <a:rPr lang="en-US" dirty="0">
                <a:latin typeface="Times New Roman" charset="0"/>
                <a:ea typeface="Times New Roman" charset="0"/>
                <a:cs typeface="Times New Roman" charset="0"/>
              </a:rPr>
              <a:t>When stack is empty, it not possible to delete any element and this situation is called </a:t>
            </a:r>
            <a:r>
              <a:rPr lang="en-US" b="1" i="1" dirty="0">
                <a:latin typeface="Times New Roman" charset="0"/>
                <a:ea typeface="Times New Roman" charset="0"/>
                <a:cs typeface="Times New Roman" charset="0"/>
              </a:rPr>
              <a:t>stack underflow</a:t>
            </a:r>
            <a:r>
              <a:rPr lang="en-US" dirty="0">
                <a:latin typeface="Times New Roman" charset="0"/>
                <a:ea typeface="Times New Roman" charset="0"/>
                <a:cs typeface="Times New Roman" charset="0"/>
              </a:rPr>
              <a:t> condition.</a:t>
            </a:r>
          </a:p>
        </p:txBody>
      </p:sp>
      <p:pic>
        <p:nvPicPr>
          <p:cNvPr id="6" name="Content Placeholder 5"/>
          <p:cNvPicPr>
            <a:picLocks noGrp="1" noChangeAspect="1"/>
          </p:cNvPicPr>
          <p:nvPr>
            <p:ph sz="half" idx="2"/>
          </p:nvPr>
        </p:nvPicPr>
        <p:blipFill>
          <a:blip r:embed="rId2"/>
          <a:stretch>
            <a:fillRect/>
          </a:stretch>
        </p:blipFill>
        <p:spPr>
          <a:xfrm>
            <a:off x="4810125" y="2996772"/>
            <a:ext cx="3483769" cy="1328801"/>
          </a:xfrm>
          <a:prstGeom prst="rect">
            <a:avLst/>
          </a:prstGeom>
        </p:spPr>
      </p:pic>
      <p:sp>
        <p:nvSpPr>
          <p:cNvPr id="5" name="Rectangle 4"/>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925958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empty operation</a:t>
            </a:r>
          </a:p>
        </p:txBody>
      </p:sp>
      <p:pic>
        <p:nvPicPr>
          <p:cNvPr id="4" name="Content Placeholder 3"/>
          <p:cNvPicPr>
            <a:picLocks noGrp="1" noChangeAspect="1"/>
          </p:cNvPicPr>
          <p:nvPr>
            <p:ph idx="1"/>
          </p:nvPr>
        </p:nvPicPr>
        <p:blipFill>
          <a:blip r:embed="rId2"/>
          <a:stretch>
            <a:fillRect/>
          </a:stretch>
        </p:blipFill>
        <p:spPr>
          <a:xfrm>
            <a:off x="2380059" y="2791421"/>
            <a:ext cx="4619625" cy="1743075"/>
          </a:xfrm>
          <a:prstGeom prst="rect">
            <a:avLst/>
          </a:prstGeom>
        </p:spPr>
      </p:pic>
      <p:sp>
        <p:nvSpPr>
          <p:cNvPr id="5" name="Rectangle 4"/>
          <p:cNvSpPr/>
          <p:nvPr/>
        </p:nvSpPr>
        <p:spPr>
          <a:xfrm>
            <a:off x="1023365" y="2380993"/>
            <a:ext cx="2949012" cy="300082"/>
          </a:xfrm>
          <a:prstGeom prst="rect">
            <a:avLst/>
          </a:prstGeom>
        </p:spPr>
        <p:txBody>
          <a:bodyPr wrap="none">
            <a:spAutoFit/>
          </a:bodyPr>
          <a:lstStyle/>
          <a:p>
            <a:r>
              <a:rPr lang="en-US" sz="1350" dirty="0"/>
              <a:t>Algorithm to check if the stack is empty</a:t>
            </a:r>
          </a:p>
        </p:txBody>
      </p:sp>
      <p:sp>
        <p:nvSpPr>
          <p:cNvPr id="6" name="Rectangle 5"/>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91442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full operation</a:t>
            </a:r>
          </a:p>
        </p:txBody>
      </p:sp>
      <p:pic>
        <p:nvPicPr>
          <p:cNvPr id="4" name="Content Placeholder 3"/>
          <p:cNvPicPr>
            <a:picLocks noGrp="1" noChangeAspect="1"/>
          </p:cNvPicPr>
          <p:nvPr>
            <p:ph idx="1"/>
          </p:nvPr>
        </p:nvPicPr>
        <p:blipFill>
          <a:blip r:embed="rId2"/>
          <a:stretch>
            <a:fillRect/>
          </a:stretch>
        </p:blipFill>
        <p:spPr>
          <a:xfrm>
            <a:off x="2380059" y="2791421"/>
            <a:ext cx="4619625" cy="1743075"/>
          </a:xfrm>
          <a:prstGeom prst="rect">
            <a:avLst/>
          </a:prstGeom>
        </p:spPr>
      </p:pic>
      <p:sp>
        <p:nvSpPr>
          <p:cNvPr id="5" name="TextBox 4"/>
          <p:cNvSpPr txBox="1"/>
          <p:nvPr/>
        </p:nvSpPr>
        <p:spPr>
          <a:xfrm>
            <a:off x="1200150" y="2486025"/>
            <a:ext cx="2722092" cy="300082"/>
          </a:xfrm>
          <a:prstGeom prst="rect">
            <a:avLst/>
          </a:prstGeom>
          <a:noFill/>
        </p:spPr>
        <p:txBody>
          <a:bodyPr wrap="none" rtlCol="0">
            <a:spAutoFit/>
          </a:bodyPr>
          <a:lstStyle/>
          <a:p>
            <a:r>
              <a:rPr lang="en-US" sz="1350" dirty="0"/>
              <a:t>Algorithm to check if the stack is full</a:t>
            </a:r>
          </a:p>
        </p:txBody>
      </p:sp>
      <p:sp>
        <p:nvSpPr>
          <p:cNvPr id="6" name="Rectangle 5"/>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277642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more example of stack</a:t>
            </a:r>
          </a:p>
        </p:txBody>
      </p:sp>
      <p:pic>
        <p:nvPicPr>
          <p:cNvPr id="7" name="Picture 4" descr="mage result for stack examp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3482" y="1936353"/>
            <a:ext cx="5985897" cy="40030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656343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applications</a:t>
            </a:r>
          </a:p>
        </p:txBody>
      </p:sp>
      <p:sp>
        <p:nvSpPr>
          <p:cNvPr id="3" name="Content Placeholder 2"/>
          <p:cNvSpPr>
            <a:spLocks noGrp="1"/>
          </p:cNvSpPr>
          <p:nvPr>
            <p:ph idx="1"/>
          </p:nvPr>
        </p:nvSpPr>
        <p:spPr/>
        <p:txBody>
          <a:bodyPr>
            <a:normAutofit/>
          </a:bodyPr>
          <a:lstStyle/>
          <a:p>
            <a:pPr fontAlgn="base">
              <a:buFont typeface="+mj-lt"/>
              <a:buAutoNum type="arabicPeriod"/>
            </a:pPr>
            <a:r>
              <a:rPr lang="en-US" dirty="0"/>
              <a:t>Checking the validity of arithmetic expressions.</a:t>
            </a:r>
          </a:p>
          <a:p>
            <a:pPr fontAlgn="base">
              <a:buFont typeface="+mj-lt"/>
              <a:buAutoNum type="arabicPeriod"/>
            </a:pPr>
            <a:r>
              <a:rPr lang="en-US" dirty="0"/>
              <a:t>Redo-undo features at many places like editors, Microsoft Word.</a:t>
            </a:r>
          </a:p>
          <a:p>
            <a:pPr fontAlgn="base">
              <a:buFont typeface="+mj-lt"/>
              <a:buAutoNum type="arabicPeriod"/>
            </a:pPr>
            <a:r>
              <a:rPr lang="en-US" dirty="0"/>
              <a:t>Forward and backward feature in web browsers.</a:t>
            </a:r>
          </a:p>
          <a:p>
            <a:pPr fontAlgn="base">
              <a:buFont typeface="+mj-lt"/>
              <a:buAutoNum type="arabicPeriod"/>
            </a:pPr>
            <a:r>
              <a:rPr lang="en-US" dirty="0"/>
              <a:t>Matching HTML and XML tags.</a:t>
            </a:r>
            <a:br>
              <a:rPr lang="en-US" dirty="0"/>
            </a:br>
            <a:endParaRPr lang="en-US" dirty="0"/>
          </a:p>
        </p:txBody>
      </p:sp>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30051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 STRUCTURE</a:t>
            </a:r>
          </a:p>
        </p:txBody>
      </p:sp>
      <p:sp>
        <p:nvSpPr>
          <p:cNvPr id="3" name="Content Placeholder 2"/>
          <p:cNvSpPr>
            <a:spLocks noGrp="1"/>
          </p:cNvSpPr>
          <p:nvPr>
            <p:ph idx="1"/>
          </p:nvPr>
        </p:nvSpPr>
        <p:spPr/>
        <p:txBody>
          <a:bodyPr>
            <a:normAutofit fontScale="77500" lnSpcReduction="20000"/>
          </a:bodyPr>
          <a:lstStyle/>
          <a:p>
            <a:r>
              <a:rPr lang="en-US" dirty="0"/>
              <a:t>Queues arise quite naturally in the computer for solution of many problems. Perhaps the most common occurrence of a queue in Computer Applications is for the scheduling of jobs.</a:t>
            </a:r>
          </a:p>
          <a:p>
            <a:endParaRPr lang="en-US" dirty="0"/>
          </a:p>
          <a:p>
            <a:r>
              <a:rPr lang="en-US" dirty="0"/>
              <a:t>The name ‘queue’ likely comes from the everyday use of the term. The real example of a queue is people standing in a queue for on an ATM.</a:t>
            </a:r>
          </a:p>
          <a:p>
            <a:endParaRPr lang="en-US" dirty="0"/>
          </a:p>
          <a:p>
            <a:r>
              <a:rPr lang="en-US" dirty="0"/>
              <a:t>The first person in the queue is the first person to get the service. Similarly the the first element inserted in the queue will be the first one that will be retrieved and hence a queue is also called the FIFO list</a:t>
            </a:r>
          </a:p>
        </p:txBody>
      </p:sp>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456968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88685" y="2369050"/>
            <a:ext cx="7202456" cy="1317126"/>
          </a:xfrm>
        </p:spPr>
        <p:txBody>
          <a:bodyPr>
            <a:normAutofit fontScale="62500" lnSpcReduction="20000"/>
          </a:bodyPr>
          <a:lstStyle/>
          <a:p>
            <a:r>
              <a:rPr lang="en-US" dirty="0"/>
              <a:t>Queue is a linear list which has two ends, one for insertion of elements and the other for the deletion of elements. The first end is called REAR and the second is called the FRONT.  Elements are inserted from the REAR-END and deleted from the Front end.</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68356614"/>
              </p:ext>
            </p:extLst>
          </p:nvPr>
        </p:nvGraphicFramePr>
        <p:xfrm>
          <a:off x="3077705" y="4861383"/>
          <a:ext cx="2377280" cy="589360"/>
        </p:xfrm>
        <a:graphic>
          <a:graphicData uri="http://schemas.openxmlformats.org/drawingml/2006/table">
            <a:tbl>
              <a:tblPr firstRow="1" bandRow="1">
                <a:tableStyleId>{5940675A-B579-460E-94D1-54222C63F5DA}</a:tableStyleId>
              </a:tblPr>
              <a:tblGrid>
                <a:gridCol w="594320">
                  <a:extLst>
                    <a:ext uri="{9D8B030D-6E8A-4147-A177-3AD203B41FA5}">
                      <a16:colId xmlns:a16="http://schemas.microsoft.com/office/drawing/2014/main" val="20000"/>
                    </a:ext>
                  </a:extLst>
                </a:gridCol>
                <a:gridCol w="594320">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gridCol w="594320">
                  <a:extLst>
                    <a:ext uri="{9D8B030D-6E8A-4147-A177-3AD203B41FA5}">
                      <a16:colId xmlns:a16="http://schemas.microsoft.com/office/drawing/2014/main" val="20003"/>
                    </a:ext>
                  </a:extLst>
                </a:gridCol>
              </a:tblGrid>
              <a:tr h="589360">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67235775"/>
              </p:ext>
            </p:extLst>
          </p:nvPr>
        </p:nvGraphicFramePr>
        <p:xfrm>
          <a:off x="2166877" y="4352391"/>
          <a:ext cx="586979" cy="589360"/>
        </p:xfrm>
        <a:graphic>
          <a:graphicData uri="http://schemas.openxmlformats.org/drawingml/2006/table">
            <a:tbl>
              <a:tblPr firstRow="1" bandRow="1">
                <a:tableStyleId>{5940675A-B579-460E-94D1-54222C63F5DA}</a:tableStyleId>
              </a:tblPr>
              <a:tblGrid>
                <a:gridCol w="586979">
                  <a:extLst>
                    <a:ext uri="{9D8B030D-6E8A-4147-A177-3AD203B41FA5}">
                      <a16:colId xmlns:a16="http://schemas.microsoft.com/office/drawing/2014/main" val="20000"/>
                    </a:ext>
                  </a:extLst>
                </a:gridCol>
              </a:tblGrid>
              <a:tr h="589360">
                <a:tc>
                  <a:txBody>
                    <a:bodyPr/>
                    <a:lstStyle/>
                    <a:p>
                      <a:endParaRPr lang="en-US" sz="1400" dirty="0"/>
                    </a:p>
                  </a:txBody>
                  <a:tcPr marL="68580" marR="68580" marT="34290" marB="3429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51761392"/>
              </p:ext>
            </p:extLst>
          </p:nvPr>
        </p:nvGraphicFramePr>
        <p:xfrm>
          <a:off x="6064983" y="5156062"/>
          <a:ext cx="586979" cy="589360"/>
        </p:xfrm>
        <a:graphic>
          <a:graphicData uri="http://schemas.openxmlformats.org/drawingml/2006/table">
            <a:tbl>
              <a:tblPr firstRow="1" bandRow="1">
                <a:tableStyleId>{5940675A-B579-460E-94D1-54222C63F5DA}</a:tableStyleId>
              </a:tblPr>
              <a:tblGrid>
                <a:gridCol w="586979">
                  <a:extLst>
                    <a:ext uri="{9D8B030D-6E8A-4147-A177-3AD203B41FA5}">
                      <a16:colId xmlns:a16="http://schemas.microsoft.com/office/drawing/2014/main" val="20000"/>
                    </a:ext>
                  </a:extLst>
                </a:gridCol>
              </a:tblGrid>
              <a:tr h="589360">
                <a:tc>
                  <a:txBody>
                    <a:bodyPr/>
                    <a:lstStyle/>
                    <a:p>
                      <a:endParaRPr lang="en-US" sz="1400" dirty="0"/>
                    </a:p>
                  </a:txBody>
                  <a:tcPr marL="68580" marR="68580" marT="34290" marB="34290"/>
                </a:tc>
                <a:extLst>
                  <a:ext uri="{0D108BD9-81ED-4DB2-BD59-A6C34878D82A}">
                    <a16:rowId xmlns:a16="http://schemas.microsoft.com/office/drawing/2014/main" val="10000"/>
                  </a:ext>
                </a:extLst>
              </a:tr>
            </a:tbl>
          </a:graphicData>
        </a:graphic>
      </p:graphicFrame>
      <p:cxnSp>
        <p:nvCxnSpPr>
          <p:cNvPr id="13" name="Elbow Connector 12"/>
          <p:cNvCxnSpPr>
            <a:stCxn id="5" idx="2"/>
            <a:endCxn id="4" idx="1"/>
          </p:cNvCxnSpPr>
          <p:nvPr/>
        </p:nvCxnSpPr>
        <p:spPr>
          <a:xfrm rot="16200000" flipH="1">
            <a:off x="2661879" y="4740237"/>
            <a:ext cx="214312" cy="6173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5454986" y="4906925"/>
            <a:ext cx="609998" cy="5438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753856" y="4153528"/>
            <a:ext cx="814647" cy="300082"/>
          </a:xfrm>
          <a:prstGeom prst="rect">
            <a:avLst/>
          </a:prstGeom>
          <a:noFill/>
        </p:spPr>
        <p:txBody>
          <a:bodyPr wrap="none" rtlCol="0">
            <a:spAutoFit/>
          </a:bodyPr>
          <a:lstStyle/>
          <a:p>
            <a:r>
              <a:rPr lang="en-US" sz="1350" dirty="0"/>
              <a:t>Insertion</a:t>
            </a:r>
          </a:p>
        </p:txBody>
      </p:sp>
      <p:sp>
        <p:nvSpPr>
          <p:cNvPr id="25" name="TextBox 24"/>
          <p:cNvSpPr txBox="1"/>
          <p:nvPr/>
        </p:nvSpPr>
        <p:spPr>
          <a:xfrm>
            <a:off x="6358473" y="4910406"/>
            <a:ext cx="783291" cy="300082"/>
          </a:xfrm>
          <a:prstGeom prst="rect">
            <a:avLst/>
          </a:prstGeom>
          <a:noFill/>
        </p:spPr>
        <p:txBody>
          <a:bodyPr wrap="none" rtlCol="0">
            <a:spAutoFit/>
          </a:bodyPr>
          <a:lstStyle/>
          <a:p>
            <a:r>
              <a:rPr lang="en-US" sz="1350" dirty="0"/>
              <a:t>Deletion</a:t>
            </a:r>
          </a:p>
        </p:txBody>
      </p:sp>
      <p:cxnSp>
        <p:nvCxnSpPr>
          <p:cNvPr id="27" name="Straight Arrow Connector 26"/>
          <p:cNvCxnSpPr/>
          <p:nvPr/>
        </p:nvCxnSpPr>
        <p:spPr>
          <a:xfrm flipV="1">
            <a:off x="2753856" y="5450743"/>
            <a:ext cx="653653" cy="39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5068431" y="5450743"/>
            <a:ext cx="192881" cy="396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528035" y="5847220"/>
            <a:ext cx="556434" cy="300082"/>
          </a:xfrm>
          <a:prstGeom prst="rect">
            <a:avLst/>
          </a:prstGeom>
          <a:noFill/>
        </p:spPr>
        <p:txBody>
          <a:bodyPr wrap="none" rtlCol="0">
            <a:spAutoFit/>
          </a:bodyPr>
          <a:lstStyle/>
          <a:p>
            <a:r>
              <a:rPr lang="en-US" sz="1350" dirty="0"/>
              <a:t>REAR</a:t>
            </a:r>
          </a:p>
        </p:txBody>
      </p:sp>
      <p:sp>
        <p:nvSpPr>
          <p:cNvPr id="39" name="TextBox 38"/>
          <p:cNvSpPr txBox="1"/>
          <p:nvPr/>
        </p:nvSpPr>
        <p:spPr>
          <a:xfrm>
            <a:off x="4912922" y="5847220"/>
            <a:ext cx="670440" cy="300082"/>
          </a:xfrm>
          <a:prstGeom prst="rect">
            <a:avLst/>
          </a:prstGeom>
          <a:noFill/>
        </p:spPr>
        <p:txBody>
          <a:bodyPr wrap="none" rtlCol="0">
            <a:spAutoFit/>
          </a:bodyPr>
          <a:lstStyle/>
          <a:p>
            <a:r>
              <a:rPr lang="en-US" sz="1350"/>
              <a:t>FRONT</a:t>
            </a:r>
          </a:p>
        </p:txBody>
      </p:sp>
      <p:sp>
        <p:nvSpPr>
          <p:cNvPr id="15" name="Rectangle 14"/>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754872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4" name="Picture 6" descr="mage result for queues in real lif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9159" y="2586633"/>
            <a:ext cx="4049488" cy="25854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960961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hangingPunct="1"/>
            <a:r>
              <a:rPr lang="en-US" altLang="en-US"/>
              <a:t> </a:t>
            </a:r>
            <a:fld id="{2FA97974-86B1-014B-B8C5-B484F5B38DF8}" type="slidenum">
              <a:rPr lang="en-US" altLang="en-US"/>
              <a:pPr eaLnBrk="1" hangingPunct="1"/>
              <a:t>28</a:t>
            </a:fld>
            <a:endParaRPr lang="en-US" altLang="en-US"/>
          </a:p>
        </p:txBody>
      </p:sp>
      <p:sp>
        <p:nvSpPr>
          <p:cNvPr id="13315" name="Rectangle 2"/>
          <p:cNvSpPr>
            <a:spLocks noGrp="1" noChangeArrowheads="1"/>
          </p:cNvSpPr>
          <p:nvPr>
            <p:ph type="title"/>
          </p:nvPr>
        </p:nvSpPr>
        <p:spPr/>
        <p:txBody>
          <a:bodyPr/>
          <a:lstStyle/>
          <a:p>
            <a:pPr eaLnBrk="1" hangingPunct="1"/>
            <a:r>
              <a:rPr lang="en-US" altLang="en-US" sz="3000"/>
              <a:t>Queues</a:t>
            </a:r>
          </a:p>
        </p:txBody>
      </p:sp>
      <p:sp>
        <p:nvSpPr>
          <p:cNvPr id="13316" name="Rectangle 3"/>
          <p:cNvSpPr>
            <a:spLocks noGrp="1" noChangeArrowheads="1"/>
          </p:cNvSpPr>
          <p:nvPr>
            <p:ph type="body" idx="1"/>
          </p:nvPr>
        </p:nvSpPr>
        <p:spPr/>
        <p:txBody>
          <a:bodyPr/>
          <a:lstStyle/>
          <a:p>
            <a:pPr eaLnBrk="1" hangingPunct="1"/>
            <a:r>
              <a:rPr lang="en-US" altLang="en-US" dirty="0"/>
              <a:t>A </a:t>
            </a:r>
            <a:r>
              <a:rPr lang="en-US" altLang="en-US" b="1" dirty="0"/>
              <a:t>queue</a:t>
            </a:r>
            <a:r>
              <a:rPr lang="en-US" altLang="en-US" i="1" dirty="0"/>
              <a:t> </a:t>
            </a:r>
            <a:r>
              <a:rPr lang="en-US" altLang="en-US" dirty="0"/>
              <a:t>is a waiting line that grows by adding elements to its end and shrinks by taking elements from its front</a:t>
            </a:r>
          </a:p>
          <a:p>
            <a:pPr eaLnBrk="1" hangingPunct="1"/>
            <a:r>
              <a:rPr lang="en-US" altLang="en-US" dirty="0"/>
              <a:t>A queue is a structure in which both ends are used: </a:t>
            </a:r>
          </a:p>
          <a:p>
            <a:pPr lvl="1" eaLnBrk="1" hangingPunct="1"/>
            <a:r>
              <a:rPr lang="en-US" altLang="en-US" dirty="0"/>
              <a:t>One for adding new elements </a:t>
            </a:r>
          </a:p>
          <a:p>
            <a:pPr lvl="1" eaLnBrk="1" hangingPunct="1"/>
            <a:r>
              <a:rPr lang="en-US" altLang="en-US" dirty="0"/>
              <a:t>One for removing them</a:t>
            </a:r>
          </a:p>
          <a:p>
            <a:pPr eaLnBrk="1" hangingPunct="1"/>
            <a:r>
              <a:rPr lang="en-US" altLang="en-US" dirty="0"/>
              <a:t>A queue is an </a:t>
            </a:r>
            <a:r>
              <a:rPr lang="en-US" altLang="en-US" b="1" dirty="0"/>
              <a:t>FIFO</a:t>
            </a:r>
            <a:r>
              <a:rPr lang="en-US" altLang="en-US" i="1" dirty="0"/>
              <a:t> </a:t>
            </a:r>
            <a:r>
              <a:rPr lang="en-US" altLang="en-US" dirty="0"/>
              <a:t>structure: first in/first out</a:t>
            </a:r>
          </a:p>
          <a:p>
            <a:pPr eaLnBrk="1" hangingPunct="1"/>
            <a:endParaRPr lang="en-US" altLang="en-US" dirty="0"/>
          </a:p>
        </p:txBody>
      </p:sp>
      <p:sp>
        <p:nvSpPr>
          <p:cNvPr id="5" name="Rectangle 4"/>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440870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a:t>
            </a:r>
          </a:p>
        </p:txBody>
      </p:sp>
      <p:sp>
        <p:nvSpPr>
          <p:cNvPr id="3" name="Content Placeholder 2"/>
          <p:cNvSpPr>
            <a:spLocks noGrp="1"/>
          </p:cNvSpPr>
          <p:nvPr>
            <p:ph idx="1"/>
          </p:nvPr>
        </p:nvSpPr>
        <p:spPr/>
        <p:txBody>
          <a:bodyPr/>
          <a:lstStyle/>
          <a:p>
            <a:r>
              <a:rPr lang="en-US" dirty="0"/>
              <a:t>INSERT (or add) an element to the queue; push or </a:t>
            </a:r>
            <a:r>
              <a:rPr lang="en-US" b="1" dirty="0" err="1"/>
              <a:t>enqueue</a:t>
            </a:r>
            <a:endParaRPr lang="en-US" b="1" dirty="0"/>
          </a:p>
          <a:p>
            <a:r>
              <a:rPr lang="en-US" dirty="0"/>
              <a:t>DELETE (or remove) an element from a queue; pop or </a:t>
            </a:r>
            <a:r>
              <a:rPr lang="en-US" b="1" dirty="0" err="1"/>
              <a:t>dequeue</a:t>
            </a:r>
            <a:endParaRPr lang="en-US" b="1" dirty="0"/>
          </a:p>
        </p:txBody>
      </p:sp>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89115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rgbClr val="558ED5"/>
                </a:solidFill>
              </a:rPr>
              <a:t>Data Structures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4" y="1452921"/>
            <a:ext cx="6835821" cy="3785652"/>
          </a:xfrm>
          <a:prstGeom prst="rect">
            <a:avLst/>
          </a:prstGeom>
          <a:noFill/>
        </p:spPr>
        <p:txBody>
          <a:bodyPr wrap="square" rtlCol="0">
            <a:spAutoFit/>
          </a:bodyPr>
          <a:lstStyle/>
          <a:p>
            <a:pPr marL="342900" indent="-342900">
              <a:buClr>
                <a:srgbClr val="0000FF"/>
              </a:buClr>
              <a:buFont typeface="Wingdings" charset="2"/>
              <a:buChar char="§"/>
            </a:pPr>
            <a:r>
              <a:rPr lang="en-US" sz="2000" dirty="0"/>
              <a:t>A data structure is a scheme for organizing data in the memory of a computer. </a:t>
            </a:r>
          </a:p>
          <a:p>
            <a:pPr marL="342900" indent="-342900">
              <a:buClr>
                <a:srgbClr val="0000FF"/>
              </a:buClr>
              <a:buFont typeface="Wingdings" charset="2"/>
              <a:buChar char="§"/>
            </a:pPr>
            <a:r>
              <a:rPr lang="en-US" sz="2000" dirty="0"/>
              <a:t>Some of the more commonly used data structures include lists, arrays, stacks, queues, heaps, trees, and graphs.</a:t>
            </a:r>
          </a:p>
          <a:p>
            <a:pPr>
              <a:buClr>
                <a:srgbClr val="0000FF"/>
              </a:buClr>
            </a:pPr>
            <a:endParaRPr lang="en-US" sz="2000" dirty="0"/>
          </a:p>
          <a:p>
            <a:pPr marL="342900" indent="-342900">
              <a:buClr>
                <a:srgbClr val="0000FF"/>
              </a:buClr>
              <a:buFont typeface="Wingdings" charset="2"/>
              <a:buChar char="§"/>
            </a:pPr>
            <a:r>
              <a:rPr lang="en-US" sz="2000" dirty="0"/>
              <a:t>The way in which the data is organized affects the performance of a program for different tasks. </a:t>
            </a:r>
          </a:p>
          <a:p>
            <a:pPr marL="342900" indent="-342900">
              <a:buClr>
                <a:srgbClr val="0000FF"/>
              </a:buClr>
              <a:buFont typeface="Wingdings" charset="2"/>
              <a:buChar char="§"/>
            </a:pPr>
            <a:endParaRPr lang="en-US" sz="2000" dirty="0"/>
          </a:p>
          <a:p>
            <a:pPr marL="342900" indent="-342900">
              <a:buClr>
                <a:srgbClr val="0000FF"/>
              </a:buClr>
              <a:buFont typeface="Wingdings" charset="2"/>
              <a:buChar char="§"/>
            </a:pPr>
            <a:r>
              <a:rPr lang="en-US" sz="2000" dirty="0"/>
              <a:t>Computer programmers decide which data structures to use based on the nature of the data and the processes that need to be performed on that data.</a:t>
            </a:r>
          </a:p>
          <a:p>
            <a:pPr marL="342900" indent="-342900">
              <a:buClr>
                <a:srgbClr val="0000FF"/>
              </a:buClr>
              <a:buFont typeface="Wingdings" charset="2"/>
              <a:buChar char="§"/>
            </a:pPr>
            <a:endParaRPr lang="en-US" sz="2000"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7" name="Rectangle 6"/>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3</a:t>
            </a:fld>
            <a:endParaRPr lang="en-US" sz="2000" dirty="0">
              <a:solidFill>
                <a:schemeClr val="bg1"/>
              </a:solidFill>
            </a:endParaRPr>
          </a:p>
        </p:txBody>
      </p:sp>
    </p:spTree>
    <p:extLst>
      <p:ext uri="{BB962C8B-B14F-4D97-AF65-F5344CB8AC3E}">
        <p14:creationId xmlns:p14="http://schemas.microsoft.com/office/powerpoint/2010/main" val="1571619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hangingPunct="1"/>
            <a:r>
              <a:rPr lang="en-US" altLang="en-US"/>
              <a:t> </a:t>
            </a:r>
            <a:fld id="{A364E6F8-FAE7-B441-9479-34AAEB2DB334}" type="slidenum">
              <a:rPr lang="en-US" altLang="en-US"/>
              <a:pPr eaLnBrk="1" hangingPunct="1"/>
              <a:t>30</a:t>
            </a:fld>
            <a:endParaRPr lang="en-US" altLang="en-US"/>
          </a:p>
        </p:txBody>
      </p:sp>
      <p:sp>
        <p:nvSpPr>
          <p:cNvPr id="15363" name="Rectangle 2"/>
          <p:cNvSpPr>
            <a:spLocks noGrp="1" noChangeArrowheads="1"/>
          </p:cNvSpPr>
          <p:nvPr>
            <p:ph type="title"/>
          </p:nvPr>
        </p:nvSpPr>
        <p:spPr/>
        <p:txBody>
          <a:bodyPr/>
          <a:lstStyle/>
          <a:p>
            <a:pPr eaLnBrk="1" hangingPunct="1"/>
            <a:r>
              <a:rPr lang="en-US" altLang="en-US" sz="3000"/>
              <a:t>Queues (continued)</a:t>
            </a:r>
          </a:p>
        </p:txBody>
      </p:sp>
      <p:sp>
        <p:nvSpPr>
          <p:cNvPr id="15364" name="Text Box 4"/>
          <p:cNvSpPr txBox="1">
            <a:spLocks noChangeArrowheads="1"/>
          </p:cNvSpPr>
          <p:nvPr/>
        </p:nvSpPr>
        <p:spPr bwMode="auto">
          <a:xfrm>
            <a:off x="1909763" y="4575573"/>
            <a:ext cx="511569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500" b="1"/>
              <a:t>Figure 4-8 A series of operations executed on a queue</a:t>
            </a:r>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3" y="3032522"/>
            <a:ext cx="5303044" cy="1039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5"/>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091719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Applications of queues</a:t>
            </a:r>
          </a:p>
        </p:txBody>
      </p:sp>
      <p:sp>
        <p:nvSpPr>
          <p:cNvPr id="3" name="Content Placeholder 2"/>
          <p:cNvSpPr>
            <a:spLocks noGrp="1"/>
          </p:cNvSpPr>
          <p:nvPr>
            <p:ph idx="1"/>
          </p:nvPr>
        </p:nvSpPr>
        <p:spPr/>
        <p:txBody>
          <a:bodyPr>
            <a:normAutofit fontScale="77500" lnSpcReduction="20000"/>
          </a:bodyPr>
          <a:lstStyle/>
          <a:p>
            <a:r>
              <a:rPr lang="en-US" dirty="0"/>
              <a:t>Some applications of queues are as follows:</a:t>
            </a:r>
          </a:p>
          <a:p>
            <a:endParaRPr lang="en-US" dirty="0"/>
          </a:p>
          <a:p>
            <a:pPr>
              <a:buFont typeface="+mj-lt"/>
              <a:buAutoNum type="arabicPeriod"/>
            </a:pPr>
            <a:r>
              <a:rPr lang="en-US" dirty="0"/>
              <a:t>1. There are several algorithm that use queues to solve problems easily, e.g. BFS, traversing of a binary tree.</a:t>
            </a:r>
          </a:p>
          <a:p>
            <a:pPr>
              <a:buFont typeface="+mj-lt"/>
              <a:buAutoNum type="arabicPeriod"/>
            </a:pPr>
            <a:r>
              <a:rPr lang="en-US" dirty="0"/>
              <a:t>Round-robin technique for processor scheduling is implemented using queues.</a:t>
            </a:r>
          </a:p>
          <a:p>
            <a:pPr>
              <a:buFont typeface="+mj-lt"/>
              <a:buAutoNum type="arabicPeriod"/>
            </a:pPr>
            <a:r>
              <a:rPr lang="en-US" dirty="0"/>
              <a:t>When the jobs are submitted to a networked printer, they are arranged in order of arrival. </a:t>
            </a:r>
            <a:r>
              <a:rPr lang="en-US" dirty="0" err="1"/>
              <a:t>i.e</a:t>
            </a:r>
            <a:r>
              <a:rPr lang="en-US" dirty="0"/>
              <a:t> Jobs sent to a printer are placed on a queue.</a:t>
            </a:r>
          </a:p>
          <a:p>
            <a:pPr>
              <a:buFont typeface="+mj-lt"/>
              <a:buAutoNum type="arabicPeriod"/>
            </a:pPr>
            <a:r>
              <a:rPr lang="en-US" dirty="0"/>
              <a:t>Every real-life line is a queue. For example, lines at ticket counters, filling stations or toll gates. Because the service is provided on first-come-first-serve. (FIFO) basis.</a:t>
            </a:r>
          </a:p>
        </p:txBody>
      </p:sp>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365039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a:t>TREE STRUCTURE</a:t>
            </a:r>
          </a:p>
        </p:txBody>
      </p:sp>
      <p:sp>
        <p:nvSpPr>
          <p:cNvPr id="3075" name="Content Placeholder 2"/>
          <p:cNvSpPr>
            <a:spLocks noGrp="1"/>
          </p:cNvSpPr>
          <p:nvPr>
            <p:ph idx="1"/>
          </p:nvPr>
        </p:nvSpPr>
        <p:spPr/>
        <p:txBody>
          <a:bodyPr/>
          <a:lstStyle/>
          <a:p>
            <a:pPr eaLnBrk="1" hangingPunct="1">
              <a:lnSpc>
                <a:spcPct val="80000"/>
              </a:lnSpc>
            </a:pPr>
            <a:endParaRPr lang="en-US" altLang="en-US"/>
          </a:p>
          <a:p>
            <a:pPr eaLnBrk="1" hangingPunct="1">
              <a:lnSpc>
                <a:spcPct val="80000"/>
              </a:lnSpc>
            </a:pPr>
            <a:r>
              <a:rPr lang="en-US" altLang="en-US" dirty="0"/>
              <a:t>A tree is a finite nonempty set of elements.</a:t>
            </a:r>
          </a:p>
          <a:p>
            <a:pPr eaLnBrk="1" hangingPunct="1">
              <a:lnSpc>
                <a:spcPct val="80000"/>
              </a:lnSpc>
            </a:pPr>
            <a:r>
              <a:rPr lang="en-US" altLang="en-US" dirty="0"/>
              <a:t>It is an abstract model of a hierarchical structure.</a:t>
            </a:r>
          </a:p>
          <a:p>
            <a:pPr eaLnBrk="1" hangingPunct="1">
              <a:lnSpc>
                <a:spcPct val="80000"/>
              </a:lnSpc>
            </a:pPr>
            <a:r>
              <a:rPr lang="en-US" altLang="en-US" dirty="0"/>
              <a:t>consists of nodes with a parent-child relation</a:t>
            </a:r>
          </a:p>
        </p:txBody>
      </p:sp>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222409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Trees Represent Hierarchy</a:t>
            </a:r>
          </a:p>
        </p:txBody>
      </p:sp>
      <p:pic>
        <p:nvPicPr>
          <p:cNvPr id="40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96680" y="2343150"/>
            <a:ext cx="5150644" cy="3086100"/>
          </a:xfrm>
          <a:noFill/>
        </p:spPr>
      </p:pic>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417525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57350" y="1028700"/>
            <a:ext cx="5829300" cy="857250"/>
          </a:xfrm>
        </p:spPr>
        <p:txBody>
          <a:bodyPr/>
          <a:lstStyle/>
          <a:p>
            <a:pPr eaLnBrk="1" hangingPunct="1"/>
            <a:r>
              <a:rPr lang="en-US" altLang="en-US"/>
              <a:t>Nature View of a Tree</a:t>
            </a:r>
          </a:p>
        </p:txBody>
      </p:sp>
      <p:sp>
        <p:nvSpPr>
          <p:cNvPr id="5123" name="Text Box 3"/>
          <p:cNvSpPr txBox="1">
            <a:spLocks noChangeArrowheads="1"/>
          </p:cNvSpPr>
          <p:nvPr/>
        </p:nvSpPr>
        <p:spPr bwMode="auto">
          <a:xfrm>
            <a:off x="1485900" y="4171950"/>
            <a:ext cx="1428750" cy="400110"/>
          </a:xfrm>
          <a:prstGeom prst="rect">
            <a:avLst/>
          </a:prstGeom>
          <a:noFill/>
          <a:ln w="12700">
            <a:solidFill>
              <a:srgbClr val="FF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2000" dirty="0">
                <a:solidFill>
                  <a:srgbClr val="FF0000"/>
                </a:solidFill>
              </a:rPr>
              <a:t>branches</a:t>
            </a:r>
          </a:p>
        </p:txBody>
      </p:sp>
      <p:sp>
        <p:nvSpPr>
          <p:cNvPr id="5124" name="Text Box 4"/>
          <p:cNvSpPr txBox="1">
            <a:spLocks noChangeArrowheads="1"/>
          </p:cNvSpPr>
          <p:nvPr/>
        </p:nvSpPr>
        <p:spPr bwMode="auto">
          <a:xfrm>
            <a:off x="6229350" y="2114550"/>
            <a:ext cx="1028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2000" dirty="0">
                <a:solidFill>
                  <a:srgbClr val="FF0000"/>
                </a:solidFill>
              </a:rPr>
              <a:t>leaves</a:t>
            </a:r>
          </a:p>
        </p:txBody>
      </p:sp>
      <p:sp>
        <p:nvSpPr>
          <p:cNvPr id="5125" name="Text Box 5"/>
          <p:cNvSpPr txBox="1">
            <a:spLocks noChangeArrowheads="1"/>
          </p:cNvSpPr>
          <p:nvPr/>
        </p:nvSpPr>
        <p:spPr bwMode="auto">
          <a:xfrm>
            <a:off x="6172200" y="4572000"/>
            <a:ext cx="742950" cy="461665"/>
          </a:xfrm>
          <a:prstGeom prst="rect">
            <a:avLst/>
          </a:prstGeom>
          <a:noFill/>
          <a:ln w="38100">
            <a:solidFill>
              <a:srgbClr val="FF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2400" dirty="0">
                <a:solidFill>
                  <a:srgbClr val="FF0000"/>
                </a:solidFill>
              </a:rPr>
              <a:t>root</a:t>
            </a:r>
          </a:p>
        </p:txBody>
      </p:sp>
      <p:pic>
        <p:nvPicPr>
          <p:cNvPr id="5126" name="Picture 6" descr="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45745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Line 7"/>
          <p:cNvSpPr>
            <a:spLocks noChangeShapeType="1"/>
          </p:cNvSpPr>
          <p:nvPr/>
        </p:nvSpPr>
        <p:spPr bwMode="auto">
          <a:xfrm flipV="1">
            <a:off x="2857500" y="3771900"/>
            <a:ext cx="1314450" cy="742950"/>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5128" name="Line 8"/>
          <p:cNvSpPr>
            <a:spLocks noChangeShapeType="1"/>
          </p:cNvSpPr>
          <p:nvPr/>
        </p:nvSpPr>
        <p:spPr bwMode="auto">
          <a:xfrm flipV="1">
            <a:off x="2857500" y="3714750"/>
            <a:ext cx="1085850" cy="628650"/>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5129" name="Line 9"/>
          <p:cNvSpPr>
            <a:spLocks noChangeShapeType="1"/>
          </p:cNvSpPr>
          <p:nvPr/>
        </p:nvSpPr>
        <p:spPr bwMode="auto">
          <a:xfrm flipH="1">
            <a:off x="4743450" y="2400300"/>
            <a:ext cx="1485900" cy="685800"/>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5130" name="Line 10"/>
          <p:cNvSpPr>
            <a:spLocks noChangeShapeType="1"/>
          </p:cNvSpPr>
          <p:nvPr/>
        </p:nvSpPr>
        <p:spPr bwMode="auto">
          <a:xfrm flipH="1">
            <a:off x="4800600" y="2514600"/>
            <a:ext cx="1485900" cy="685800"/>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5131" name="Line 11"/>
          <p:cNvSpPr>
            <a:spLocks noChangeShapeType="1"/>
          </p:cNvSpPr>
          <p:nvPr/>
        </p:nvSpPr>
        <p:spPr bwMode="auto">
          <a:xfrm flipH="1">
            <a:off x="4629150" y="2286000"/>
            <a:ext cx="1485900" cy="685800"/>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5132" name="Line 12"/>
          <p:cNvSpPr>
            <a:spLocks noChangeShapeType="1"/>
          </p:cNvSpPr>
          <p:nvPr/>
        </p:nvSpPr>
        <p:spPr bwMode="auto">
          <a:xfrm>
            <a:off x="4457700" y="4171950"/>
            <a:ext cx="1657350" cy="571500"/>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US" sz="1350"/>
          </a:p>
        </p:txBody>
      </p:sp>
      <p:sp>
        <p:nvSpPr>
          <p:cNvPr id="13" name="Rectangle 12"/>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72624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00200" y="1085850"/>
            <a:ext cx="5829300" cy="857250"/>
          </a:xfrm>
        </p:spPr>
        <p:txBody>
          <a:bodyPr>
            <a:normAutofit fontScale="90000"/>
          </a:bodyPr>
          <a:lstStyle/>
          <a:p>
            <a:pPr eaLnBrk="1" hangingPunct="1"/>
            <a:r>
              <a:rPr lang="en-US" altLang="en-US"/>
              <a:t>Computer Scientist’s View</a:t>
            </a:r>
          </a:p>
        </p:txBody>
      </p:sp>
      <p:pic>
        <p:nvPicPr>
          <p:cNvPr id="6147" name="Picture 3" descr="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45745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4"/>
          <p:cNvSpPr txBox="1">
            <a:spLocks noChangeArrowheads="1"/>
          </p:cNvSpPr>
          <p:nvPr/>
        </p:nvSpPr>
        <p:spPr bwMode="auto">
          <a:xfrm>
            <a:off x="1371600" y="4286250"/>
            <a:ext cx="1428750" cy="400110"/>
          </a:xfrm>
          <a:prstGeom prst="rect">
            <a:avLst/>
          </a:prstGeom>
          <a:noFill/>
          <a:ln w="12700">
            <a:solidFill>
              <a:srgbClr val="FF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2000" dirty="0">
                <a:solidFill>
                  <a:srgbClr val="FF0000"/>
                </a:solidFill>
              </a:rPr>
              <a:t>branches</a:t>
            </a:r>
          </a:p>
        </p:txBody>
      </p:sp>
      <p:sp>
        <p:nvSpPr>
          <p:cNvPr id="6149" name="Line 5"/>
          <p:cNvSpPr>
            <a:spLocks noChangeShapeType="1"/>
          </p:cNvSpPr>
          <p:nvPr/>
        </p:nvSpPr>
        <p:spPr bwMode="auto">
          <a:xfrm flipV="1">
            <a:off x="2743200" y="3600450"/>
            <a:ext cx="1314450" cy="742950"/>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6150" name="Line 6"/>
          <p:cNvSpPr>
            <a:spLocks noChangeShapeType="1"/>
          </p:cNvSpPr>
          <p:nvPr/>
        </p:nvSpPr>
        <p:spPr bwMode="auto">
          <a:xfrm flipV="1">
            <a:off x="2800350" y="3886200"/>
            <a:ext cx="1085850" cy="628650"/>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6151" name="Line 7"/>
          <p:cNvSpPr>
            <a:spLocks noChangeShapeType="1"/>
          </p:cNvSpPr>
          <p:nvPr/>
        </p:nvSpPr>
        <p:spPr bwMode="auto">
          <a:xfrm flipH="1">
            <a:off x="4686300" y="3257550"/>
            <a:ext cx="1485900" cy="685800"/>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6152" name="Line 8"/>
          <p:cNvSpPr>
            <a:spLocks noChangeShapeType="1"/>
          </p:cNvSpPr>
          <p:nvPr/>
        </p:nvSpPr>
        <p:spPr bwMode="auto">
          <a:xfrm flipH="1">
            <a:off x="4743450" y="3371850"/>
            <a:ext cx="1485900" cy="685800"/>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6153" name="Text Box 9"/>
          <p:cNvSpPr txBox="1">
            <a:spLocks noChangeArrowheads="1"/>
          </p:cNvSpPr>
          <p:nvPr/>
        </p:nvSpPr>
        <p:spPr bwMode="auto">
          <a:xfrm>
            <a:off x="6172200" y="2857500"/>
            <a:ext cx="1028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2000" dirty="0">
                <a:solidFill>
                  <a:srgbClr val="FF0000"/>
                </a:solidFill>
              </a:rPr>
              <a:t>leaves</a:t>
            </a:r>
          </a:p>
        </p:txBody>
      </p:sp>
      <p:sp>
        <p:nvSpPr>
          <p:cNvPr id="6154" name="Line 10"/>
          <p:cNvSpPr>
            <a:spLocks noChangeShapeType="1"/>
          </p:cNvSpPr>
          <p:nvPr/>
        </p:nvSpPr>
        <p:spPr bwMode="auto">
          <a:xfrm flipH="1">
            <a:off x="4572000" y="3143250"/>
            <a:ext cx="1485900" cy="685800"/>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1350"/>
          </a:p>
        </p:txBody>
      </p:sp>
      <p:grpSp>
        <p:nvGrpSpPr>
          <p:cNvPr id="6155" name="Group 11"/>
          <p:cNvGrpSpPr>
            <a:grpSpLocks/>
          </p:cNvGrpSpPr>
          <p:nvPr/>
        </p:nvGrpSpPr>
        <p:grpSpPr bwMode="auto">
          <a:xfrm>
            <a:off x="2000250" y="2171700"/>
            <a:ext cx="2228850" cy="857250"/>
            <a:chOff x="720" y="1104"/>
            <a:chExt cx="1872" cy="720"/>
          </a:xfrm>
        </p:grpSpPr>
        <p:sp>
          <p:nvSpPr>
            <p:cNvPr id="6160" name="Text Box 12"/>
            <p:cNvSpPr txBox="1">
              <a:spLocks noChangeArrowheads="1"/>
            </p:cNvSpPr>
            <p:nvPr/>
          </p:nvSpPr>
          <p:spPr bwMode="auto">
            <a:xfrm>
              <a:off x="720" y="1104"/>
              <a:ext cx="624" cy="388"/>
            </a:xfrm>
            <a:prstGeom prst="rect">
              <a:avLst/>
            </a:prstGeom>
            <a:noFill/>
            <a:ln w="38100">
              <a:solidFill>
                <a:srgbClr val="FF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2400" dirty="0">
                  <a:solidFill>
                    <a:srgbClr val="FF0000"/>
                  </a:solidFill>
                </a:rPr>
                <a:t>root</a:t>
              </a:r>
            </a:p>
          </p:txBody>
        </p:sp>
        <p:sp>
          <p:nvSpPr>
            <p:cNvPr id="6161" name="Line 13"/>
            <p:cNvSpPr>
              <a:spLocks noChangeShapeType="1"/>
            </p:cNvSpPr>
            <p:nvPr/>
          </p:nvSpPr>
          <p:spPr bwMode="auto">
            <a:xfrm>
              <a:off x="1200" y="1344"/>
              <a:ext cx="1392" cy="48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1350"/>
            </a:p>
          </p:txBody>
        </p:sp>
      </p:grpSp>
      <p:grpSp>
        <p:nvGrpSpPr>
          <p:cNvPr id="6156" name="Group 14"/>
          <p:cNvGrpSpPr>
            <a:grpSpLocks/>
          </p:cNvGrpSpPr>
          <p:nvPr/>
        </p:nvGrpSpPr>
        <p:grpSpPr bwMode="auto">
          <a:xfrm>
            <a:off x="3829050" y="3314701"/>
            <a:ext cx="1257300" cy="1890713"/>
            <a:chOff x="2256" y="2064"/>
            <a:chExt cx="1056" cy="1588"/>
          </a:xfrm>
        </p:grpSpPr>
        <p:sp>
          <p:nvSpPr>
            <p:cNvPr id="6157" name="Line 15"/>
            <p:cNvSpPr>
              <a:spLocks noChangeShapeType="1"/>
            </p:cNvSpPr>
            <p:nvPr/>
          </p:nvSpPr>
          <p:spPr bwMode="auto">
            <a:xfrm>
              <a:off x="2688" y="2064"/>
              <a:ext cx="0" cy="1248"/>
            </a:xfrm>
            <a:prstGeom prst="line">
              <a:avLst/>
            </a:prstGeom>
            <a:noFill/>
            <a:ln w="38100">
              <a:solidFill>
                <a:schemeClr val="folHlink"/>
              </a:solidFill>
              <a:round/>
              <a:headEnd type="triangle" w="med" len="med"/>
              <a:tailEnd/>
            </a:ln>
            <a:extLst>
              <a:ext uri="{909E8E84-426E-40DD-AFC4-6F175D3DCCD1}">
                <a14:hiddenFill xmlns:a14="http://schemas.microsoft.com/office/drawing/2010/main">
                  <a:noFill/>
                </a14:hiddenFill>
              </a:ext>
            </a:extLst>
          </p:spPr>
          <p:txBody>
            <a:bodyPr/>
            <a:lstStyle/>
            <a:p>
              <a:endParaRPr lang="en-US" sz="1350"/>
            </a:p>
          </p:txBody>
        </p:sp>
        <p:sp>
          <p:nvSpPr>
            <p:cNvPr id="6158" name="Line 16"/>
            <p:cNvSpPr>
              <a:spLocks noChangeShapeType="1"/>
            </p:cNvSpPr>
            <p:nvPr/>
          </p:nvSpPr>
          <p:spPr bwMode="auto">
            <a:xfrm>
              <a:off x="2544" y="2256"/>
              <a:ext cx="0" cy="1056"/>
            </a:xfrm>
            <a:prstGeom prst="line">
              <a:avLst/>
            </a:prstGeom>
            <a:noFill/>
            <a:ln w="38100">
              <a:solidFill>
                <a:schemeClr val="folHlink"/>
              </a:solidFill>
              <a:round/>
              <a:headEnd type="triangle" w="med" len="med"/>
              <a:tailEnd/>
            </a:ln>
            <a:extLst>
              <a:ext uri="{909E8E84-426E-40DD-AFC4-6F175D3DCCD1}">
                <a14:hiddenFill xmlns:a14="http://schemas.microsoft.com/office/drawing/2010/main">
                  <a:noFill/>
                </a14:hiddenFill>
              </a:ext>
            </a:extLst>
          </p:spPr>
          <p:txBody>
            <a:bodyPr/>
            <a:lstStyle/>
            <a:p>
              <a:endParaRPr lang="en-US" sz="1350"/>
            </a:p>
          </p:txBody>
        </p:sp>
        <p:sp>
          <p:nvSpPr>
            <p:cNvPr id="6159" name="Text Box 17"/>
            <p:cNvSpPr txBox="1">
              <a:spLocks noChangeArrowheads="1"/>
            </p:cNvSpPr>
            <p:nvPr/>
          </p:nvSpPr>
          <p:spPr bwMode="auto">
            <a:xfrm>
              <a:off x="2256" y="3264"/>
              <a:ext cx="105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2400" dirty="0">
                  <a:solidFill>
                    <a:srgbClr val="FF0000"/>
                  </a:solidFill>
                </a:rPr>
                <a:t>nodes</a:t>
              </a:r>
            </a:p>
          </p:txBody>
        </p:sp>
      </p:grpSp>
      <p:sp>
        <p:nvSpPr>
          <p:cNvPr id="18" name="Rectangle 1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303090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Terminology</a:t>
            </a:r>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31169" y="2343150"/>
            <a:ext cx="5681663" cy="3086100"/>
          </a:xfrm>
          <a:noFill/>
        </p:spPr>
      </p:pic>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93942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altLang="en-US"/>
          </a:p>
        </p:txBody>
      </p:sp>
      <p:sp>
        <p:nvSpPr>
          <p:cNvPr id="8195" name="Content Placeholder 2"/>
          <p:cNvSpPr>
            <a:spLocks noGrp="1"/>
          </p:cNvSpPr>
          <p:nvPr>
            <p:ph idx="1"/>
          </p:nvPr>
        </p:nvSpPr>
        <p:spPr>
          <a:xfrm>
            <a:off x="1657350" y="2114550"/>
            <a:ext cx="5829300" cy="3086100"/>
          </a:xfrm>
        </p:spPr>
        <p:txBody>
          <a:bodyPr>
            <a:normAutofit fontScale="77500" lnSpcReduction="20000"/>
          </a:bodyPr>
          <a:lstStyle/>
          <a:p>
            <a:pPr>
              <a:buFontTx/>
              <a:buNone/>
            </a:pPr>
            <a:r>
              <a:rPr lang="en-US" altLang="en-US">
                <a:solidFill>
                  <a:srgbClr val="FF0000"/>
                </a:solidFill>
              </a:rPr>
              <a:t>A</a:t>
            </a:r>
            <a:r>
              <a:rPr lang="en-US" altLang="en-US"/>
              <a:t> is the </a:t>
            </a:r>
            <a:r>
              <a:rPr lang="en-US" altLang="en-US">
                <a:solidFill>
                  <a:srgbClr val="FF0000"/>
                </a:solidFill>
              </a:rPr>
              <a:t>root</a:t>
            </a:r>
            <a:r>
              <a:rPr lang="en-US" altLang="en-US"/>
              <a:t> node</a:t>
            </a:r>
          </a:p>
          <a:p>
            <a:pPr>
              <a:buFontTx/>
              <a:buNone/>
            </a:pPr>
            <a:r>
              <a:rPr lang="en-US" altLang="en-US">
                <a:solidFill>
                  <a:srgbClr val="FF0000"/>
                </a:solidFill>
              </a:rPr>
              <a:t>B</a:t>
            </a:r>
            <a:r>
              <a:rPr lang="en-US" altLang="en-US"/>
              <a:t> is </a:t>
            </a:r>
            <a:r>
              <a:rPr lang="en-US" altLang="en-US">
                <a:solidFill>
                  <a:srgbClr val="FF0000"/>
                </a:solidFill>
              </a:rPr>
              <a:t>Parent </a:t>
            </a:r>
            <a:r>
              <a:rPr lang="en-US" altLang="en-US"/>
              <a:t>of  D &amp; E</a:t>
            </a:r>
          </a:p>
          <a:p>
            <a:pPr>
              <a:buFontTx/>
              <a:buNone/>
            </a:pPr>
            <a:r>
              <a:rPr lang="en-US" altLang="en-US">
                <a:solidFill>
                  <a:srgbClr val="FF0000"/>
                </a:solidFill>
              </a:rPr>
              <a:t>A </a:t>
            </a:r>
            <a:r>
              <a:rPr lang="en-US" altLang="en-US"/>
              <a:t>is</a:t>
            </a:r>
            <a:r>
              <a:rPr lang="en-US" altLang="en-US">
                <a:solidFill>
                  <a:srgbClr val="FF0000"/>
                </a:solidFill>
              </a:rPr>
              <a:t> Ancestor </a:t>
            </a:r>
            <a:r>
              <a:rPr lang="en-US" altLang="en-US"/>
              <a:t>of  D &amp; E</a:t>
            </a:r>
          </a:p>
          <a:p>
            <a:pPr>
              <a:buFontTx/>
              <a:buNone/>
            </a:pPr>
            <a:r>
              <a:rPr lang="en-US" altLang="en-US"/>
              <a:t>D &amp; E are </a:t>
            </a:r>
            <a:r>
              <a:rPr lang="en-US" altLang="en-US">
                <a:solidFill>
                  <a:srgbClr val="FF0000"/>
                </a:solidFill>
              </a:rPr>
              <a:t>descendants</a:t>
            </a:r>
            <a:r>
              <a:rPr lang="en-US" altLang="en-US"/>
              <a:t> of </a:t>
            </a:r>
            <a:r>
              <a:rPr lang="en-US" altLang="en-US">
                <a:solidFill>
                  <a:srgbClr val="FF0000"/>
                </a:solidFill>
              </a:rPr>
              <a:t>A</a:t>
            </a:r>
          </a:p>
          <a:p>
            <a:pPr>
              <a:buFontTx/>
              <a:buNone/>
            </a:pPr>
            <a:r>
              <a:rPr lang="en-US" altLang="en-US">
                <a:solidFill>
                  <a:srgbClr val="FF0000"/>
                </a:solidFill>
              </a:rPr>
              <a:t>C </a:t>
            </a:r>
            <a:r>
              <a:rPr lang="en-US" altLang="en-US"/>
              <a:t>is the</a:t>
            </a:r>
            <a:r>
              <a:rPr lang="en-US" altLang="en-US">
                <a:solidFill>
                  <a:srgbClr val="FF0000"/>
                </a:solidFill>
              </a:rPr>
              <a:t> Sibling </a:t>
            </a:r>
            <a:r>
              <a:rPr lang="en-US" altLang="en-US"/>
              <a:t>of B</a:t>
            </a:r>
          </a:p>
          <a:p>
            <a:pPr>
              <a:buFontTx/>
              <a:buNone/>
            </a:pPr>
            <a:r>
              <a:rPr lang="en-US" altLang="en-US">
                <a:solidFill>
                  <a:srgbClr val="FF3300"/>
                </a:solidFill>
              </a:rPr>
              <a:t>D</a:t>
            </a:r>
            <a:r>
              <a:rPr lang="en-US" altLang="en-US"/>
              <a:t> &amp; </a:t>
            </a:r>
            <a:r>
              <a:rPr lang="en-US" altLang="en-US">
                <a:solidFill>
                  <a:srgbClr val="FF3300"/>
                </a:solidFill>
              </a:rPr>
              <a:t>E</a:t>
            </a:r>
            <a:r>
              <a:rPr lang="en-US" altLang="en-US"/>
              <a:t> are the Children of B</a:t>
            </a:r>
          </a:p>
          <a:p>
            <a:pPr>
              <a:buFontTx/>
              <a:buNone/>
            </a:pPr>
            <a:r>
              <a:rPr lang="en-US" altLang="en-US"/>
              <a:t>D E F G I are </a:t>
            </a:r>
            <a:r>
              <a:rPr lang="en-US" altLang="en-US" b="1" i="1">
                <a:solidFill>
                  <a:srgbClr val="FF0000"/>
                </a:solidFill>
              </a:rPr>
              <a:t>external nodes </a:t>
            </a:r>
            <a:r>
              <a:rPr lang="en-US" altLang="en-US" b="1" i="1"/>
              <a:t>or </a:t>
            </a:r>
            <a:r>
              <a:rPr lang="en-US" altLang="en-US">
                <a:solidFill>
                  <a:srgbClr val="FF0000"/>
                </a:solidFill>
              </a:rPr>
              <a:t>Leaves</a:t>
            </a:r>
          </a:p>
          <a:p>
            <a:pPr>
              <a:buFontTx/>
              <a:buNone/>
            </a:pPr>
            <a:r>
              <a:rPr lang="en-US" altLang="en-US" b="1" i="1"/>
              <a:t>A, B, C, H are internal nodes</a:t>
            </a:r>
            <a:endParaRPr lang="en-US" altLang="en-US">
              <a:solidFill>
                <a:srgbClr val="FF0000"/>
              </a:solidFill>
            </a:endParaRPr>
          </a:p>
        </p:txBody>
      </p:sp>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850854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that can be performed</a:t>
            </a:r>
          </a:p>
        </p:txBody>
      </p:sp>
      <p:sp>
        <p:nvSpPr>
          <p:cNvPr id="3" name="Content Placeholder 2"/>
          <p:cNvSpPr>
            <a:spLocks noGrp="1"/>
          </p:cNvSpPr>
          <p:nvPr>
            <p:ph idx="1"/>
          </p:nvPr>
        </p:nvSpPr>
        <p:spPr/>
        <p:txBody>
          <a:bodyPr/>
          <a:lstStyle/>
          <a:p>
            <a:r>
              <a:rPr lang="en-US" dirty="0"/>
              <a:t>Creating a Binary Tree</a:t>
            </a:r>
          </a:p>
          <a:p>
            <a:endParaRPr lang="en-US" dirty="0"/>
          </a:p>
          <a:p>
            <a:r>
              <a:rPr lang="en-US" dirty="0"/>
              <a:t>If the number is greater, put it by the right</a:t>
            </a:r>
          </a:p>
          <a:p>
            <a:r>
              <a:rPr lang="en-US" dirty="0"/>
              <a:t>Else if number is less than, put it by the left</a:t>
            </a:r>
          </a:p>
          <a:p>
            <a:endParaRPr lang="en-US" dirty="0"/>
          </a:p>
          <a:p>
            <a:pPr marL="0" indent="0" algn="ctr">
              <a:buNone/>
            </a:pPr>
            <a:r>
              <a:rPr lang="en-US" dirty="0"/>
              <a:t>25 ,15, 50, 15, 10, 22, 35,70, 4 , 12 18, 24,31,44,66,90</a:t>
            </a:r>
          </a:p>
        </p:txBody>
      </p:sp>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2138645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1657350" y="2343150"/>
            <a:ext cx="5829300" cy="800100"/>
          </a:xfrm>
        </p:spPr>
        <p:txBody>
          <a:bodyPr/>
          <a:lstStyle/>
          <a:p>
            <a:pPr eaLnBrk="1" hangingPunct="1"/>
            <a:endParaRPr lang="en-US" altLang="en-US"/>
          </a:p>
        </p:txBody>
      </p:sp>
      <p:sp>
        <p:nvSpPr>
          <p:cNvPr id="26627" name="Rectangle 3"/>
          <p:cNvSpPr>
            <a:spLocks noGrp="1" noChangeArrowheads="1"/>
          </p:cNvSpPr>
          <p:nvPr>
            <p:ph type="title"/>
          </p:nvPr>
        </p:nvSpPr>
        <p:spPr>
          <a:noFill/>
        </p:spPr>
        <p:txBody>
          <a:bodyPr/>
          <a:lstStyle/>
          <a:p>
            <a:pPr eaLnBrk="1" hangingPunct="1"/>
            <a:r>
              <a:rPr lang="en-US" altLang="en-US" dirty="0"/>
              <a:t>Solution</a:t>
            </a:r>
          </a:p>
        </p:txBody>
      </p:sp>
      <p:pic>
        <p:nvPicPr>
          <p:cNvPr id="266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2286000"/>
            <a:ext cx="60579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94287" y="6042580"/>
            <a:ext cx="1497526" cy="369332"/>
          </a:xfrm>
          <a:prstGeom prst="rect">
            <a:avLst/>
          </a:prstGeom>
          <a:noFill/>
        </p:spPr>
        <p:txBody>
          <a:bodyPr wrap="none" rtlCol="0">
            <a:spAutoFit/>
          </a:bodyPr>
          <a:lstStyle/>
          <a:p>
            <a:r>
              <a:rPr lang="en-US" dirty="0"/>
              <a:t>Search 44 , 50</a:t>
            </a:r>
          </a:p>
        </p:txBody>
      </p:sp>
      <p:sp>
        <p:nvSpPr>
          <p:cNvPr id="6" name="Rectangle 5"/>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20391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10" name="TextBox 9"/>
          <p:cNvSpPr txBox="1"/>
          <p:nvPr/>
        </p:nvSpPr>
        <p:spPr>
          <a:xfrm>
            <a:off x="896036" y="523869"/>
            <a:ext cx="7963221" cy="523220"/>
          </a:xfrm>
          <a:prstGeom prst="rect">
            <a:avLst/>
          </a:prstGeom>
          <a:noFill/>
        </p:spPr>
        <p:txBody>
          <a:bodyPr wrap="square" rtlCol="0">
            <a:spAutoFit/>
          </a:bodyPr>
          <a:lstStyle/>
          <a:p>
            <a:r>
              <a:rPr lang="en-US" sz="2800" dirty="0">
                <a:solidFill>
                  <a:schemeClr val="tx2">
                    <a:lumMod val="60000"/>
                    <a:lumOff val="40000"/>
                  </a:schemeClr>
                </a:solidFill>
              </a:rPr>
              <a:t>Con’t</a:t>
            </a:r>
            <a:r>
              <a:rPr lang="is-IS" sz="2800" dirty="0">
                <a:solidFill>
                  <a:schemeClr val="tx2">
                    <a:lumMod val="60000"/>
                    <a:lumOff val="40000"/>
                  </a:schemeClr>
                </a:solidFill>
              </a:rPr>
              <a:t>…</a:t>
            </a:r>
            <a:endParaRPr lang="en-US" sz="2800" dirty="0">
              <a:solidFill>
                <a:schemeClr val="tx2">
                  <a:lumMod val="60000"/>
                  <a:lumOff val="40000"/>
                </a:schemeClr>
              </a:solidFill>
            </a:endParaRPr>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
        <p:nvSpPr>
          <p:cNvPr id="11"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4</a:t>
            </a:fld>
            <a:endParaRPr lang="en-US" sz="2000" dirty="0">
              <a:solidFill>
                <a:schemeClr val="bg1"/>
              </a:solidFill>
            </a:endParaRPr>
          </a:p>
        </p:txBody>
      </p:sp>
      <p:sp>
        <p:nvSpPr>
          <p:cNvPr id="9" name="TextBox 8"/>
          <p:cNvSpPr txBox="1"/>
          <p:nvPr/>
        </p:nvSpPr>
        <p:spPr>
          <a:xfrm>
            <a:off x="829436" y="1390661"/>
            <a:ext cx="7857364" cy="1938992"/>
          </a:xfrm>
          <a:prstGeom prst="rect">
            <a:avLst/>
          </a:prstGeom>
          <a:noFill/>
        </p:spPr>
        <p:txBody>
          <a:bodyPr wrap="square" rtlCol="0">
            <a:spAutoFit/>
          </a:bodyPr>
          <a:lstStyle/>
          <a:p>
            <a:pPr marL="342900" indent="-342900">
              <a:buClr>
                <a:srgbClr val="0000FF"/>
              </a:buClr>
              <a:buFont typeface="Wingdings" charset="2"/>
              <a:buChar char="§"/>
            </a:pPr>
            <a:r>
              <a:rPr lang="en-US" sz="2000" dirty="0"/>
              <a:t>Why data structure?</a:t>
            </a:r>
          </a:p>
          <a:p>
            <a:pPr lvl="1">
              <a:buClr>
                <a:srgbClr val="0000FF"/>
              </a:buClr>
            </a:pPr>
            <a:r>
              <a:rPr lang="en-US" sz="2000" dirty="0"/>
              <a:t>	</a:t>
            </a:r>
          </a:p>
          <a:p>
            <a:pPr marL="1257300" lvl="2" indent="-342900">
              <a:buClr>
                <a:srgbClr val="0000FF"/>
              </a:buClr>
              <a:buFont typeface="Wingdings" charset="2"/>
              <a:buChar char="§"/>
            </a:pPr>
            <a:r>
              <a:rPr lang="en-US" sz="2000" dirty="0"/>
              <a:t>To achieve that we need a storage</a:t>
            </a:r>
          </a:p>
          <a:p>
            <a:pPr marL="1257300" lvl="2" indent="-342900">
              <a:buClr>
                <a:srgbClr val="0000FF"/>
              </a:buClr>
              <a:buFont typeface="Wingdings" charset="2"/>
              <a:buChar char="§"/>
            </a:pPr>
            <a:r>
              <a:rPr lang="en-US" sz="2000" dirty="0"/>
              <a:t>Data structures can be used to store data so that data can be used efficiently. The type of data structure to use depends on the problem at hand.</a:t>
            </a:r>
          </a:p>
        </p:txBody>
      </p:sp>
      <p:sp>
        <p:nvSpPr>
          <p:cNvPr id="2" name="TextBox 1"/>
          <p:cNvSpPr txBox="1"/>
          <p:nvPr/>
        </p:nvSpPr>
        <p:spPr>
          <a:xfrm rot="5400000">
            <a:off x="2577685" y="1730843"/>
            <a:ext cx="402311" cy="369332"/>
          </a:xfrm>
          <a:prstGeom prst="rect">
            <a:avLst/>
          </a:prstGeom>
          <a:noFill/>
        </p:spPr>
        <p:txBody>
          <a:bodyPr wrap="none" rtlCol="0">
            <a:spAutoFit/>
          </a:bodyPr>
          <a:lstStyle/>
          <a:p>
            <a:r>
              <a:rPr lang="is-IS" dirty="0"/>
              <a:t>….</a:t>
            </a:r>
            <a:endParaRPr lang="en-US" dirty="0"/>
          </a:p>
        </p:txBody>
      </p:sp>
    </p:spTree>
    <p:extLst>
      <p:ext uri="{BB962C8B-B14F-4D97-AF65-F5344CB8AC3E}">
        <p14:creationId xmlns:p14="http://schemas.microsoft.com/office/powerpoint/2010/main" val="1043929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rgbClr val="558ED5"/>
                </a:solidFill>
              </a:rPr>
              <a:t>Summary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4" y="1425611"/>
            <a:ext cx="6835821" cy="1938992"/>
          </a:xfrm>
          <a:prstGeom prst="rect">
            <a:avLst/>
          </a:prstGeom>
          <a:noFill/>
        </p:spPr>
        <p:txBody>
          <a:bodyPr wrap="square" rtlCol="0">
            <a:spAutoFit/>
          </a:bodyPr>
          <a:lstStyle/>
          <a:p>
            <a:pPr marL="342900" indent="-342900">
              <a:buClr>
                <a:srgbClr val="0000FF"/>
              </a:buClr>
              <a:buFont typeface="Wingdings" charset="2"/>
              <a:buChar char="§"/>
            </a:pPr>
            <a:r>
              <a:rPr lang="en-US" sz="2000" dirty="0"/>
              <a:t>Data structure</a:t>
            </a:r>
          </a:p>
          <a:p>
            <a:pPr marL="342900" indent="-342900">
              <a:buClr>
                <a:srgbClr val="0000FF"/>
              </a:buClr>
              <a:buFont typeface="Wingdings" charset="2"/>
              <a:buChar char="§"/>
            </a:pPr>
            <a:r>
              <a:rPr lang="en-US" sz="2000" dirty="0"/>
              <a:t>Array</a:t>
            </a:r>
          </a:p>
          <a:p>
            <a:pPr marL="342900" indent="-342900">
              <a:buClr>
                <a:srgbClr val="0000FF"/>
              </a:buClr>
              <a:buFont typeface="Wingdings" charset="2"/>
              <a:buChar char="§"/>
            </a:pPr>
            <a:r>
              <a:rPr lang="en-US" sz="2000" dirty="0" err="1"/>
              <a:t>Lindked</a:t>
            </a:r>
            <a:r>
              <a:rPr lang="en-US" sz="2000" dirty="0"/>
              <a:t> List</a:t>
            </a:r>
          </a:p>
          <a:p>
            <a:pPr marL="342900" indent="-342900">
              <a:buClr>
                <a:srgbClr val="0000FF"/>
              </a:buClr>
              <a:buFont typeface="Wingdings" charset="2"/>
              <a:buChar char="§"/>
            </a:pPr>
            <a:r>
              <a:rPr lang="en-US" sz="2000" dirty="0"/>
              <a:t>Stack</a:t>
            </a:r>
          </a:p>
          <a:p>
            <a:pPr marL="342900" indent="-342900">
              <a:buClr>
                <a:srgbClr val="0000FF"/>
              </a:buClr>
              <a:buFont typeface="Wingdings" charset="2"/>
              <a:buChar char="§"/>
            </a:pPr>
            <a:r>
              <a:rPr lang="en-US" sz="2000" dirty="0"/>
              <a:t>Queue</a:t>
            </a:r>
          </a:p>
          <a:p>
            <a:pPr marL="342900" indent="-342900">
              <a:buClr>
                <a:srgbClr val="0000FF"/>
              </a:buClr>
              <a:buFont typeface="Wingdings" charset="2"/>
              <a:buChar char="§"/>
            </a:pPr>
            <a:r>
              <a:rPr lang="en-US" sz="2000" dirty="0"/>
              <a:t>Tree</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7" name="Rectangle 6"/>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40</a:t>
            </a:fld>
            <a:endParaRPr lang="en-US" sz="2000" dirty="0">
              <a:solidFill>
                <a:schemeClr val="bg1"/>
              </a:solidFill>
            </a:endParaRPr>
          </a:p>
        </p:txBody>
      </p:sp>
    </p:spTree>
    <p:extLst>
      <p:ext uri="{BB962C8B-B14F-4D97-AF65-F5344CB8AC3E}">
        <p14:creationId xmlns:p14="http://schemas.microsoft.com/office/powerpoint/2010/main" val="1799538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pPr algn="ctr"/>
            <a:r>
              <a:rPr lang="en-US" sz="2800" dirty="0">
                <a:solidFill>
                  <a:srgbClr val="558ED5"/>
                </a:solidFill>
              </a:rPr>
              <a:t>Questions?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4" y="1425611"/>
            <a:ext cx="6835821" cy="2246769"/>
          </a:xfrm>
          <a:prstGeom prst="rect">
            <a:avLst/>
          </a:prstGeom>
          <a:noFill/>
        </p:spPr>
        <p:txBody>
          <a:bodyPr wrap="square" rtlCol="0">
            <a:spAutoFit/>
          </a:bodyPr>
          <a:lstStyle/>
          <a:p>
            <a:pPr>
              <a:buClr>
                <a:srgbClr val="0000FF"/>
              </a:buClr>
            </a:pPr>
            <a:endParaRPr lang="en-US" sz="2000" dirty="0"/>
          </a:p>
          <a:p>
            <a:pPr>
              <a:buClr>
                <a:srgbClr val="0000FF"/>
              </a:buClr>
            </a:pPr>
            <a:endParaRPr lang="en-US" sz="2000" dirty="0"/>
          </a:p>
          <a:p>
            <a:pPr>
              <a:buClr>
                <a:srgbClr val="0000FF"/>
              </a:buClr>
            </a:pPr>
            <a:endParaRPr lang="en-US" sz="2000" dirty="0"/>
          </a:p>
          <a:p>
            <a:pPr>
              <a:buClr>
                <a:srgbClr val="0000FF"/>
              </a:buClr>
            </a:pPr>
            <a:endParaRPr lang="en-US" sz="2000" dirty="0"/>
          </a:p>
          <a:p>
            <a:pPr>
              <a:buClr>
                <a:srgbClr val="0000FF"/>
              </a:buClr>
            </a:pPr>
            <a:endParaRPr lang="en-US" sz="2000" dirty="0"/>
          </a:p>
          <a:p>
            <a:pPr>
              <a:buClr>
                <a:srgbClr val="0000FF"/>
              </a:buClr>
            </a:pPr>
            <a:endParaRPr lang="en-US" sz="2000" dirty="0"/>
          </a:p>
          <a:p>
            <a:pPr algn="ctr">
              <a:buClr>
                <a:srgbClr val="0000FF"/>
              </a:buClr>
            </a:pPr>
            <a:r>
              <a:rPr lang="en-US" sz="2000" dirty="0"/>
              <a:t>Thank you for coming.</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7" name="Rectangle 6"/>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41</a:t>
            </a:fld>
            <a:endParaRPr lang="en-US" sz="2000" dirty="0">
              <a:solidFill>
                <a:schemeClr val="bg1"/>
              </a:solidFill>
            </a:endParaRPr>
          </a:p>
        </p:txBody>
      </p:sp>
    </p:spTree>
    <p:extLst>
      <p:ext uri="{BB962C8B-B14F-4D97-AF65-F5344CB8AC3E}">
        <p14:creationId xmlns:p14="http://schemas.microsoft.com/office/powerpoint/2010/main" val="106147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rgbClr val="558ED5"/>
                </a:solidFill>
              </a:rPr>
              <a:t>Linear </a:t>
            </a:r>
            <a:r>
              <a:rPr lang="en-US" sz="2800">
                <a:solidFill>
                  <a:srgbClr val="558ED5"/>
                </a:solidFill>
              </a:rPr>
              <a:t>data structure</a:t>
            </a:r>
            <a:endParaRPr lang="en-US" sz="2800" dirty="0">
              <a:solidFill>
                <a:srgbClr val="558ED5"/>
              </a:solidFill>
            </a:endParaRP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4" y="1452921"/>
            <a:ext cx="6835821" cy="707886"/>
          </a:xfrm>
          <a:prstGeom prst="rect">
            <a:avLst/>
          </a:prstGeom>
          <a:noFill/>
        </p:spPr>
        <p:txBody>
          <a:bodyPr wrap="square" rtlCol="0">
            <a:spAutoFit/>
          </a:bodyPr>
          <a:lstStyle/>
          <a:p>
            <a:pPr marL="342900" indent="-342900">
              <a:buClr>
                <a:srgbClr val="0000FF"/>
              </a:buClr>
              <a:buFont typeface="Wingdings" charset="2"/>
              <a:buChar char="§"/>
            </a:pPr>
            <a:r>
              <a:rPr lang="en-US" sz="2000" dirty="0"/>
              <a:t>Linear data is a collection of items arranged in  sequential fashion. </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7" name="Rectangle 6"/>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5</a:t>
            </a:fld>
            <a:endParaRPr lang="en-US" sz="2000" dirty="0">
              <a:solidFill>
                <a:schemeClr val="bg1"/>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0F94A12-3F1F-4631-8390-9D33029F6B16}"/>
                  </a:ext>
                </a:extLst>
              </p14:cNvPr>
              <p14:cNvContentPartPr/>
              <p14:nvPr/>
            </p14:nvContentPartPr>
            <p14:xfrm>
              <a:off x="3337560" y="2388960"/>
              <a:ext cx="3080880" cy="3755160"/>
            </p14:xfrm>
          </p:contentPart>
        </mc:Choice>
        <mc:Fallback>
          <p:pic>
            <p:nvPicPr>
              <p:cNvPr id="2" name="Ink 1">
                <a:extLst>
                  <a:ext uri="{FF2B5EF4-FFF2-40B4-BE49-F238E27FC236}">
                    <a16:creationId xmlns:a16="http://schemas.microsoft.com/office/drawing/2014/main" id="{F0F94A12-3F1F-4631-8390-9D33029F6B16}"/>
                  </a:ext>
                </a:extLst>
              </p:cNvPr>
              <p:cNvPicPr/>
              <p:nvPr/>
            </p:nvPicPr>
            <p:blipFill>
              <a:blip r:embed="rId4"/>
              <a:stretch>
                <a:fillRect/>
              </a:stretch>
            </p:blipFill>
            <p:spPr>
              <a:xfrm>
                <a:off x="3328200" y="2379600"/>
                <a:ext cx="3099600" cy="3773880"/>
              </a:xfrm>
              <a:prstGeom prst="rect">
                <a:avLst/>
              </a:prstGeom>
            </p:spPr>
          </p:pic>
        </mc:Fallback>
      </mc:AlternateContent>
    </p:spTree>
    <p:extLst>
      <p:ext uri="{BB962C8B-B14F-4D97-AF65-F5344CB8AC3E}">
        <p14:creationId xmlns:p14="http://schemas.microsoft.com/office/powerpoint/2010/main" val="406840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STRUCTURE</a:t>
            </a:r>
          </a:p>
        </p:txBody>
      </p:sp>
      <p:sp>
        <p:nvSpPr>
          <p:cNvPr id="3" name="Content Placeholder 2"/>
          <p:cNvSpPr>
            <a:spLocks noGrp="1"/>
          </p:cNvSpPr>
          <p:nvPr>
            <p:ph idx="1"/>
          </p:nvPr>
        </p:nvSpPr>
        <p:spPr/>
        <p:txBody>
          <a:bodyPr>
            <a:normAutofit/>
          </a:bodyPr>
          <a:lstStyle/>
          <a:p>
            <a:pPr marL="0" indent="0">
              <a:spcBef>
                <a:spcPts val="0"/>
              </a:spcBef>
              <a:buNone/>
              <a:defRPr/>
            </a:pPr>
            <a:endParaRPr lang="en-US" dirty="0">
              <a:latin typeface="Times New Roman" charset="0"/>
              <a:ea typeface="Times New Roman" charset="0"/>
              <a:cs typeface="Times New Roman" charset="0"/>
            </a:endParaRPr>
          </a:p>
          <a:p>
            <a:pPr>
              <a:spcBef>
                <a:spcPts val="0"/>
              </a:spcBef>
              <a:defRPr/>
            </a:pPr>
            <a:r>
              <a:rPr lang="en-US" dirty="0">
                <a:latin typeface="Times New Roman" charset="0"/>
                <a:ea typeface="Times New Roman" charset="0"/>
                <a:cs typeface="Times New Roman" charset="0"/>
              </a:rPr>
              <a:t>Array is a collection of similar data elements described by a </a:t>
            </a:r>
            <a:r>
              <a:rPr lang="en-US" b="1" dirty="0">
                <a:latin typeface="Times New Roman" charset="0"/>
                <a:ea typeface="Times New Roman" charset="0"/>
                <a:cs typeface="Times New Roman" charset="0"/>
              </a:rPr>
              <a:t>single name</a:t>
            </a:r>
            <a:r>
              <a:rPr lang="en-US" dirty="0">
                <a:latin typeface="Times New Roman" charset="0"/>
                <a:ea typeface="Times New Roman" charset="0"/>
                <a:cs typeface="Times New Roman" charset="0"/>
              </a:rPr>
              <a:t>. each element of an Array is referenced by an </a:t>
            </a:r>
            <a:r>
              <a:rPr lang="en-US" b="1" dirty="0">
                <a:latin typeface="Times New Roman" charset="0"/>
                <a:ea typeface="Times New Roman" charset="0"/>
                <a:cs typeface="Times New Roman" charset="0"/>
              </a:rPr>
              <a:t>index</a:t>
            </a:r>
            <a:r>
              <a:rPr lang="en-US" dirty="0">
                <a:latin typeface="Times New Roman" charset="0"/>
                <a:ea typeface="Times New Roman" charset="0"/>
                <a:cs typeface="Times New Roman" charset="0"/>
              </a:rPr>
              <a:t>.</a:t>
            </a:r>
          </a:p>
        </p:txBody>
      </p:sp>
      <p:sp>
        <p:nvSpPr>
          <p:cNvPr id="4" name="Rectangle 3"/>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5D5C7B0-34BB-4513-87B4-CBBDFD267A54}"/>
                  </a:ext>
                </a:extLst>
              </p14:cNvPr>
              <p14:cNvContentPartPr/>
              <p14:nvPr/>
            </p14:nvContentPartPr>
            <p14:xfrm>
              <a:off x="525960" y="2657520"/>
              <a:ext cx="7698240" cy="3429360"/>
            </p14:xfrm>
          </p:contentPart>
        </mc:Choice>
        <mc:Fallback>
          <p:pic>
            <p:nvPicPr>
              <p:cNvPr id="5" name="Ink 4">
                <a:extLst>
                  <a:ext uri="{FF2B5EF4-FFF2-40B4-BE49-F238E27FC236}">
                    <a16:creationId xmlns:a16="http://schemas.microsoft.com/office/drawing/2014/main" id="{C5D5C7B0-34BB-4513-87B4-CBBDFD267A54}"/>
                  </a:ext>
                </a:extLst>
              </p:cNvPr>
              <p:cNvPicPr/>
              <p:nvPr/>
            </p:nvPicPr>
            <p:blipFill>
              <a:blip r:embed="rId3"/>
              <a:stretch>
                <a:fillRect/>
              </a:stretch>
            </p:blipFill>
            <p:spPr>
              <a:xfrm>
                <a:off x="516600" y="2648160"/>
                <a:ext cx="7716960" cy="3448080"/>
              </a:xfrm>
              <a:prstGeom prst="rect">
                <a:avLst/>
              </a:prstGeom>
            </p:spPr>
          </p:pic>
        </mc:Fallback>
      </mc:AlternateContent>
    </p:spTree>
    <p:extLst>
      <p:ext uri="{BB962C8B-B14F-4D97-AF65-F5344CB8AC3E}">
        <p14:creationId xmlns:p14="http://schemas.microsoft.com/office/powerpoint/2010/main" val="17995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on variables</a:t>
            </a:r>
          </a:p>
        </p:txBody>
      </p:sp>
      <p:sp>
        <p:nvSpPr>
          <p:cNvPr id="3" name="Content Placeholder 2"/>
          <p:cNvSpPr>
            <a:spLocks noGrp="1"/>
          </p:cNvSpPr>
          <p:nvPr>
            <p:ph idx="1"/>
          </p:nvPr>
        </p:nvSpPr>
        <p:spPr/>
        <p:txBody>
          <a:bodyPr/>
          <a:lstStyle/>
          <a:p>
            <a:r>
              <a:rPr lang="en-US" dirty="0"/>
              <a:t>A variable is a memory that is used to hold/store a </a:t>
            </a:r>
            <a:r>
              <a:rPr lang="en-US" b="1" dirty="0"/>
              <a:t>single</a:t>
            </a:r>
            <a:r>
              <a:rPr lang="en-US" dirty="0"/>
              <a:t> value that can be used or  modified by the program.</a:t>
            </a:r>
          </a:p>
        </p:txBody>
      </p:sp>
      <p:pic>
        <p:nvPicPr>
          <p:cNvPr id="5126" name="Picture 6" descr="mage result for variable in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661" y="3448150"/>
            <a:ext cx="5085467" cy="2860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711EED3-3744-46EB-A31F-D1B849241C39}"/>
                  </a:ext>
                </a:extLst>
              </p14:cNvPr>
              <p14:cNvContentPartPr/>
              <p14:nvPr/>
            </p14:nvContentPartPr>
            <p14:xfrm>
              <a:off x="2886120" y="3143160"/>
              <a:ext cx="2926440" cy="3458160"/>
            </p14:xfrm>
          </p:contentPart>
        </mc:Choice>
        <mc:Fallback>
          <p:pic>
            <p:nvPicPr>
              <p:cNvPr id="4" name="Ink 3">
                <a:extLst>
                  <a:ext uri="{FF2B5EF4-FFF2-40B4-BE49-F238E27FC236}">
                    <a16:creationId xmlns:a16="http://schemas.microsoft.com/office/drawing/2014/main" id="{1711EED3-3744-46EB-A31F-D1B849241C39}"/>
                  </a:ext>
                </a:extLst>
              </p:cNvPr>
              <p:cNvPicPr/>
              <p:nvPr/>
            </p:nvPicPr>
            <p:blipFill>
              <a:blip r:embed="rId4"/>
              <a:stretch>
                <a:fillRect/>
              </a:stretch>
            </p:blipFill>
            <p:spPr>
              <a:xfrm>
                <a:off x="2876760" y="3133800"/>
                <a:ext cx="2945160" cy="3476880"/>
              </a:xfrm>
              <a:prstGeom prst="rect">
                <a:avLst/>
              </a:prstGeom>
            </p:spPr>
          </p:pic>
        </mc:Fallback>
      </mc:AlternateContent>
    </p:spTree>
    <p:extLst>
      <p:ext uri="{BB962C8B-B14F-4D97-AF65-F5344CB8AC3E}">
        <p14:creationId xmlns:p14="http://schemas.microsoft.com/office/powerpoint/2010/main" val="81010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499" y="369477"/>
            <a:ext cx="7202456" cy="786926"/>
          </a:xfrm>
        </p:spPr>
        <p:txBody>
          <a:bodyPr/>
          <a:lstStyle/>
          <a:p>
            <a:r>
              <a:rPr lang="en-US" dirty="0"/>
              <a:t>Array concept</a:t>
            </a:r>
          </a:p>
        </p:txBody>
      </p:sp>
      <p:pic>
        <p:nvPicPr>
          <p:cNvPr id="3078" name="Picture 6" desc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8684" y="2394942"/>
            <a:ext cx="4346972" cy="28979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52742" y="1934958"/>
            <a:ext cx="2316019" cy="300082"/>
          </a:xfrm>
          <a:prstGeom prst="rect">
            <a:avLst/>
          </a:prstGeom>
          <a:noFill/>
        </p:spPr>
        <p:txBody>
          <a:bodyPr wrap="none" rtlCol="0">
            <a:spAutoFit/>
          </a:bodyPr>
          <a:lstStyle/>
          <a:p>
            <a:r>
              <a:rPr lang="en-US" sz="1350" dirty="0"/>
              <a:t>Think of an Array as a Car Park</a:t>
            </a:r>
          </a:p>
        </p:txBody>
      </p:sp>
      <p:sp>
        <p:nvSpPr>
          <p:cNvPr id="6" name="TextBox 5"/>
          <p:cNvSpPr txBox="1"/>
          <p:nvPr/>
        </p:nvSpPr>
        <p:spPr>
          <a:xfrm>
            <a:off x="5608563" y="2394942"/>
            <a:ext cx="3399264" cy="300082"/>
          </a:xfrm>
          <a:prstGeom prst="rect">
            <a:avLst/>
          </a:prstGeom>
          <a:noFill/>
        </p:spPr>
        <p:txBody>
          <a:bodyPr wrap="none" rtlCol="0">
            <a:spAutoFit/>
          </a:bodyPr>
          <a:lstStyle/>
          <a:p>
            <a:r>
              <a:rPr lang="en-US" sz="1350" dirty="0"/>
              <a:t>Nile University has 3 car parks with the name:</a:t>
            </a:r>
          </a:p>
        </p:txBody>
      </p:sp>
      <p:sp>
        <p:nvSpPr>
          <p:cNvPr id="8" name="TextBox 7"/>
          <p:cNvSpPr txBox="1"/>
          <p:nvPr/>
        </p:nvSpPr>
        <p:spPr>
          <a:xfrm>
            <a:off x="5608564" y="2671941"/>
            <a:ext cx="631455" cy="715581"/>
          </a:xfrm>
          <a:prstGeom prst="rect">
            <a:avLst/>
          </a:prstGeom>
          <a:noFill/>
        </p:spPr>
        <p:txBody>
          <a:bodyPr wrap="none" rtlCol="0">
            <a:spAutoFit/>
          </a:bodyPr>
          <a:lstStyle/>
          <a:p>
            <a:r>
              <a:rPr lang="en-US" sz="1350" dirty="0"/>
              <a:t>Park A</a:t>
            </a:r>
          </a:p>
          <a:p>
            <a:r>
              <a:rPr lang="en-US" sz="1350" dirty="0"/>
              <a:t>Park B</a:t>
            </a:r>
          </a:p>
          <a:p>
            <a:r>
              <a:rPr lang="en-US" sz="1350" dirty="0"/>
              <a:t>Park C</a:t>
            </a:r>
          </a:p>
        </p:txBody>
      </p:sp>
      <p:sp>
        <p:nvSpPr>
          <p:cNvPr id="9" name="TextBox 8"/>
          <p:cNvSpPr txBox="1"/>
          <p:nvPr/>
        </p:nvSpPr>
        <p:spPr>
          <a:xfrm>
            <a:off x="5608563" y="3460928"/>
            <a:ext cx="2058192" cy="715581"/>
          </a:xfrm>
          <a:prstGeom prst="rect">
            <a:avLst/>
          </a:prstGeom>
          <a:noFill/>
        </p:spPr>
        <p:txBody>
          <a:bodyPr wrap="none" rtlCol="0">
            <a:spAutoFit/>
          </a:bodyPr>
          <a:lstStyle/>
          <a:p>
            <a:r>
              <a:rPr lang="en-US" sz="1350" dirty="0"/>
              <a:t>Each of the car parks have </a:t>
            </a:r>
          </a:p>
          <a:p>
            <a:r>
              <a:rPr lang="en-US" sz="1350" dirty="0"/>
              <a:t>the maximum cars </a:t>
            </a:r>
          </a:p>
          <a:p>
            <a:r>
              <a:rPr lang="en-US" sz="1350" dirty="0"/>
              <a:t>it can take.</a:t>
            </a:r>
          </a:p>
        </p:txBody>
      </p:sp>
      <p:sp>
        <p:nvSpPr>
          <p:cNvPr id="10" name="TextBox 9"/>
          <p:cNvSpPr txBox="1"/>
          <p:nvPr/>
        </p:nvSpPr>
        <p:spPr>
          <a:xfrm>
            <a:off x="5562737" y="4157707"/>
            <a:ext cx="2592569" cy="507831"/>
          </a:xfrm>
          <a:prstGeom prst="rect">
            <a:avLst/>
          </a:prstGeom>
          <a:noFill/>
        </p:spPr>
        <p:txBody>
          <a:bodyPr wrap="none" rtlCol="0">
            <a:spAutoFit/>
          </a:bodyPr>
          <a:lstStyle/>
          <a:p>
            <a:r>
              <a:rPr lang="en-US" sz="1350" dirty="0"/>
              <a:t>Each parking slot can </a:t>
            </a:r>
            <a:r>
              <a:rPr lang="en-US" sz="1350"/>
              <a:t>be reference</a:t>
            </a:r>
          </a:p>
          <a:p>
            <a:r>
              <a:rPr lang="en-US" sz="1350" dirty="0"/>
              <a:t> by a number</a:t>
            </a:r>
          </a:p>
        </p:txBody>
      </p:sp>
      <p:sp>
        <p:nvSpPr>
          <p:cNvPr id="11" name="Right Brace 10"/>
          <p:cNvSpPr/>
          <p:nvPr/>
        </p:nvSpPr>
        <p:spPr>
          <a:xfrm>
            <a:off x="7623313" y="3654596"/>
            <a:ext cx="291778" cy="4752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12" name="TextBox 11"/>
          <p:cNvSpPr txBox="1"/>
          <p:nvPr/>
        </p:nvSpPr>
        <p:spPr>
          <a:xfrm>
            <a:off x="6744000" y="2898052"/>
            <a:ext cx="1196225" cy="300082"/>
          </a:xfrm>
          <a:prstGeom prst="rect">
            <a:avLst/>
          </a:prstGeom>
          <a:noFill/>
        </p:spPr>
        <p:txBody>
          <a:bodyPr wrap="none" rtlCol="0">
            <a:spAutoFit/>
          </a:bodyPr>
          <a:lstStyle/>
          <a:p>
            <a:r>
              <a:rPr lang="en-US" sz="1350" dirty="0"/>
              <a:t>Variable name</a:t>
            </a:r>
          </a:p>
        </p:txBody>
      </p:sp>
      <p:sp>
        <p:nvSpPr>
          <p:cNvPr id="17" name="Right Brace 16"/>
          <p:cNvSpPr/>
          <p:nvPr/>
        </p:nvSpPr>
        <p:spPr>
          <a:xfrm>
            <a:off x="7910401" y="4197269"/>
            <a:ext cx="275939" cy="38414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13" name="TextBox 12"/>
          <p:cNvSpPr txBox="1"/>
          <p:nvPr/>
        </p:nvSpPr>
        <p:spPr>
          <a:xfrm>
            <a:off x="7946655" y="3753727"/>
            <a:ext cx="456600" cy="300082"/>
          </a:xfrm>
          <a:prstGeom prst="rect">
            <a:avLst/>
          </a:prstGeom>
          <a:noFill/>
        </p:spPr>
        <p:txBody>
          <a:bodyPr wrap="none" rtlCol="0">
            <a:spAutoFit/>
          </a:bodyPr>
          <a:lstStyle/>
          <a:p>
            <a:r>
              <a:rPr lang="en-US" sz="1350" dirty="0"/>
              <a:t>Size</a:t>
            </a:r>
          </a:p>
        </p:txBody>
      </p:sp>
      <p:sp>
        <p:nvSpPr>
          <p:cNvPr id="19" name="Right Brace 18"/>
          <p:cNvSpPr/>
          <p:nvPr/>
        </p:nvSpPr>
        <p:spPr>
          <a:xfrm>
            <a:off x="6358657" y="2768430"/>
            <a:ext cx="291778" cy="4752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14" name="TextBox 13"/>
          <p:cNvSpPr txBox="1"/>
          <p:nvPr/>
        </p:nvSpPr>
        <p:spPr>
          <a:xfrm>
            <a:off x="8186339" y="4240756"/>
            <a:ext cx="569964" cy="300082"/>
          </a:xfrm>
          <a:prstGeom prst="rect">
            <a:avLst/>
          </a:prstGeom>
          <a:noFill/>
        </p:spPr>
        <p:txBody>
          <a:bodyPr wrap="none" rtlCol="0">
            <a:spAutoFit/>
          </a:bodyPr>
          <a:lstStyle/>
          <a:p>
            <a:r>
              <a:rPr lang="en-US" sz="1350" dirty="0"/>
              <a:t>Index</a:t>
            </a:r>
          </a:p>
        </p:txBody>
      </p:sp>
      <p:sp>
        <p:nvSpPr>
          <p:cNvPr id="15" name="TextBox 14"/>
          <p:cNvSpPr txBox="1"/>
          <p:nvPr/>
        </p:nvSpPr>
        <p:spPr>
          <a:xfrm>
            <a:off x="5574150" y="4686021"/>
            <a:ext cx="1971117" cy="300082"/>
          </a:xfrm>
          <a:prstGeom prst="rect">
            <a:avLst/>
          </a:prstGeom>
          <a:noFill/>
        </p:spPr>
        <p:txBody>
          <a:bodyPr wrap="none" rtlCol="0">
            <a:spAutoFit/>
          </a:bodyPr>
          <a:lstStyle/>
          <a:p>
            <a:r>
              <a:rPr lang="en-US" sz="1350" dirty="0"/>
              <a:t>Only vehicles are allowed</a:t>
            </a:r>
          </a:p>
        </p:txBody>
      </p:sp>
      <p:sp>
        <p:nvSpPr>
          <p:cNvPr id="28" name="Right Brace 27"/>
          <p:cNvSpPr/>
          <p:nvPr/>
        </p:nvSpPr>
        <p:spPr>
          <a:xfrm>
            <a:off x="7392509" y="4664169"/>
            <a:ext cx="216750" cy="26552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16" name="TextBox 15"/>
          <p:cNvSpPr txBox="1"/>
          <p:nvPr/>
        </p:nvSpPr>
        <p:spPr>
          <a:xfrm>
            <a:off x="7621189" y="4686021"/>
            <a:ext cx="863954" cy="300082"/>
          </a:xfrm>
          <a:prstGeom prst="rect">
            <a:avLst/>
          </a:prstGeom>
          <a:noFill/>
        </p:spPr>
        <p:txBody>
          <a:bodyPr wrap="none" rtlCol="0">
            <a:spAutoFit/>
          </a:bodyPr>
          <a:lstStyle/>
          <a:p>
            <a:r>
              <a:rPr lang="en-US" sz="1350"/>
              <a:t>Data type</a:t>
            </a:r>
          </a:p>
        </p:txBody>
      </p:sp>
      <p:sp>
        <p:nvSpPr>
          <p:cNvPr id="30" name="TextBox 29"/>
          <p:cNvSpPr txBox="1"/>
          <p:nvPr/>
        </p:nvSpPr>
        <p:spPr>
          <a:xfrm>
            <a:off x="5502480" y="5067629"/>
            <a:ext cx="2641172" cy="300082"/>
          </a:xfrm>
          <a:prstGeom prst="rect">
            <a:avLst/>
          </a:prstGeom>
          <a:noFill/>
        </p:spPr>
        <p:txBody>
          <a:bodyPr wrap="none" rtlCol="0">
            <a:spAutoFit/>
          </a:bodyPr>
          <a:lstStyle/>
          <a:p>
            <a:r>
              <a:rPr lang="en-US" sz="1350" dirty="0">
                <a:solidFill>
                  <a:srgbClr val="FF0000"/>
                </a:solidFill>
              </a:rPr>
              <a:t>  Each parking number has location</a:t>
            </a:r>
          </a:p>
        </p:txBody>
      </p:sp>
      <p:sp>
        <p:nvSpPr>
          <p:cNvPr id="31" name="Right Brace 30"/>
          <p:cNvSpPr/>
          <p:nvPr/>
        </p:nvSpPr>
        <p:spPr>
          <a:xfrm>
            <a:off x="8051376" y="5098870"/>
            <a:ext cx="216750" cy="26552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32" name="TextBox 31"/>
          <p:cNvSpPr txBox="1"/>
          <p:nvPr/>
        </p:nvSpPr>
        <p:spPr>
          <a:xfrm>
            <a:off x="8258655" y="5099325"/>
            <a:ext cx="730649" cy="300082"/>
          </a:xfrm>
          <a:prstGeom prst="rect">
            <a:avLst/>
          </a:prstGeom>
          <a:noFill/>
        </p:spPr>
        <p:txBody>
          <a:bodyPr wrap="none" rtlCol="0">
            <a:spAutoFit/>
          </a:bodyPr>
          <a:lstStyle/>
          <a:p>
            <a:r>
              <a:rPr lang="en-US" sz="1350"/>
              <a:t>address</a:t>
            </a:r>
          </a:p>
        </p:txBody>
      </p:sp>
      <p:sp>
        <p:nvSpPr>
          <p:cNvPr id="21" name="Rectangle 20"/>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85286AF-F390-4B10-A776-10F7D04704CA}"/>
                  </a:ext>
                </a:extLst>
              </p14:cNvPr>
              <p14:cNvContentPartPr/>
              <p14:nvPr/>
            </p14:nvContentPartPr>
            <p14:xfrm>
              <a:off x="2411640" y="2709000"/>
              <a:ext cx="6652800" cy="1834920"/>
            </p14:xfrm>
          </p:contentPart>
        </mc:Choice>
        <mc:Fallback>
          <p:pic>
            <p:nvPicPr>
              <p:cNvPr id="3" name="Ink 2">
                <a:extLst>
                  <a:ext uri="{FF2B5EF4-FFF2-40B4-BE49-F238E27FC236}">
                    <a16:creationId xmlns:a16="http://schemas.microsoft.com/office/drawing/2014/main" id="{685286AF-F390-4B10-A776-10F7D04704CA}"/>
                  </a:ext>
                </a:extLst>
              </p:cNvPr>
              <p:cNvPicPr/>
              <p:nvPr/>
            </p:nvPicPr>
            <p:blipFill>
              <a:blip r:embed="rId4"/>
              <a:stretch>
                <a:fillRect/>
              </a:stretch>
            </p:blipFill>
            <p:spPr>
              <a:xfrm>
                <a:off x="2402280" y="2699640"/>
                <a:ext cx="6671520" cy="1853640"/>
              </a:xfrm>
              <a:prstGeom prst="rect">
                <a:avLst/>
              </a:prstGeom>
            </p:spPr>
          </p:pic>
        </mc:Fallback>
      </mc:AlternateContent>
    </p:spTree>
    <p:extLst>
      <p:ext uri="{BB962C8B-B14F-4D97-AF65-F5344CB8AC3E}">
        <p14:creationId xmlns:p14="http://schemas.microsoft.com/office/powerpoint/2010/main" val="37795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a:bodyPr>
          <a:lstStyle/>
          <a:p>
            <a:r>
              <a:rPr lang="en-US" sz="2400" dirty="0">
                <a:latin typeface="Times New Roman" charset="0"/>
                <a:ea typeface="Times New Roman" charset="0"/>
                <a:cs typeface="Times New Roman" charset="0"/>
              </a:rPr>
              <a:t>Like any other variable, arrays must be declared before they are used. The general form of declaration is:</a:t>
            </a:r>
          </a:p>
          <a:p>
            <a:endParaRPr lang="en-US" sz="2400" dirty="0">
              <a:latin typeface="Times New Roman" charset="0"/>
              <a:ea typeface="Times New Roman" charset="0"/>
              <a:cs typeface="Times New Roman" charset="0"/>
            </a:endParaRPr>
          </a:p>
          <a:p>
            <a:pPr marL="0" indent="0">
              <a:buNone/>
            </a:pPr>
            <a:r>
              <a:rPr lang="en-US" sz="2400" dirty="0">
                <a:latin typeface="Times New Roman" charset="0"/>
                <a:ea typeface="Times New Roman" charset="0"/>
                <a:cs typeface="Times New Roman" charset="0"/>
              </a:rPr>
              <a:t>	</a:t>
            </a:r>
            <a:r>
              <a:rPr lang="en-US" sz="2400" b="1" dirty="0">
                <a:solidFill>
                  <a:srgbClr val="FF0000"/>
                </a:solidFill>
                <a:latin typeface="Times New Roman" charset="0"/>
                <a:ea typeface="Times New Roman" charset="0"/>
                <a:cs typeface="Times New Roman" charset="0"/>
              </a:rPr>
              <a:t>type variable-name [size];</a:t>
            </a:r>
          </a:p>
          <a:p>
            <a:pPr marL="0" indent="0">
              <a:buNone/>
            </a:pPr>
            <a:r>
              <a:rPr lang="en-US" sz="2400" dirty="0">
                <a:solidFill>
                  <a:srgbClr val="FF0000"/>
                </a:solidFill>
                <a:latin typeface="Times New Roman" charset="0"/>
                <a:ea typeface="Times New Roman" charset="0"/>
                <a:cs typeface="Times New Roman" charset="0"/>
              </a:rPr>
              <a:t>	</a:t>
            </a:r>
            <a:r>
              <a:rPr lang="en-US" sz="2400" dirty="0" err="1">
                <a:solidFill>
                  <a:srgbClr val="FF0000"/>
                </a:solidFill>
                <a:latin typeface="Times New Roman" charset="0"/>
                <a:ea typeface="Times New Roman" charset="0"/>
                <a:cs typeface="Times New Roman" charset="0"/>
              </a:rPr>
              <a:t>int</a:t>
            </a:r>
            <a:r>
              <a:rPr lang="en-US" sz="2400" dirty="0">
                <a:solidFill>
                  <a:srgbClr val="FF0000"/>
                </a:solidFill>
                <a:latin typeface="Times New Roman" charset="0"/>
                <a:ea typeface="Times New Roman" charset="0"/>
                <a:cs typeface="Times New Roman" charset="0"/>
              </a:rPr>
              <a:t> C [12];</a:t>
            </a:r>
          </a:p>
          <a:p>
            <a:r>
              <a:rPr lang="en-US" sz="2400" dirty="0">
                <a:latin typeface="Times New Roman" charset="0"/>
                <a:ea typeface="Times New Roman" charset="0"/>
                <a:cs typeface="Times New Roman" charset="0"/>
              </a:rPr>
              <a:t>By this declaration we are declaring a variable name C to be an Array, which can contain 12 integer values. </a:t>
            </a:r>
          </a:p>
        </p:txBody>
      </p:sp>
      <p:graphicFrame>
        <p:nvGraphicFramePr>
          <p:cNvPr id="4" name="Table 3"/>
          <p:cNvGraphicFramePr>
            <a:graphicFrameLocks noGrp="1"/>
          </p:cNvGraphicFramePr>
          <p:nvPr>
            <p:extLst>
              <p:ext uri="{D42A27DB-BD31-4B8C-83A1-F6EECF244321}">
                <p14:modId xmlns:p14="http://schemas.microsoft.com/office/powerpoint/2010/main" val="1755897458"/>
              </p:ext>
            </p:extLst>
          </p:nvPr>
        </p:nvGraphicFramePr>
        <p:xfrm>
          <a:off x="1407763" y="5844223"/>
          <a:ext cx="6096000" cy="2819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278130">
                <a:tc>
                  <a:txBody>
                    <a:bodyPr/>
                    <a:lstStyle/>
                    <a:p>
                      <a:pPr algn="ctr"/>
                      <a:r>
                        <a:rPr lang="en-US" sz="1400" dirty="0"/>
                        <a:t>5</a:t>
                      </a:r>
                    </a:p>
                  </a:txBody>
                  <a:tcPr marL="68580" marR="68580" marT="34290" marB="34290"/>
                </a:tc>
                <a:tc>
                  <a:txBody>
                    <a:bodyPr/>
                    <a:lstStyle/>
                    <a:p>
                      <a:pPr algn="ctr"/>
                      <a:r>
                        <a:rPr lang="en-US" sz="1400" dirty="0"/>
                        <a:t>10</a:t>
                      </a:r>
                    </a:p>
                  </a:txBody>
                  <a:tcPr marL="68580" marR="68580" marT="34290" marB="34290"/>
                </a:tc>
                <a:tc>
                  <a:txBody>
                    <a:bodyPr/>
                    <a:lstStyle/>
                    <a:p>
                      <a:pPr algn="ctr"/>
                      <a:r>
                        <a:rPr lang="en-US" sz="1400" dirty="0"/>
                        <a:t>8</a:t>
                      </a:r>
                    </a:p>
                  </a:txBody>
                  <a:tcPr marL="68580" marR="68580" marT="34290" marB="34290"/>
                </a:tc>
                <a:tc>
                  <a:txBody>
                    <a:bodyPr/>
                    <a:lstStyle/>
                    <a:p>
                      <a:pPr algn="ctr"/>
                      <a:r>
                        <a:rPr lang="en-US" sz="1400" dirty="0"/>
                        <a:t>2</a:t>
                      </a:r>
                    </a:p>
                  </a:txBody>
                  <a:tcPr marL="68580" marR="68580" marT="34290" marB="34290"/>
                </a:tc>
                <a:tc>
                  <a:txBody>
                    <a:bodyPr/>
                    <a:lstStyle/>
                    <a:p>
                      <a:pPr algn="ctr"/>
                      <a:r>
                        <a:rPr lang="en-US" sz="1400" dirty="0"/>
                        <a:t>9</a:t>
                      </a:r>
                    </a:p>
                  </a:txBody>
                  <a:tcPr marL="68580" marR="68580" marT="34290" marB="34290"/>
                </a:tc>
                <a:tc>
                  <a:txBody>
                    <a:bodyPr/>
                    <a:lstStyle/>
                    <a:p>
                      <a:pPr algn="ctr"/>
                      <a:r>
                        <a:rPr lang="en-US" sz="1400" dirty="0"/>
                        <a:t>2</a:t>
                      </a:r>
                    </a:p>
                  </a:txBody>
                  <a:tcPr marL="68580" marR="68580" marT="34290" marB="34290"/>
                </a:tc>
                <a:tc>
                  <a:txBody>
                    <a:bodyPr/>
                    <a:lstStyle/>
                    <a:p>
                      <a:pPr algn="ctr"/>
                      <a:r>
                        <a:rPr lang="en-US" sz="1400" dirty="0"/>
                        <a:t>1</a:t>
                      </a:r>
                    </a:p>
                  </a:txBody>
                  <a:tcPr marL="68580" marR="68580" marT="34290" marB="34290"/>
                </a:tc>
                <a:tc>
                  <a:txBody>
                    <a:bodyPr/>
                    <a:lstStyle/>
                    <a:p>
                      <a:pPr algn="ctr"/>
                      <a:r>
                        <a:rPr lang="en-US" sz="1400" dirty="0"/>
                        <a:t>0</a:t>
                      </a:r>
                    </a:p>
                  </a:txBody>
                  <a:tcPr marL="68580" marR="68580" marT="34290" marB="34290"/>
                </a:tc>
                <a:tc>
                  <a:txBody>
                    <a:bodyPr/>
                    <a:lstStyle/>
                    <a:p>
                      <a:pPr algn="ctr"/>
                      <a:r>
                        <a:rPr lang="en-US" sz="1400" dirty="0"/>
                        <a:t>5</a:t>
                      </a:r>
                    </a:p>
                  </a:txBody>
                  <a:tcPr marL="68580" marR="68580" marT="34290" marB="34290"/>
                </a:tc>
                <a:tc>
                  <a:txBody>
                    <a:bodyPr/>
                    <a:lstStyle/>
                    <a:p>
                      <a:pPr algn="ctr"/>
                      <a:r>
                        <a:rPr lang="en-US" sz="1400" dirty="0"/>
                        <a:t>2</a:t>
                      </a:r>
                    </a:p>
                  </a:txBody>
                  <a:tcPr marL="68580" marR="68580" marT="34290" marB="34290"/>
                </a:tc>
                <a:extLst>
                  <a:ext uri="{0D108BD9-81ED-4DB2-BD59-A6C34878D82A}">
                    <a16:rowId xmlns:a16="http://schemas.microsoft.com/office/drawing/2014/main" val="10000"/>
                  </a:ext>
                </a:extLst>
              </a:tr>
            </a:tbl>
          </a:graphicData>
        </a:graphic>
      </p:graphicFrame>
      <p:sp>
        <p:nvSpPr>
          <p:cNvPr id="5" name="TextBox 4"/>
          <p:cNvSpPr txBox="1"/>
          <p:nvPr/>
        </p:nvSpPr>
        <p:spPr>
          <a:xfrm>
            <a:off x="1407763" y="5590307"/>
            <a:ext cx="7109639" cy="253916"/>
          </a:xfrm>
          <a:prstGeom prst="rect">
            <a:avLst/>
          </a:prstGeom>
          <a:noFill/>
        </p:spPr>
        <p:txBody>
          <a:bodyPr wrap="none" rtlCol="0">
            <a:spAutoFit/>
          </a:bodyPr>
          <a:lstStyle/>
          <a:p>
            <a:r>
              <a:rPr lang="en-US" sz="1050" b="1" dirty="0">
                <a:latin typeface="Times New Roman" charset="0"/>
                <a:ea typeface="Times New Roman" charset="0"/>
                <a:cs typeface="Times New Roman" charset="0"/>
              </a:rPr>
              <a:t>C[0]            C[1]          C[2]         C[3]             C[4]          C[5]            C[6]             C[7]        C[8]        C[9]</a:t>
            </a:r>
            <a:r>
              <a:rPr lang="mr-IN" sz="1050" b="1" dirty="0">
                <a:latin typeface="Times New Roman" charset="0"/>
                <a:ea typeface="Times New Roman" charset="0"/>
                <a:cs typeface="Times New Roman" charset="0"/>
              </a:rPr>
              <a:t>……</a:t>
            </a:r>
            <a:r>
              <a:rPr lang="en-US" sz="1050" b="1" dirty="0">
                <a:latin typeface="Times New Roman" charset="0"/>
                <a:ea typeface="Times New Roman" charset="0"/>
                <a:cs typeface="Times New Roman" charset="0"/>
              </a:rPr>
              <a:t>..</a:t>
            </a:r>
            <a:r>
              <a:rPr lang="mr-IN" sz="1050" b="1" dirty="0">
                <a:latin typeface="Times New Roman" charset="0"/>
                <a:ea typeface="Times New Roman" charset="0"/>
                <a:cs typeface="Times New Roman" charset="0"/>
              </a:rPr>
              <a:t>……</a:t>
            </a:r>
            <a:r>
              <a:rPr lang="en-US" sz="1050" b="1" dirty="0">
                <a:latin typeface="Times New Roman" charset="0"/>
                <a:ea typeface="Times New Roman" charset="0"/>
                <a:cs typeface="Times New Roman" charset="0"/>
              </a:rPr>
              <a:t>.C[11]	</a:t>
            </a:r>
          </a:p>
        </p:txBody>
      </p:sp>
      <p:sp>
        <p:nvSpPr>
          <p:cNvPr id="6" name="Rectangle 5"/>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Umar Adam Ibrahim</a:t>
            </a:r>
            <a:endParaRPr lang="en-US" sz="2000" dirty="0">
              <a:solidFill>
                <a:schemeClr val="bg1"/>
              </a:solidFill>
            </a:endParaRPr>
          </a:p>
        </p:txBody>
      </p:sp>
    </p:spTree>
    <p:extLst>
      <p:ext uri="{BB962C8B-B14F-4D97-AF65-F5344CB8AC3E}">
        <p14:creationId xmlns:p14="http://schemas.microsoft.com/office/powerpoint/2010/main" val="101394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5800440D6BB949BDEE77922D693614" ma:contentTypeVersion="2" ma:contentTypeDescription="Create a new document." ma:contentTypeScope="" ma:versionID="76a85a502b77aa62172550b4c8805968">
  <xsd:schema xmlns:xsd="http://www.w3.org/2001/XMLSchema" xmlns:xs="http://www.w3.org/2001/XMLSchema" xmlns:p="http://schemas.microsoft.com/office/2006/metadata/properties" xmlns:ns2="aa053640-5950-4dce-b156-442f50ce647f" targetNamespace="http://schemas.microsoft.com/office/2006/metadata/properties" ma:root="true" ma:fieldsID="44da2bf0a5057956cdf17c084bdfd3c0" ns2:_="">
    <xsd:import namespace="aa053640-5950-4dce-b156-442f50ce64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053640-5950-4dce-b156-442f50ce64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6E8F72-0F55-4487-8B36-5F5A68DFC3BC}"/>
</file>

<file path=customXml/itemProps2.xml><?xml version="1.0" encoding="utf-8"?>
<ds:datastoreItem xmlns:ds="http://schemas.openxmlformats.org/officeDocument/2006/customXml" ds:itemID="{F7C344A4-5DEE-460E-9ED9-00A532F1B875}">
  <ds:schemaRefs>
    <ds:schemaRef ds:uri="http://schemas.microsoft.com/sharepoint/v3/contenttype/forms"/>
  </ds:schemaRefs>
</ds:datastoreItem>
</file>

<file path=customXml/itemProps3.xml><?xml version="1.0" encoding="utf-8"?>
<ds:datastoreItem xmlns:ds="http://schemas.openxmlformats.org/officeDocument/2006/customXml" ds:itemID="{997CD5FC-8547-42F5-83EF-6D20BDCF53B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1008</TotalTime>
  <Words>1985</Words>
  <Application>Microsoft Office PowerPoint</Application>
  <PresentationFormat>On-screen Show (4:3)</PresentationFormat>
  <Paragraphs>296</Paragraphs>
  <Slides>41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Al Bayan Plain</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ARRAY STRUCTURE</vt:lpstr>
      <vt:lpstr>RECAP on variables</vt:lpstr>
      <vt:lpstr>Array concept</vt:lpstr>
      <vt:lpstr>Array DECLARATION</vt:lpstr>
      <vt:lpstr>Array Structure</vt:lpstr>
      <vt:lpstr>LINKED LIST</vt:lpstr>
      <vt:lpstr>Categories</vt:lpstr>
      <vt:lpstr>Linear linked structure</vt:lpstr>
      <vt:lpstr>Circular linked structure</vt:lpstr>
      <vt:lpstr>DOUBLY linked structure</vt:lpstr>
      <vt:lpstr>STACK STRUCTURE</vt:lpstr>
      <vt:lpstr>PowerPoint Presentation</vt:lpstr>
      <vt:lpstr>Operations on stack</vt:lpstr>
      <vt:lpstr>Push operations</vt:lpstr>
      <vt:lpstr>Pop operations</vt:lpstr>
      <vt:lpstr>Is empty operation</vt:lpstr>
      <vt:lpstr>Is full operation</vt:lpstr>
      <vt:lpstr>more example of stack</vt:lpstr>
      <vt:lpstr>Stack applications</vt:lpstr>
      <vt:lpstr>QUEUES STRUCTURE</vt:lpstr>
      <vt:lpstr>PowerPoint Presentation</vt:lpstr>
      <vt:lpstr>PowerPoint Presentation</vt:lpstr>
      <vt:lpstr>Queues</vt:lpstr>
      <vt:lpstr>BASIC OPERATIONs</vt:lpstr>
      <vt:lpstr>Queues (continued)</vt:lpstr>
      <vt:lpstr>GENERAL Applications of queues</vt:lpstr>
      <vt:lpstr>TREE STRUCTURE</vt:lpstr>
      <vt:lpstr>Trees Represent Hierarchy</vt:lpstr>
      <vt:lpstr>Nature View of a Tree</vt:lpstr>
      <vt:lpstr>Computer Scientist’s View</vt:lpstr>
      <vt:lpstr>Terminology</vt:lpstr>
      <vt:lpstr>PowerPoint Presentation</vt:lpstr>
      <vt:lpstr>Operations that can be performed</vt:lpstr>
      <vt:lpstr>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Dalhat</dc:creator>
  <cp:lastModifiedBy>Ibrahim Abdullahi04</cp:lastModifiedBy>
  <cp:revision>67</cp:revision>
  <dcterms:created xsi:type="dcterms:W3CDTF">2017-12-21T11:02:23Z</dcterms:created>
  <dcterms:modified xsi:type="dcterms:W3CDTF">2021-12-08T10:31:06Z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0x010100895800440D6BB949BDEE77922D693614</vt:lpwstr>
  </property>
</Properties>
</file>