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" y="2987038"/>
            <a:ext cx="8763496" cy="780105"/>
          </a:xfrm>
        </p:spPr>
        <p:txBody>
          <a:bodyPr/>
          <a:lstStyle/>
          <a:p>
            <a:r>
              <a:rPr lang="bg-BG" sz="5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 и работа с елементи</a:t>
            </a:r>
            <a:endParaRPr lang="bg-BG" sz="5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44149" y="2792184"/>
            <a:ext cx="2817224" cy="11698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Тестови</a:t>
            </a:r>
          </a:p>
          <a:p>
            <a:pPr algn="ctr"/>
            <a:r>
              <a:rPr lang="bg-BG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въпроси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00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/>
              <a:t>Изображения и фонове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0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744519"/>
            <a:ext cx="10206446" cy="108093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Каква е разликата между ширина и максимална ширина?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364686" cy="2261253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Максималната ширина позволява избирането на по-малка, но не и на по-голяма от посочената ширина.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Максималната ширина позволява избирането на по-голяма, но не и на по-малка от посочената ширина.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Ширината се задава в проценти, а максималната ширина – в пиксели.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никаква разлика.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85429" y="2484917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0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38" y="744519"/>
            <a:ext cx="9257212" cy="1080938"/>
          </a:xfrm>
        </p:spPr>
        <p:txBody>
          <a:bodyPr>
            <a:normAutofit/>
          </a:bodyPr>
          <a:lstStyle/>
          <a:p>
            <a:pPr lvl="0" algn="ctr"/>
            <a:r>
              <a:rPr lang="bg-BG" dirty="0"/>
              <a:t>Коя от следните настройки НЕ можем да зададем за фон в </a:t>
            </a:r>
            <a:r>
              <a:rPr lang="en-US" dirty="0"/>
              <a:t>Elementor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521440" cy="2261253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изображение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видео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слайдшоу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са възможни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502847" y="5061640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44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/>
              <a:t>Навигация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08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744519"/>
            <a:ext cx="10206446" cy="1080938"/>
          </a:xfrm>
        </p:spPr>
        <p:txBody>
          <a:bodyPr>
            <a:normAutofit/>
          </a:bodyPr>
          <a:lstStyle/>
          <a:p>
            <a:pPr lvl="0" algn="ctr"/>
            <a:r>
              <a:rPr lang="bg-BG" dirty="0"/>
              <a:t>Може ли навигацията да води към елемент в същата страница?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9953897" cy="2261253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502846" y="2720049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6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744519"/>
            <a:ext cx="9289796" cy="1080938"/>
          </a:xfrm>
        </p:spPr>
        <p:txBody>
          <a:bodyPr>
            <a:normAutofit/>
          </a:bodyPr>
          <a:lstStyle/>
          <a:p>
            <a:pPr lvl="0" algn="ctr"/>
            <a:r>
              <a:rPr lang="bg-BG" dirty="0"/>
              <a:t>Чрез кое меню в </a:t>
            </a:r>
            <a:r>
              <a:rPr lang="en-US" dirty="0"/>
              <a:t>WordPress </a:t>
            </a:r>
            <a:r>
              <a:rPr lang="bg-BG" dirty="0"/>
              <a:t>се създава навигация?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521440" cy="2261253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Инструменти -&gt; Менюта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-&gt; Менюта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 -&gt; Настройки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 -&gt; Менюта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502847" y="5061640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/>
              <a:t>Икони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81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744519"/>
            <a:ext cx="10206446" cy="108093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Има ли вградени икони в </a:t>
            </a:r>
            <a:r>
              <a:rPr lang="en-US" dirty="0"/>
              <a:t>Elementor</a:t>
            </a:r>
            <a:r>
              <a:rPr lang="ru-RU" dirty="0"/>
              <a:t>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364686" cy="2261253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Да, има 1 вграден пакет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FontAwesome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Да, има 3 пакета вградени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FontAwesome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икони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Да, има 5 пакета вградени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FontAwesome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Не, няма вградени икони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85429" y="3434152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49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80" y="796771"/>
            <a:ext cx="9834228" cy="1080938"/>
          </a:xfrm>
        </p:spPr>
        <p:txBody>
          <a:bodyPr>
            <a:noAutofit/>
          </a:bodyPr>
          <a:lstStyle/>
          <a:p>
            <a:pPr lvl="0" algn="ctr"/>
            <a:r>
              <a:rPr lang="bg-BG" dirty="0"/>
              <a:t>Възможно ли е добавянето на допълнителни потребителски икони в </a:t>
            </a:r>
            <a:r>
              <a:rPr lang="en-US" dirty="0"/>
              <a:t>Elementor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521440" cy="2261253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да, но само във формат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да, но само във формат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png</a:t>
            </a:r>
          </a:p>
        </p:txBody>
      </p:sp>
      <p:sp>
        <p:nvSpPr>
          <p:cNvPr id="4" name="Donut 3"/>
          <p:cNvSpPr/>
          <p:nvPr/>
        </p:nvSpPr>
        <p:spPr>
          <a:xfrm>
            <a:off x="476721" y="4260451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3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/>
              <a:t>Отстояния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2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53228"/>
            <a:ext cx="10093885" cy="1080938"/>
          </a:xfrm>
        </p:spPr>
        <p:txBody>
          <a:bodyPr/>
          <a:lstStyle/>
          <a:p>
            <a:pPr algn="ctr"/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Каква е разликата между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</a:t>
            </a: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693" y="2423957"/>
            <a:ext cx="9857050" cy="2261253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външния отстъп, а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вътрешния.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външния отстъп, а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вътрешния.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използва за текст,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padding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секции.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използва за текст,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margin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секции.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71316" y="2569030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64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/>
              <a:t>Типография и размери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21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753228"/>
            <a:ext cx="10093885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Коя от следните настройки НЕ можем да открием в раздел </a:t>
            </a:r>
            <a:r>
              <a:rPr lang="ru-RU" dirty="0"/>
              <a:t>“</a:t>
            </a:r>
            <a:r>
              <a:rPr lang="bg-BG" dirty="0"/>
              <a:t>Типография</a:t>
            </a:r>
            <a:r>
              <a:rPr lang="ru-RU" dirty="0"/>
              <a:t>”</a:t>
            </a:r>
            <a:r>
              <a:rPr lang="bg-BG" dirty="0"/>
              <a:t> на елемента Заглавие: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10" y="2415249"/>
            <a:ext cx="9857050" cy="226125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bg-B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Шрифт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bg-B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Размер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bg-B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Наситеност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bg-B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Подравняване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94138" y="4983267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56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2869895"/>
            <a:ext cx="10189679" cy="1090788"/>
          </a:xfrm>
        </p:spPr>
        <p:txBody>
          <a:bodyPr>
            <a:normAutofit/>
          </a:bodyPr>
          <a:lstStyle/>
          <a:p>
            <a:pPr algn="ctr"/>
            <a:r>
              <a:rPr lang="bg-BG" sz="5400" b="1" i="1" dirty="0" smtClean="0"/>
              <a:t>Сянка и рамки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9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38" y="744519"/>
            <a:ext cx="9257212" cy="108093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Рамката се изчислява и разполага от коя част на елемента?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9448800" cy="2261253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външната страна.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 от вътрешната страна.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подразбиране от външната, но в някои случаи от вътрешната.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подразбиране от вътрешната, но в някои случаи от външната.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85429" y="3668272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2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38" y="744519"/>
            <a:ext cx="9257212" cy="108093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Какви настройки можете да използвате при настроването на </a:t>
            </a:r>
            <a:r>
              <a:rPr lang="en-US" dirty="0"/>
              <a:t>Box Shadow</a:t>
            </a:r>
            <a:r>
              <a:rPr lang="ru-RU" dirty="0"/>
              <a:t>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521440" cy="2261253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Разпростиране, прозрачност, позиция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Цвят, замъгляване, разпростиране, разположение по хоризонтал и вертикал, позиция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Цвят, прозрачност, разположение по оризонтал и вертикал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Прозрачност, цвят, замъгляване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94138" y="3433140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87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709257"/>
            <a:ext cx="10204196" cy="108093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Каква е разликата между </a:t>
            </a:r>
            <a:r>
              <a:rPr lang="en-US" dirty="0"/>
              <a:t>box shadow </a:t>
            </a:r>
            <a:r>
              <a:rPr lang="bg-BG" dirty="0"/>
              <a:t>и </a:t>
            </a:r>
            <a:r>
              <a:rPr lang="en-US" dirty="0"/>
              <a:t>border</a:t>
            </a:r>
            <a:r>
              <a:rPr lang="ru-RU" dirty="0"/>
              <a:t>?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2484917"/>
            <a:ext cx="11521440" cy="2261253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цвят,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box shadow 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shadow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 бъде замъглена, а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shadow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 бъде външна или вътрешна, а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само външна.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lphaLcParenR"/>
            </a:pPr>
            <a:r>
              <a:rPr 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никаква разлика.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nut 3"/>
          <p:cNvSpPr/>
          <p:nvPr/>
        </p:nvSpPr>
        <p:spPr>
          <a:xfrm>
            <a:off x="494138" y="3433140"/>
            <a:ext cx="618308" cy="618308"/>
          </a:xfrm>
          <a:prstGeom prst="donut">
            <a:avLst>
              <a:gd name="adj" fmla="val 8099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67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408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Дизайн и работа с елементи</vt:lpstr>
      <vt:lpstr>Отстояния</vt:lpstr>
      <vt:lpstr>Каква е разликата между margin и padding?</vt:lpstr>
      <vt:lpstr>Типография и размери</vt:lpstr>
      <vt:lpstr>Коя от следните настройки НЕ можем да открием в раздел “Типография” на елемента Заглавие:</vt:lpstr>
      <vt:lpstr>Сянка и рамки</vt:lpstr>
      <vt:lpstr>Рамката се изчислява и разполага от коя част на елемента?</vt:lpstr>
      <vt:lpstr>Какви настройки можете да използвате при настроването на Box Shadow?</vt:lpstr>
      <vt:lpstr>Каква е разликата между box shadow и border?</vt:lpstr>
      <vt:lpstr>Изображения и фонове</vt:lpstr>
      <vt:lpstr>Каква е разликата между ширина и максимална ширина?</vt:lpstr>
      <vt:lpstr>Коя от следните настройки НЕ можем да зададем за фон в Elementor:</vt:lpstr>
      <vt:lpstr>Навигация</vt:lpstr>
      <vt:lpstr>Може ли навигацията да води към елемент в същата страница?</vt:lpstr>
      <vt:lpstr>Чрез кое меню в WordPress се създава навигация?</vt:lpstr>
      <vt:lpstr>Икони</vt:lpstr>
      <vt:lpstr>Има ли вградени икони в Elementor?</vt:lpstr>
      <vt:lpstr>Възможно ли е добавянето на допълнителни потребителски икони в Elementor?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Дизайн и работа с елементи</dc:title>
  <dc:creator>user</dc:creator>
  <cp:lastModifiedBy>user</cp:lastModifiedBy>
  <cp:revision>4</cp:revision>
  <dcterms:created xsi:type="dcterms:W3CDTF">2023-03-28T09:05:36Z</dcterms:created>
  <dcterms:modified xsi:type="dcterms:W3CDTF">2023-03-28T09:33:39Z</dcterms:modified>
</cp:coreProperties>
</file>