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119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50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2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6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20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2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94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5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0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8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E18DB4A-8810-4A10-AD5C-D5E2C667F5B3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9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6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3EC3ACC8-7AE8-562B-3DBB-3D9CE4EC1E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117" b="11118"/>
          <a:stretch>
            <a:fillRect/>
          </a:stretch>
        </p:blipFill>
        <p:spPr>
          <a:xfrm>
            <a:off x="20" y="10"/>
            <a:ext cx="12191980" cy="4242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94C049-24CD-6B92-A34D-0503A77D4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9936"/>
            <a:ext cx="8991600" cy="164575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Credit Card Spend Analysis and risk profiling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81DCA-4EF5-CFF9-3FA1-3D3D41F2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1" y="5371138"/>
            <a:ext cx="8991599" cy="1283159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                                                              Made By:- Nihal Kumar                                                       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                                                              Name of the College:- Amity University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                                                              Enrolment no. :- A010145024175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23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8529-DDAA-21E2-047D-28432FD6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CC7BEE-B6D7-4B26-11EC-2B0C3B2C7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414905"/>
            <a:ext cx="4516910" cy="310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86F9F7-C617-83CF-FAB3-53AE17408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047" y="2414906"/>
            <a:ext cx="3190054" cy="228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4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796DC-FD33-5185-22C6-54E5B0D68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75B8-73CF-F8BC-9FFE-D6E104EB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E1B582-4796-29CE-D5B6-478633BFF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8099" y="2475485"/>
            <a:ext cx="3442765" cy="2475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824073-5166-49B7-06B2-DC91D0AEA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2475485"/>
            <a:ext cx="4286963" cy="293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5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A7D2F-7068-1FF4-F19E-648C1A283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6CB0-6492-1997-DCA7-01429F1B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FC3E1-8E87-D84C-8E41-EA351B8C7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374779"/>
            <a:ext cx="4064451" cy="3670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700305-2E58-1846-957C-4325DBCA4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587" y="2374779"/>
            <a:ext cx="4707693" cy="307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6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899E0-486B-C136-15B8-A015E0364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5BBA-58BE-0875-4E52-534ABFE5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5158A0-2096-34FB-037C-F879CC547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696" y="2414905"/>
            <a:ext cx="4809744" cy="3773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515AD9-5FC3-D648-E1AE-3816FF41C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0" y="2414905"/>
            <a:ext cx="5649113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6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7F192-754A-280E-EB16-F64F5C134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3C73-86FF-4C87-D352-7F3AB76B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41907-4699-93B7-4223-025735AF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97" y="2341538"/>
            <a:ext cx="5717461" cy="3337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63386-CA3C-660E-D406-36915CCE8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358" y="2341539"/>
            <a:ext cx="4836745" cy="31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1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F3F7F-9B34-9E45-D55D-55596BB09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8A9E-8BE7-E98C-D052-47B2263A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D3CBA-4D76-0025-D985-86AC431C0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56" y="2294909"/>
            <a:ext cx="6319642" cy="3770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8FF3D-01CE-B74B-7D6A-E4F0FF3CE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498" y="2294909"/>
            <a:ext cx="4240810" cy="27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1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65188-C923-2F19-B510-4BBC470CA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B01C-395E-8045-9353-BE5F375F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FA30D-9BB3-2466-E235-8F3D1885C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2363429"/>
            <a:ext cx="6150864" cy="1455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4FD613-EB79-0EE4-5F26-F2C1E6EC9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8697"/>
            <a:ext cx="5607956" cy="41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46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A0BDF-E33E-A8E6-AB24-EC43D962C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CF4B-20DF-7126-B72C-DD4D4FF4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0EBB8-C719-D835-A7F5-9F507375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" y="2360138"/>
            <a:ext cx="5047124" cy="4142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4754A5-A4B3-F9E5-678D-E64209F18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300" y="2360138"/>
            <a:ext cx="5946391" cy="35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19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AE336-B419-0B50-E9E0-C25A9D5F9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82AA-4E90-D73D-C4E6-4FAB3601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AD031-E71C-F331-710F-77C23CCD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310183"/>
            <a:ext cx="3956304" cy="418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6A469C-692F-4ADA-6CC2-5E19E4CC5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310184"/>
            <a:ext cx="5019040" cy="248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18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188DA-AFB0-8676-FE6B-4118858C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wrap="square">
            <a:normAutofit/>
          </a:bodyPr>
          <a:lstStyle/>
          <a:p>
            <a:r>
              <a:rPr lang="en-US" sz="480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3404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9553BAA-9CA0-438B-86B1-A7EBDDAA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BB0D5-6A82-6CF1-B8D8-74FDDB6C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07D8-9C7F-6FEE-7C90-D7DDF8251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u="sng" dirty="0"/>
              <a:t>Sanity Checks – Data Cleaning:- 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 a meaningful treatment to all values where age is less than 18. </a:t>
            </a:r>
          </a:p>
          <a:p>
            <a:pPr>
              <a:lnSpc>
                <a:spcPct val="120000"/>
              </a:lnSpc>
            </a:pPr>
            <a:r>
              <a:rPr lang="en-US" dirty="0"/>
              <a:t> Is there any customer who have spent more than his/her Credit Limit for any particular month.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28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6F726-7BD1-47CE-1219-C10D2571E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F715D95-0476-68DB-7585-916306DB3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F47E2-DEED-6E16-0BBF-3D5BCD80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A7FF-0E64-018D-28C3-E11DBD746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8045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u="sng" dirty="0"/>
              <a:t>Tasks:-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/>
              <a:t> Monthly spend of each customer. </a:t>
            </a:r>
          </a:p>
          <a:p>
            <a:pPr>
              <a:lnSpc>
                <a:spcPct val="120000"/>
              </a:lnSpc>
            </a:pPr>
            <a:r>
              <a:rPr lang="en-US" dirty="0"/>
              <a:t> Monthly repayment of each customer. </a:t>
            </a:r>
          </a:p>
          <a:p>
            <a:pPr>
              <a:lnSpc>
                <a:spcPct val="120000"/>
              </a:lnSpc>
            </a:pPr>
            <a:r>
              <a:rPr lang="en-US" dirty="0"/>
              <a:t> Highest paying 10 customers. </a:t>
            </a:r>
          </a:p>
          <a:p>
            <a:pPr>
              <a:lnSpc>
                <a:spcPct val="120000"/>
              </a:lnSpc>
            </a:pPr>
            <a:r>
              <a:rPr lang="en-US" dirty="0"/>
              <a:t> People in which segment are spending more money. </a:t>
            </a:r>
          </a:p>
          <a:p>
            <a:pPr>
              <a:lnSpc>
                <a:spcPct val="120000"/>
              </a:lnSpc>
            </a:pPr>
            <a:r>
              <a:rPr lang="en-US" dirty="0"/>
              <a:t> Which age group is spending more money? </a:t>
            </a:r>
          </a:p>
          <a:p>
            <a:pPr>
              <a:lnSpc>
                <a:spcPct val="120000"/>
              </a:lnSpc>
            </a:pPr>
            <a:r>
              <a:rPr lang="en-US" dirty="0"/>
              <a:t> Which is the most profitable segment?</a:t>
            </a:r>
          </a:p>
          <a:p>
            <a:pPr>
              <a:lnSpc>
                <a:spcPct val="120000"/>
              </a:lnSpc>
            </a:pPr>
            <a:r>
              <a:rPr lang="en-US" dirty="0"/>
              <a:t> In which category the customers are spending more money?</a:t>
            </a:r>
          </a:p>
          <a:p>
            <a:pPr>
              <a:lnSpc>
                <a:spcPct val="120000"/>
              </a:lnSpc>
            </a:pPr>
            <a:r>
              <a:rPr lang="en-US" dirty="0"/>
              <a:t> Impose an interest rate of 2.9% for each customer for any due amount. </a:t>
            </a:r>
          </a:p>
          <a:p>
            <a:pPr>
              <a:lnSpc>
                <a:spcPct val="120000"/>
              </a:lnSpc>
            </a:pPr>
            <a:r>
              <a:rPr lang="en-US" dirty="0"/>
              <a:t> Monthly profit for the bank.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59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C981B-7B80-3D1E-6ADF-99AAE7613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F1E6E2-EEE1-15B7-DC35-5AB9847A1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lnSpcReduction="10000"/>
          </a:bodyPr>
          <a:lstStyle/>
          <a:p>
            <a:r>
              <a:rPr lang="en-IN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Language:-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/>
              <a:t>Python</a:t>
            </a:r>
          </a:p>
          <a:p>
            <a:endParaRPr lang="en-IN" dirty="0"/>
          </a:p>
          <a:p>
            <a:r>
              <a:rPr lang="en-IN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Libraries:-</a:t>
            </a:r>
            <a:r>
              <a:rPr lang="en-IN" u="sng" dirty="0"/>
              <a:t> </a:t>
            </a:r>
          </a:p>
          <a:p>
            <a:r>
              <a:rPr lang="en-IN" dirty="0" err="1"/>
              <a:t>Numpy</a:t>
            </a:r>
            <a:r>
              <a:rPr lang="en-IN" dirty="0"/>
              <a:t>:- We used </a:t>
            </a:r>
            <a:r>
              <a:rPr lang="en-IN" dirty="0" err="1"/>
              <a:t>numpy</a:t>
            </a:r>
            <a:r>
              <a:rPr lang="en-IN" dirty="0"/>
              <a:t> for mathematical operation.</a:t>
            </a:r>
          </a:p>
          <a:p>
            <a:r>
              <a:rPr lang="en-IN" dirty="0"/>
              <a:t>Pandas:- We used pandas for Data Manipulation (Data Loading, Data Cleaning, etc).</a:t>
            </a:r>
          </a:p>
          <a:p>
            <a:r>
              <a:rPr lang="en-IN" dirty="0"/>
              <a:t>Matplotlib:- We used matplotlib for data visualization (Box Plot, Bar Graph, Line Chart, etc).</a:t>
            </a:r>
          </a:p>
          <a:p>
            <a:r>
              <a:rPr lang="en-IN" dirty="0"/>
              <a:t>Seaborn:- We used seaborn for advanced data visualization.</a:t>
            </a:r>
          </a:p>
          <a:p>
            <a:endParaRPr lang="en-IN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4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49FAF-CD06-D0AE-BBED-9F39449BF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8C1DDB-DB9F-3C61-0527-A6B680117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0283E-BC68-78CC-9C48-101C63FA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insertion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9D9DB0-00E6-FED8-29D4-996E9D9E2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375831"/>
            <a:ext cx="7729728" cy="365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651B8F-C358-1F01-70E1-4EFA5949C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607EF-9DC9-CAF4-FD97-AD78703C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Data insertion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DDC2A1-4572-47F4-162C-E213F46E0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404" y="3435790"/>
            <a:ext cx="4073555" cy="2429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0E287A-1C81-606F-049E-5C2338CEE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363" y="997050"/>
            <a:ext cx="7792537" cy="2438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060560-794E-D709-4EED-C820FAAC1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907" y="3429000"/>
            <a:ext cx="3833994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8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97FB7F-7407-B3E5-4144-BC0275E8C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A13913-0097-8EE6-4EA3-DB08ED85A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3408" y="2859088"/>
            <a:ext cx="4599184" cy="304165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7573FCD-FBF0-040E-4CAC-5DBCDDD6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71F70-95F8-92F1-8FE1-5BC00D1F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Preprocessing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17001-E2BA-FBFC-27F5-E3A663059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52" y="479627"/>
            <a:ext cx="3112348" cy="3022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83445F-01E2-9566-D40B-4C8F45D71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52" y="3514461"/>
            <a:ext cx="3346027" cy="28639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D0467-CB5B-F8EC-389D-D90B2AA9E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840" y="2662163"/>
            <a:ext cx="6067055" cy="40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4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FFE109-9EB5-AADD-DBA4-84FEFF3DB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BE74ED7-EF61-CF16-A9A7-80386E9F3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1164033"/>
            <a:ext cx="4671595" cy="1891743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497DC125-C535-8C9D-89B7-C3D01D5ED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91231" y="2858431"/>
            <a:ext cx="3163859" cy="3041650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C4B8E40-09BA-6E48-188A-33E416441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3" y="3377509"/>
            <a:ext cx="4671595" cy="243105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BCE2F-70D2-7604-63CA-47EA28FF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Preprocessing</a:t>
            </a:r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3812067-3031-3C07-2B25-C5EB7C37F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455" y="2658077"/>
            <a:ext cx="4025410" cy="38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3FF836-F096-F8A8-8B84-47CF4658D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F0C57C8-D7EA-2EED-A6FC-E24C0BEC5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1231" y="2858431"/>
            <a:ext cx="3163859" cy="304165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D3835E-959F-9A9B-B6D2-A921A333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DC179-4AA8-0115-8CF6-475106E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Preprocessing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9C90D-D494-9989-B720-2519EA4C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441"/>
          <a:stretch>
            <a:fillRect/>
          </a:stretch>
        </p:blipFill>
        <p:spPr>
          <a:xfrm>
            <a:off x="120991" y="144708"/>
            <a:ext cx="5060609" cy="3152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C9857-7D1A-0AEC-EFCC-41FCC3CD8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91" y="3810453"/>
            <a:ext cx="5063238" cy="22855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CF91BD-290B-F072-BA35-633E111B9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663" y="2644723"/>
            <a:ext cx="3374993" cy="38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250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45</TotalTime>
  <Words>244</Words>
  <Application>Microsoft Office PowerPoint</Application>
  <PresentationFormat>Widescreen</PresentationFormat>
  <Paragraphs>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Parcel</vt:lpstr>
      <vt:lpstr>Credit Card Spend Analysis and risk profiling</vt:lpstr>
      <vt:lpstr>Problem Statement</vt:lpstr>
      <vt:lpstr>Problem Statement</vt:lpstr>
      <vt:lpstr>Technology used</vt:lpstr>
      <vt:lpstr>Data insertion</vt:lpstr>
      <vt:lpstr>Data insertion</vt:lpstr>
      <vt:lpstr>Preprocessing</vt:lpstr>
      <vt:lpstr>Preprocessing</vt:lpstr>
      <vt:lpstr>Preprocessing</vt:lpstr>
      <vt:lpstr>Task 1</vt:lpstr>
      <vt:lpstr>Task 2</vt:lpstr>
      <vt:lpstr>Task 3</vt:lpstr>
      <vt:lpstr>Task 4</vt:lpstr>
      <vt:lpstr>Task 5</vt:lpstr>
      <vt:lpstr>Task 6</vt:lpstr>
      <vt:lpstr>Task 7</vt:lpstr>
      <vt:lpstr>Task 8</vt:lpstr>
      <vt:lpstr>Task 9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NIHAL KUMAR</dc:creator>
  <cp:lastModifiedBy>NIHAL KUMAR</cp:lastModifiedBy>
  <cp:revision>5</cp:revision>
  <dcterms:created xsi:type="dcterms:W3CDTF">2025-08-06T16:41:33Z</dcterms:created>
  <dcterms:modified xsi:type="dcterms:W3CDTF">2025-08-06T17:27:15Z</dcterms:modified>
</cp:coreProperties>
</file>