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6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5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4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0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11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022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919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1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4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3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9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2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2" y="1575752"/>
            <a:ext cx="6113191" cy="25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fr-FR" altLang="fr-FR" sz="4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commencer il faut créer un </a:t>
            </a:r>
            <a:r>
              <a:rPr lang="fr-FR" altLang="fr-FR" sz="4000" cap="none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dossier</a:t>
            </a:r>
            <a:endParaRPr lang="fr-FR" sz="4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fait clique droit puis </a:t>
            </a:r>
            <a:r>
              <a:rPr lang="fr-FR" altLang="fr-FR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fr-FR" altLang="fr-FR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altLang="fr-FR" i="1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</a:t>
            </a:r>
            <a:r>
              <a:rPr lang="fr-FR" altLang="fr-FR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i="1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endParaRPr lang="fr-FR" altLang="fr-FR" sz="3600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2049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31" y="2560164"/>
            <a:ext cx="33909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79531" y="624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0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8156" y="820146"/>
            <a:ext cx="10058400" cy="4050792"/>
          </a:xfrm>
        </p:spPr>
        <p:txBody>
          <a:bodyPr/>
          <a:lstStyle/>
          <a:p>
            <a:r>
              <a:rPr lang="fr-FR" dirty="0" smtClean="0"/>
              <a:t>On peux alors créer un fichier </a:t>
            </a:r>
            <a:br>
              <a:rPr lang="fr-FR" dirty="0" smtClean="0"/>
            </a:br>
            <a:r>
              <a:rPr lang="fr-FR" dirty="0" smtClean="0"/>
              <a:t>avec la commande:</a:t>
            </a:r>
            <a:br>
              <a:rPr lang="fr-FR" dirty="0" smtClean="0"/>
            </a:br>
            <a:r>
              <a:rPr lang="fr-FR" dirty="0" smtClean="0"/>
              <a:t>touche </a:t>
            </a:r>
            <a:r>
              <a:rPr lang="fr-FR" dirty="0" err="1" smtClean="0"/>
              <a:t>nomdufichier.extension</a:t>
            </a:r>
            <a:endParaRPr lang="fr-FR" dirty="0" smtClean="0"/>
          </a:p>
          <a:p>
            <a:r>
              <a:rPr lang="fr-FR" dirty="0" smtClean="0"/>
              <a:t>Ici c’est un document PowerPoint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15" y="2195277"/>
            <a:ext cx="5543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702" y="987201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En suite on </a:t>
            </a:r>
            <a:r>
              <a:rPr lang="fr-FR" dirty="0" err="1" smtClean="0"/>
              <a:t>execute</a:t>
            </a:r>
            <a:r>
              <a:rPr lang="fr-FR" dirty="0" smtClean="0"/>
              <a:t> la commande Git </a:t>
            </a:r>
            <a:r>
              <a:rPr lang="fr-FR" dirty="0" err="1" smtClean="0"/>
              <a:t>init</a:t>
            </a:r>
            <a:endParaRPr lang="fr-FR" dirty="0"/>
          </a:p>
          <a:p>
            <a:pPr marL="0" lvl="0" indent="0">
              <a:buNone/>
            </a:pPr>
            <a:r>
              <a:rPr lang="fr-FR" dirty="0" smtClean="0"/>
              <a:t>Cette commande permet de créer un </a:t>
            </a:r>
            <a:r>
              <a:rPr lang="fr-FR" altLang="fr-FR" dirty="0"/>
              <a:t>nouveau </a:t>
            </a:r>
            <a:r>
              <a:rPr lang="fr-FR" altLang="fr-FR" dirty="0"/>
              <a:t>sous-répertoire nommé .git qui contient tous les fichiers nécessaires au dépôt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18" y="2651613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9427" y="693660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Maintenant il faut configurer sont profil avec son pseudo et son email git</a:t>
            </a:r>
          </a:p>
          <a:p>
            <a:pPr marL="0" indent="0">
              <a:buNone/>
            </a:pPr>
            <a:r>
              <a:rPr lang="fr-FR" dirty="0" smtClean="0"/>
              <a:t>Les commandes pour faire cela sont: </a:t>
            </a:r>
          </a:p>
          <a:p>
            <a:pPr marL="0" indent="0">
              <a:buNone/>
            </a:pPr>
            <a:r>
              <a:rPr lang="fr-FR" dirty="0" smtClean="0"/>
              <a:t>git config user.name ‘nom’</a:t>
            </a:r>
          </a:p>
          <a:p>
            <a:pPr marL="0" indent="0">
              <a:buNone/>
            </a:pPr>
            <a:r>
              <a:rPr lang="fr-FR" dirty="0"/>
              <a:t>git config </a:t>
            </a:r>
            <a:r>
              <a:rPr lang="fr-FR" dirty="0" err="1" smtClean="0"/>
              <a:t>user,email</a:t>
            </a:r>
            <a:r>
              <a:rPr lang="fr-FR" dirty="0" smtClean="0"/>
              <a:t> ‘email’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72" y="2198443"/>
            <a:ext cx="5751018" cy="36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7771" y="7498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Une fois le fichier créer et la configuration faite, il faut ajouter le fichier a la sauvegarde temporaire a l’aide de la commande:</a:t>
            </a:r>
          </a:p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16</TotalTime>
  <Words>108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Times New Roman</vt:lpstr>
      <vt:lpstr>Wingdings</vt:lpstr>
      <vt:lpstr>Type de bois</vt:lpstr>
      <vt:lpstr>Présentation PowerPoint</vt:lpstr>
      <vt:lpstr>Pour commencer il faut créer un dossier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Florentin NORMAND</dc:creator>
  <cp:lastModifiedBy>Florentin NORMAND</cp:lastModifiedBy>
  <cp:revision>2</cp:revision>
  <dcterms:created xsi:type="dcterms:W3CDTF">2019-10-04T08:36:00Z</dcterms:created>
  <dcterms:modified xsi:type="dcterms:W3CDTF">2019-10-04T08:52:39Z</dcterms:modified>
</cp:coreProperties>
</file>