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5CBA-2310-4621-8080-6224FDBF25B3}" type="datetimeFigureOut">
              <a:rPr lang="fr-FR" smtClean="0"/>
              <a:t>11/10/2019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DED27CA-839B-49F9-9483-E0D599AB6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146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5CBA-2310-4621-8080-6224FDBF25B3}" type="datetimeFigureOut">
              <a:rPr lang="fr-FR" smtClean="0"/>
              <a:t>11/10/2019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27CA-839B-49F9-9483-E0D599AB6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515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5CBA-2310-4621-8080-6224FDBF25B3}" type="datetimeFigureOut">
              <a:rPr lang="fr-FR" smtClean="0"/>
              <a:t>11/10/2019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27CA-839B-49F9-9483-E0D599AB6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784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5CBA-2310-4621-8080-6224FDBF25B3}" type="datetimeFigureOut">
              <a:rPr lang="fr-FR" smtClean="0"/>
              <a:t>11/10/2019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27CA-839B-49F9-9483-E0D599AB6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109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E9F5CBA-2310-4621-8080-6224FDBF25B3}" type="datetimeFigureOut">
              <a:rPr lang="fr-FR" smtClean="0"/>
              <a:t>11/10/2019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fr-F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DED27CA-839B-49F9-9483-E0D599AB6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5110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5CBA-2310-4621-8080-6224FDBF25B3}" type="datetimeFigureOut">
              <a:rPr lang="fr-FR" smtClean="0"/>
              <a:t>11/10/2019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27CA-839B-49F9-9483-E0D599AB6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90220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5CBA-2310-4621-8080-6224FDBF25B3}" type="datetimeFigureOut">
              <a:rPr lang="fr-FR" smtClean="0"/>
              <a:t>11/10/2019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27CA-839B-49F9-9483-E0D599AB6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99197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5CBA-2310-4621-8080-6224FDBF25B3}" type="datetimeFigureOut">
              <a:rPr lang="fr-FR" smtClean="0"/>
              <a:t>11/10/2019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27CA-839B-49F9-9483-E0D599AB6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531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5CBA-2310-4621-8080-6224FDBF25B3}" type="datetimeFigureOut">
              <a:rPr lang="fr-FR" smtClean="0"/>
              <a:t>11/10/2019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27CA-839B-49F9-9483-E0D599AB6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6346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5CBA-2310-4621-8080-6224FDBF25B3}" type="datetimeFigureOut">
              <a:rPr lang="fr-FR" smtClean="0"/>
              <a:t>11/10/2019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27CA-839B-49F9-9483-E0D599AB6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2734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5CBA-2310-4621-8080-6224FDBF25B3}" type="datetimeFigureOut">
              <a:rPr lang="fr-FR" smtClean="0"/>
              <a:t>11/10/2019</a:t>
            </a:fld>
            <a:endParaRPr lang="fr-F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27CA-839B-49F9-9483-E0D599AB6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7399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E9F5CBA-2310-4621-8080-6224FDBF25B3}" type="datetimeFigureOut">
              <a:rPr lang="fr-FR" smtClean="0"/>
              <a:t>11/10/2019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DED27CA-839B-49F9-9483-E0D599AB6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522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162" y="1575752"/>
            <a:ext cx="6113191" cy="255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4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20379" y="222269"/>
            <a:ext cx="10058400" cy="4050792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Maintenant on va lier le git et le </a:t>
            </a:r>
            <a:r>
              <a:rPr lang="fr-FR" dirty="0" err="1" smtClean="0"/>
              <a:t>gitHub</a:t>
            </a:r>
            <a:r>
              <a:rPr lang="fr-FR" dirty="0" smtClean="0"/>
              <a:t> </a:t>
            </a:r>
            <a:r>
              <a:rPr lang="fr-FR" dirty="0" err="1" smtClean="0"/>
              <a:t>grace</a:t>
            </a:r>
            <a:r>
              <a:rPr lang="fr-FR" dirty="0" smtClean="0"/>
              <a:t> au commande inscrite dans le carré rouge 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22" y="1017684"/>
            <a:ext cx="5705841" cy="370561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174" y="1350352"/>
            <a:ext cx="3954354" cy="251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30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58833" y="371739"/>
            <a:ext cx="10058400" cy="4050792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Il ne suffit plus que d’actualiser la page de </a:t>
            </a:r>
            <a:r>
              <a:rPr lang="fr-FR" dirty="0" err="1" smtClean="0"/>
              <a:t>gitHub</a:t>
            </a:r>
            <a:r>
              <a:rPr lang="fr-FR" dirty="0" smtClean="0"/>
              <a:t> pour pouvoir voir notre document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507" y="1521069"/>
            <a:ext cx="7777898" cy="339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99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24824" y="503623"/>
            <a:ext cx="8891838" cy="90314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 smtClean="0"/>
              <a:t>On va a présent ajouter un document Excel a notre projet, on va commencer par créer une nouvelle branche pour ne pas modifier définitivement notre projet.</a:t>
            </a:r>
          </a:p>
          <a:p>
            <a:pPr marL="0" indent="0">
              <a:buNone/>
            </a:pPr>
            <a:r>
              <a:rPr lang="fr-FR" dirty="0" smtClean="0"/>
              <a:t>Git </a:t>
            </a:r>
            <a:r>
              <a:rPr lang="fr-FR" dirty="0" err="1" smtClean="0"/>
              <a:t>branch</a:t>
            </a:r>
            <a:r>
              <a:rPr lang="fr-FR" dirty="0" smtClean="0"/>
              <a:t> </a:t>
            </a:r>
            <a:r>
              <a:rPr lang="fr-FR" dirty="0" err="1" smtClean="0"/>
              <a:t>nomDeLaBranche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731" y="1710836"/>
            <a:ext cx="5534025" cy="3524250"/>
          </a:xfrm>
          <a:prstGeom prst="rect">
            <a:avLst/>
          </a:prstGeom>
        </p:spPr>
      </p:pic>
      <p:sp>
        <p:nvSpPr>
          <p:cNvPr id="5" name="Espace réservé du contenu 2"/>
          <p:cNvSpPr txBox="1">
            <a:spLocks/>
          </p:cNvSpPr>
          <p:nvPr/>
        </p:nvSpPr>
        <p:spPr>
          <a:xfrm>
            <a:off x="7024205" y="2590331"/>
            <a:ext cx="5167795" cy="1348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fr-FR" dirty="0" smtClean="0"/>
              <a:t>Une fois la nouvel branche créer on va la choisir avec la commande:</a:t>
            </a:r>
          </a:p>
          <a:p>
            <a:pPr marL="0" indent="0">
              <a:buFont typeface="Wingdings" pitchFamily="2" charset="2"/>
              <a:buNone/>
            </a:pPr>
            <a:r>
              <a:rPr lang="fr-FR" dirty="0" smtClean="0"/>
              <a:t>Git </a:t>
            </a:r>
            <a:r>
              <a:rPr lang="fr-FR" dirty="0" err="1" smtClean="0"/>
              <a:t>checkout</a:t>
            </a:r>
            <a:r>
              <a:rPr lang="fr-FR" dirty="0" smtClean="0"/>
              <a:t> </a:t>
            </a:r>
            <a:r>
              <a:rPr lang="fr-FR" dirty="0" err="1" smtClean="0"/>
              <a:t>nomDeLaBranche</a:t>
            </a:r>
            <a:endParaRPr lang="fr-FR" dirty="0" smtClean="0"/>
          </a:p>
          <a:p>
            <a:pPr marL="0" indent="0">
              <a:buFont typeface="Wingdings" pitchFamily="2" charset="2"/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4185138" y="4862146"/>
            <a:ext cx="879231" cy="29014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>
            <a:stCxn id="10" idx="1"/>
            <a:endCxn id="6" idx="3"/>
          </p:cNvCxnSpPr>
          <p:nvPr/>
        </p:nvCxnSpPr>
        <p:spPr>
          <a:xfrm flipH="1" flipV="1">
            <a:off x="5064369" y="5007219"/>
            <a:ext cx="2053312" cy="194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7117681" y="4631847"/>
            <a:ext cx="4848650" cy="789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fr-FR" dirty="0" smtClean="0"/>
              <a:t>On peux visualiser la branche dans </a:t>
            </a:r>
            <a:r>
              <a:rPr lang="fr-FR" dirty="0" err="1" smtClean="0"/>
              <a:t>laquel</a:t>
            </a:r>
            <a:r>
              <a:rPr lang="fr-FR" dirty="0" smtClean="0"/>
              <a:t> on ce trouve juste </a:t>
            </a:r>
            <a:r>
              <a:rPr lang="fr-FR" dirty="0" err="1" smtClean="0"/>
              <a:t>içi</a:t>
            </a:r>
            <a:endParaRPr lang="fr-FR" dirty="0" smtClean="0"/>
          </a:p>
          <a:p>
            <a:pPr marL="0" indent="0">
              <a:buFont typeface="Wingdings" pitchFamily="2" charset="2"/>
              <a:buNone/>
            </a:pP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141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22602" y="1022370"/>
            <a:ext cx="10058400" cy="4050792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On peux </a:t>
            </a:r>
            <a:r>
              <a:rPr lang="fr-FR" dirty="0" err="1" smtClean="0"/>
              <a:t>egalement</a:t>
            </a:r>
            <a:r>
              <a:rPr lang="fr-FR" dirty="0" smtClean="0"/>
              <a:t> visualiser la liste de toute les branche existante</a:t>
            </a:r>
          </a:p>
          <a:p>
            <a:pPr marL="0" indent="0">
              <a:buNone/>
            </a:pPr>
            <a:r>
              <a:rPr lang="fr-FR" dirty="0" smtClean="0"/>
              <a:t>avec git </a:t>
            </a:r>
            <a:r>
              <a:rPr lang="fr-FR" dirty="0" err="1" smtClean="0"/>
              <a:t>branch</a:t>
            </a:r>
            <a:r>
              <a:rPr lang="fr-FR" dirty="0" smtClean="0"/>
              <a:t> --</a:t>
            </a:r>
            <a:r>
              <a:rPr lang="fr-FR" dirty="0" err="1" smtClean="0"/>
              <a:t>list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164" y="1737213"/>
            <a:ext cx="5534025" cy="3524250"/>
          </a:xfrm>
          <a:prstGeom prst="rect">
            <a:avLst/>
          </a:prstGeom>
        </p:spPr>
      </p:pic>
      <p:sp>
        <p:nvSpPr>
          <p:cNvPr id="7" name="Rectangle à coins arrondis 6"/>
          <p:cNvSpPr/>
          <p:nvPr/>
        </p:nvSpPr>
        <p:spPr>
          <a:xfrm>
            <a:off x="4041164" y="4246685"/>
            <a:ext cx="3898290" cy="61546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596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99510" y="864108"/>
            <a:ext cx="10058400" cy="4050792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On peux a </a:t>
            </a:r>
            <a:r>
              <a:rPr lang="fr-FR" dirty="0" err="1" smtClean="0"/>
              <a:t>present</a:t>
            </a:r>
            <a:r>
              <a:rPr lang="fr-FR" dirty="0" smtClean="0"/>
              <a:t> créer notre fichier </a:t>
            </a:r>
            <a:r>
              <a:rPr lang="fr-FR" dirty="0" err="1" smtClean="0"/>
              <a:t>excel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Avec la commande:</a:t>
            </a:r>
          </a:p>
          <a:p>
            <a:pPr marL="0" indent="0">
              <a:buNone/>
            </a:pPr>
            <a:r>
              <a:rPr lang="fr-FR" dirty="0" err="1" smtClean="0"/>
              <a:t>Touch</a:t>
            </a:r>
            <a:r>
              <a:rPr lang="fr-FR" dirty="0" smtClean="0"/>
              <a:t> excel.xlsx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949" y="1737212"/>
            <a:ext cx="5534025" cy="3524250"/>
          </a:xfrm>
          <a:prstGeom prst="rect">
            <a:avLst/>
          </a:prstGeom>
        </p:spPr>
      </p:pic>
      <p:sp>
        <p:nvSpPr>
          <p:cNvPr id="5" name="Rectangle à coins arrondis 4"/>
          <p:cNvSpPr/>
          <p:nvPr/>
        </p:nvSpPr>
        <p:spPr>
          <a:xfrm>
            <a:off x="4515949" y="4492869"/>
            <a:ext cx="3898290" cy="43961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709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fr-FR" altLang="fr-FR" sz="4000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commencer il faut créer un </a:t>
            </a:r>
            <a:r>
              <a:rPr lang="fr-FR" altLang="fr-FR" sz="4000" cap="none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dossier</a:t>
            </a:r>
            <a:endParaRPr lang="fr-FR" sz="48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altLang="fr-FR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fait clique droit puis </a:t>
            </a:r>
            <a:r>
              <a:rPr lang="fr-FR" altLang="fr-FR" i="1" dirty="0" smtClean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 </a:t>
            </a:r>
            <a:r>
              <a:rPr lang="fr-FR" altLang="fr-FR" i="1" dirty="0" err="1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fr-FR" altLang="fr-FR" i="1" dirty="0" err="1" smtClean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ash</a:t>
            </a:r>
            <a:r>
              <a:rPr lang="fr-FR" altLang="fr-FR" i="1" dirty="0" smtClean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altLang="fr-FR" i="1" dirty="0" err="1" smtClean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Here</a:t>
            </a:r>
            <a:endParaRPr lang="fr-FR" altLang="fr-FR" sz="3600" dirty="0">
              <a:latin typeface="Arial" panose="020B0604020202020204" pitchFamily="34" charset="0"/>
            </a:endParaRPr>
          </a:p>
          <a:p>
            <a:endParaRPr lang="fr-FR" dirty="0"/>
          </a:p>
        </p:txBody>
      </p:sp>
      <p:pic>
        <p:nvPicPr>
          <p:cNvPr id="2049" name="Imag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631" y="2560164"/>
            <a:ext cx="339090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279531" y="62425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302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18156" y="820146"/>
            <a:ext cx="10058400" cy="4050792"/>
          </a:xfrm>
        </p:spPr>
        <p:txBody>
          <a:bodyPr/>
          <a:lstStyle/>
          <a:p>
            <a:r>
              <a:rPr lang="fr-FR" dirty="0" smtClean="0"/>
              <a:t>On peux alors créer un fichier </a:t>
            </a:r>
            <a:br>
              <a:rPr lang="fr-FR" dirty="0" smtClean="0"/>
            </a:br>
            <a:r>
              <a:rPr lang="fr-FR" dirty="0" smtClean="0"/>
              <a:t>avec la commande:</a:t>
            </a:r>
            <a:br>
              <a:rPr lang="fr-FR" dirty="0" smtClean="0"/>
            </a:br>
            <a:r>
              <a:rPr lang="fr-FR" dirty="0" smtClean="0"/>
              <a:t>touche </a:t>
            </a:r>
            <a:r>
              <a:rPr lang="fr-FR" dirty="0" err="1" smtClean="0"/>
              <a:t>nomdufichier.extension</a:t>
            </a:r>
            <a:endParaRPr lang="fr-FR" dirty="0" smtClean="0"/>
          </a:p>
          <a:p>
            <a:r>
              <a:rPr lang="fr-FR" dirty="0" smtClean="0"/>
              <a:t>Ici c’est un document PowerPoint</a:t>
            </a:r>
            <a:endParaRPr lang="fr-FR" dirty="0"/>
          </a:p>
        </p:txBody>
      </p:sp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315" y="2195277"/>
            <a:ext cx="554355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42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79702" y="987201"/>
            <a:ext cx="10058400" cy="4050792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En suite on </a:t>
            </a:r>
            <a:r>
              <a:rPr lang="fr-FR" dirty="0" smtClean="0"/>
              <a:t>exécute </a:t>
            </a:r>
            <a:r>
              <a:rPr lang="fr-FR" dirty="0" smtClean="0"/>
              <a:t>la commande Git </a:t>
            </a:r>
            <a:r>
              <a:rPr lang="fr-FR" dirty="0" err="1" smtClean="0"/>
              <a:t>init</a:t>
            </a:r>
            <a:endParaRPr lang="fr-FR" dirty="0"/>
          </a:p>
          <a:p>
            <a:pPr marL="0" lvl="0" indent="0">
              <a:buNone/>
            </a:pPr>
            <a:r>
              <a:rPr lang="fr-FR" dirty="0" smtClean="0"/>
              <a:t>Cette commande permet de créer un </a:t>
            </a:r>
            <a:r>
              <a:rPr lang="fr-FR" altLang="fr-FR" dirty="0"/>
              <a:t>nouveau sous-répertoire nommé .git qui contient tous les fichiers nécessaires au dépôt</a:t>
            </a:r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018" y="2651613"/>
            <a:ext cx="55340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56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9427" y="693660"/>
            <a:ext cx="10058400" cy="4050792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Maintenant il faut configurer sont profil avec son pseudo et son email git</a:t>
            </a:r>
          </a:p>
          <a:p>
            <a:pPr marL="0" indent="0">
              <a:buNone/>
            </a:pPr>
            <a:r>
              <a:rPr lang="fr-FR" dirty="0" smtClean="0"/>
              <a:t>Les commandes pour faire cela sont: </a:t>
            </a:r>
          </a:p>
          <a:p>
            <a:pPr marL="0" indent="0">
              <a:buNone/>
            </a:pPr>
            <a:r>
              <a:rPr lang="fr-FR" dirty="0" smtClean="0"/>
              <a:t>git config user.name ‘nom’</a:t>
            </a:r>
          </a:p>
          <a:p>
            <a:pPr marL="0" indent="0">
              <a:buNone/>
            </a:pPr>
            <a:r>
              <a:rPr lang="fr-FR" dirty="0"/>
              <a:t>git config </a:t>
            </a:r>
            <a:r>
              <a:rPr lang="fr-FR" dirty="0" err="1" smtClean="0"/>
              <a:t>user,email</a:t>
            </a:r>
            <a:r>
              <a:rPr lang="fr-FR" dirty="0" smtClean="0"/>
              <a:t> ‘email’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972" y="2198443"/>
            <a:ext cx="5751018" cy="366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06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7771" y="749808"/>
            <a:ext cx="10058400" cy="4050792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Une fois le fichier créer et la configuration faite, il faut ajouter le fichier a la sauvegarde temporaire a l’aide de la commande:</a:t>
            </a:r>
          </a:p>
          <a:p>
            <a:pPr marL="0" indent="0">
              <a:buNone/>
            </a:pPr>
            <a:r>
              <a:rPr lang="fr-FR" dirty="0" smtClean="0"/>
              <a:t>Git </a:t>
            </a:r>
            <a:r>
              <a:rPr lang="fr-FR" dirty="0" err="1" smtClean="0"/>
              <a:t>add</a:t>
            </a:r>
            <a:r>
              <a:rPr lang="fr-FR" smtClean="0"/>
              <a:t> .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339" y="1413918"/>
            <a:ext cx="554355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83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On peux alors vérifier si le fichier a bien était ajouter avec: </a:t>
            </a:r>
          </a:p>
          <a:p>
            <a:pPr marL="0" indent="0">
              <a:buNone/>
            </a:pPr>
            <a:r>
              <a:rPr lang="fr-FR" dirty="0" smtClean="0"/>
              <a:t>Git </a:t>
            </a:r>
            <a:r>
              <a:rPr lang="fr-FR" dirty="0" err="1" smtClean="0"/>
              <a:t>status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056" y="2647950"/>
            <a:ext cx="55340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53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42418" y="973891"/>
            <a:ext cx="10058400" cy="4050792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On va maintenant ajouter le fichier au projet avec un commit:</a:t>
            </a:r>
          </a:p>
          <a:p>
            <a:pPr marL="0" indent="0">
              <a:buNone/>
            </a:pPr>
            <a:r>
              <a:rPr lang="fr-FR" dirty="0" smtClean="0"/>
              <a:t>Git commit –m ‘nom de la sauvegarde’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447" y="1980383"/>
            <a:ext cx="6211252" cy="395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11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04088" y="553865"/>
            <a:ext cx="10058400" cy="4050792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Une fois le commit effectué, on va lier le git avec </a:t>
            </a:r>
            <a:r>
              <a:rPr lang="fr-FR" dirty="0" err="1" smtClean="0"/>
              <a:t>gitHub</a:t>
            </a:r>
            <a:r>
              <a:rPr lang="fr-FR" dirty="0" smtClean="0"/>
              <a:t> ce qui va permettre d’avoir notre dossier en ligne</a:t>
            </a:r>
          </a:p>
          <a:p>
            <a:pPr marL="0" indent="0">
              <a:buNone/>
            </a:pPr>
            <a:r>
              <a:rPr lang="fr-FR" dirty="0" smtClean="0"/>
              <a:t>Il suffit de faire un new </a:t>
            </a:r>
            <a:r>
              <a:rPr lang="fr-FR" dirty="0" err="1" smtClean="0"/>
              <a:t>repositories</a:t>
            </a:r>
            <a:r>
              <a:rPr lang="fr-FR" dirty="0" smtClean="0"/>
              <a:t>, puis d’entrer un nom et une description, et de le créer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-543" r="73037" b="56720"/>
          <a:stretch/>
        </p:blipFill>
        <p:spPr>
          <a:xfrm>
            <a:off x="1347789" y="2579261"/>
            <a:ext cx="1985554" cy="169229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/>
          <a:srcRect l="29936" t="15798" r="30291" b="18165"/>
          <a:stretch/>
        </p:blipFill>
        <p:spPr>
          <a:xfrm>
            <a:off x="5192223" y="1945342"/>
            <a:ext cx="4096870" cy="368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72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Type de boi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ype de bois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ype de bois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TM03090434[[fn=Type de bois]]</Template>
  <TotalTime>57</TotalTime>
  <Words>309</Words>
  <Application>Microsoft Office PowerPoint</Application>
  <PresentationFormat>Grand écran</PresentationFormat>
  <Paragraphs>30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1" baseType="lpstr">
      <vt:lpstr>Arial</vt:lpstr>
      <vt:lpstr>Calibri</vt:lpstr>
      <vt:lpstr>Rockwell</vt:lpstr>
      <vt:lpstr>Rockwell Condensed</vt:lpstr>
      <vt:lpstr>Times New Roman</vt:lpstr>
      <vt:lpstr>Wingdings</vt:lpstr>
      <vt:lpstr>Type de bois</vt:lpstr>
      <vt:lpstr>Présentation PowerPoint</vt:lpstr>
      <vt:lpstr>Pour commencer il faut créer un dossier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Florentin NORMAND</dc:creator>
  <cp:lastModifiedBy>Florentin NORMAND</cp:lastModifiedBy>
  <cp:revision>8</cp:revision>
  <dcterms:created xsi:type="dcterms:W3CDTF">2019-10-04T08:36:00Z</dcterms:created>
  <dcterms:modified xsi:type="dcterms:W3CDTF">2019-10-11T07:14:07Z</dcterms:modified>
</cp:coreProperties>
</file>