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7" r:id="rId5"/>
    <p:sldId id="278" r:id="rId6"/>
    <p:sldId id="260" r:id="rId7"/>
    <p:sldId id="272" r:id="rId8"/>
    <p:sldId id="274" r:id="rId9"/>
    <p:sldId id="273" r:id="rId10"/>
    <p:sldId id="276" r:id="rId11"/>
    <p:sldId id="275" r:id="rId12"/>
    <p:sldId id="27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9" autoAdjust="0"/>
    <p:restoredTop sz="90704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The Smart Kitchen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/>
          <a:p>
            <a:r>
              <a:rPr lang="en-US" dirty="0"/>
              <a:t>Niall McLoughlin</a:t>
            </a:r>
          </a:p>
          <a:p>
            <a:r>
              <a:rPr lang="en-US" dirty="0"/>
              <a:t>Year 4 - Project Engineering</a:t>
            </a:r>
          </a:p>
          <a:p>
            <a:r>
              <a:rPr lang="en-GB" b="1" i="0" dirty="0">
                <a:effectLst/>
                <a:latin typeface="halyard-display"/>
              </a:rPr>
              <a:t>Bachelor of Engineering (Honours) in Software and Electronic Engineering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The Smart Kitchen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YOU!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Please feel free to ask any question you might have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The Smart Kitchen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564" y="136525"/>
            <a:ext cx="4114800" cy="1079681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The Smart Kitchen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DE7AD-37BB-8B78-DB9D-D4AE6B93E9FE}"/>
              </a:ext>
            </a:extLst>
          </p:cNvPr>
          <p:cNvSpPr txBox="1"/>
          <p:nvPr/>
        </p:nvSpPr>
        <p:spPr>
          <a:xfrm>
            <a:off x="2803021" y="1444239"/>
            <a:ext cx="8067229" cy="4130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Smart Kitchen is a food inventory system designed to help people manage the food in their kitchens. </a:t>
            </a:r>
            <a:r>
              <a:rPr lang="en-IE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uses a barcode scanner to track and store which food items are in your kitchen, and a camera using Optical Character Recognition (OCR) to track best before dates on perishable items. Once all food items are entered they are stored in a ‘digital pantry’, this can be viewed on a mobile application, with recipe ideas being generated based on the user’s food inventory. </a:t>
            </a:r>
            <a:endParaRPr lang="en-I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uses a Raspberry PI 4 with a camera module to read food best before dates, with a one-dimensional barcode scanner being used to enter barcode data. This information is then uploaded to a database which can the accessed via the mobile application. The application is written in JavaScript using React native as a framework, with MongoDB being used to handle the database. Optical Character recognition is achieved using Tesseract and OpenCV.</a:t>
            </a:r>
            <a:endParaRPr lang="en-I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456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738" y="842742"/>
            <a:ext cx="2059711" cy="365126"/>
          </a:xfrm>
        </p:spPr>
        <p:txBody>
          <a:bodyPr>
            <a:normAutofit fontScale="90000"/>
          </a:bodyPr>
          <a:lstStyle/>
          <a:p>
            <a:r>
              <a:rPr lang="en-US" dirty="0"/>
              <a:t>poster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5" name="Picture 1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D3B8E823-A861-9D25-6BA1-816BC7429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312" y="0"/>
            <a:ext cx="4849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659" y="453879"/>
            <a:ext cx="5632318" cy="1268414"/>
          </a:xfrm>
        </p:spPr>
        <p:txBody>
          <a:bodyPr>
            <a:normAutofit/>
          </a:bodyPr>
          <a:lstStyle/>
          <a:p>
            <a:r>
              <a:rPr lang="en-US" dirty="0"/>
              <a:t>Architecture Diagram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The Smart Kitchen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3F0E7E1D-695A-D63C-7129-AECD68EF8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809" y="2546494"/>
            <a:ext cx="10224409" cy="267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7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215" y="136525"/>
            <a:ext cx="2375462" cy="393314"/>
          </a:xfrm>
        </p:spPr>
        <p:txBody>
          <a:bodyPr>
            <a:normAutofit fontScale="90000"/>
          </a:bodyPr>
          <a:lstStyle/>
          <a:p>
            <a:r>
              <a:rPr lang="en-US" dirty="0"/>
              <a:t>TimeLine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The Smart Kitchen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B2E7DC8-EBD7-1B77-EB76-7DBB63481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43394"/>
            <a:ext cx="9242030" cy="210803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FDC4D8-0193-29C6-B34E-24497887974D}"/>
              </a:ext>
            </a:extLst>
          </p:cNvPr>
          <p:cNvSpPr/>
          <p:nvPr/>
        </p:nvSpPr>
        <p:spPr>
          <a:xfrm>
            <a:off x="5111860" y="2833755"/>
            <a:ext cx="1193357" cy="3764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>
                <a:solidFill>
                  <a:schemeClr val="tx1"/>
                </a:solidFill>
              </a:rPr>
              <a:t>Write code for microcontroller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632A879-E8F4-74FA-A0FD-9DDCDB6AF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017058"/>
            <a:ext cx="9242030" cy="210803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A2668D-0DA5-E020-0D3E-7766621B4F8B}"/>
              </a:ext>
            </a:extLst>
          </p:cNvPr>
          <p:cNvSpPr/>
          <p:nvPr/>
        </p:nvSpPr>
        <p:spPr>
          <a:xfrm>
            <a:off x="5111859" y="5714606"/>
            <a:ext cx="1193357" cy="3764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>
                <a:solidFill>
                  <a:schemeClr val="tx1"/>
                </a:solidFill>
              </a:rPr>
              <a:t>Write code for microcontroller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0534C-5F94-6D73-8BBD-DF7AEE6AA96E}"/>
              </a:ext>
            </a:extLst>
          </p:cNvPr>
          <p:cNvSpPr txBox="1"/>
          <p:nvPr/>
        </p:nvSpPr>
        <p:spPr>
          <a:xfrm>
            <a:off x="6043529" y="724078"/>
            <a:ext cx="170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Original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C22157-AAE9-A501-4E1C-35A3F94B0A7F}"/>
              </a:ext>
            </a:extLst>
          </p:cNvPr>
          <p:cNvSpPr txBox="1"/>
          <p:nvPr/>
        </p:nvSpPr>
        <p:spPr>
          <a:xfrm>
            <a:off x="6096000" y="3574859"/>
            <a:ext cx="159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Actual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A57034-7ECC-1887-0E6C-2B00A0DF489A}"/>
              </a:ext>
            </a:extLst>
          </p:cNvPr>
          <p:cNvSpPr/>
          <p:nvPr/>
        </p:nvSpPr>
        <p:spPr>
          <a:xfrm>
            <a:off x="9385521" y="5716537"/>
            <a:ext cx="1193357" cy="3764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>
                <a:solidFill>
                  <a:schemeClr val="tx1"/>
                </a:solidFill>
              </a:rPr>
              <a:t>Train and Implement AI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289459-6D79-B95F-D86B-658D6B69EA13}"/>
              </a:ext>
            </a:extLst>
          </p:cNvPr>
          <p:cNvSpPr/>
          <p:nvPr/>
        </p:nvSpPr>
        <p:spPr>
          <a:xfrm>
            <a:off x="5832557" y="4079398"/>
            <a:ext cx="1193357" cy="3764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dirty="0">
                <a:solidFill>
                  <a:schemeClr val="tx1"/>
                </a:solidFill>
              </a:rPr>
              <a:t>Write mobile application back-end</a:t>
            </a:r>
          </a:p>
        </p:txBody>
      </p:sp>
    </p:spTree>
    <p:extLst>
      <p:ext uri="{BB962C8B-B14F-4D97-AF65-F5344CB8AC3E}">
        <p14:creationId xmlns:p14="http://schemas.microsoft.com/office/powerpoint/2010/main" val="170297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084" y="136525"/>
            <a:ext cx="4114800" cy="1079681"/>
          </a:xfrm>
        </p:spPr>
        <p:txBody>
          <a:bodyPr>
            <a:normAutofit/>
          </a:bodyPr>
          <a:lstStyle/>
          <a:p>
            <a:r>
              <a:rPr lang="en-US" dirty="0"/>
              <a:t>Project Hardware 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Smart Kitchen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C7A26-B4C3-844E-7FC4-DF3433C8364F}"/>
              </a:ext>
            </a:extLst>
          </p:cNvPr>
          <p:cNvSpPr txBox="1"/>
          <p:nvPr/>
        </p:nvSpPr>
        <p:spPr>
          <a:xfrm>
            <a:off x="2743199" y="1136591"/>
            <a:ext cx="787067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React Native – A popular JavaScript UI framework used for developing cross-platform mobile applications.</a:t>
            </a:r>
          </a:p>
          <a:p>
            <a:endParaRPr lang="en-IE" dirty="0"/>
          </a:p>
          <a:p>
            <a:r>
              <a:rPr lang="en-IE" dirty="0"/>
              <a:t>Visual Studio Code – An open source code editor made by Microsoft.</a:t>
            </a:r>
          </a:p>
          <a:p>
            <a:endParaRPr lang="en-IE" dirty="0"/>
          </a:p>
          <a:p>
            <a:r>
              <a:rPr lang="en-IE" dirty="0"/>
              <a:t>Node.js – A cross-platform runtime environment for developing sever-side/networking applications. </a:t>
            </a:r>
          </a:p>
          <a:p>
            <a:endParaRPr lang="en-IE" dirty="0"/>
          </a:p>
          <a:p>
            <a:r>
              <a:rPr lang="en-IE" dirty="0"/>
              <a:t>Open CV – A function library used for implementing real-time computer Vision. </a:t>
            </a:r>
          </a:p>
          <a:p>
            <a:endParaRPr lang="en-IE" dirty="0"/>
          </a:p>
          <a:p>
            <a:r>
              <a:rPr lang="en-IE" dirty="0"/>
              <a:t>Tesseract – An Optical Character Recognition (OCR) Engine.</a:t>
            </a:r>
          </a:p>
          <a:p>
            <a:endParaRPr lang="en-IE" dirty="0"/>
          </a:p>
          <a:p>
            <a:r>
              <a:rPr lang="en-IE" dirty="0"/>
              <a:t>Express.js – A back end web application framework used for building Restful API applications. </a:t>
            </a:r>
          </a:p>
          <a:p>
            <a:endParaRPr lang="en-IE" dirty="0"/>
          </a:p>
          <a:p>
            <a:r>
              <a:rPr lang="en-IE" dirty="0"/>
              <a:t>Mongo DB – A document-oriented (NoSQL) database application.</a:t>
            </a:r>
          </a:p>
          <a:p>
            <a:endParaRPr lang="en-IE" dirty="0"/>
          </a:p>
          <a:p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893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084" y="136525"/>
            <a:ext cx="4114800" cy="1079681"/>
          </a:xfrm>
        </p:spPr>
        <p:txBody>
          <a:bodyPr>
            <a:normAutofit/>
          </a:bodyPr>
          <a:lstStyle/>
          <a:p>
            <a:r>
              <a:rPr lang="en-US" dirty="0"/>
              <a:t>Languages Used 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The Smart Kitchen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69052-CA1A-6B47-258A-816377CBF49F}"/>
              </a:ext>
            </a:extLst>
          </p:cNvPr>
          <p:cNvSpPr txBox="1"/>
          <p:nvPr/>
        </p:nvSpPr>
        <p:spPr>
          <a:xfrm>
            <a:off x="2674834" y="1392964"/>
            <a:ext cx="61871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JavaScript – A scripting Language used to create dynamic User Interfaces for Web and mobile applications.</a:t>
            </a:r>
          </a:p>
          <a:p>
            <a:endParaRPr lang="en-IE" sz="2400" dirty="0"/>
          </a:p>
          <a:p>
            <a:endParaRPr lang="en-IE" sz="2400" dirty="0"/>
          </a:p>
          <a:p>
            <a:r>
              <a:rPr lang="en-IE" sz="2400" dirty="0"/>
              <a:t>Python – A general purpose, high-level and multiparadigm programming language used for a wide range of applications.  </a:t>
            </a:r>
          </a:p>
        </p:txBody>
      </p:sp>
    </p:spTree>
    <p:extLst>
      <p:ext uri="{BB962C8B-B14F-4D97-AF65-F5344CB8AC3E}">
        <p14:creationId xmlns:p14="http://schemas.microsoft.com/office/powerpoint/2010/main" val="141843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084" y="136525"/>
            <a:ext cx="4114800" cy="1079681"/>
          </a:xfrm>
        </p:spPr>
        <p:txBody>
          <a:bodyPr>
            <a:normAutofit/>
          </a:bodyPr>
          <a:lstStyle/>
          <a:p>
            <a:r>
              <a:rPr lang="en-US" dirty="0"/>
              <a:t>Project hardware  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The Smart Kitchen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195EA-1757-A11F-4FA4-B5E955760B17}"/>
              </a:ext>
            </a:extLst>
          </p:cNvPr>
          <p:cNvSpPr txBox="1"/>
          <p:nvPr/>
        </p:nvSpPr>
        <p:spPr>
          <a:xfrm>
            <a:off x="2777383" y="1367327"/>
            <a:ext cx="583321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/>
              <a:t>Raspberry PI – A range single board computers (SBCs) popular for both industrial applications and hobbyists projects, specifically IOT projects.</a:t>
            </a:r>
          </a:p>
          <a:p>
            <a:endParaRPr lang="en-IE" sz="2000" dirty="0"/>
          </a:p>
          <a:p>
            <a:endParaRPr lang="en-IE" sz="2000" dirty="0"/>
          </a:p>
          <a:p>
            <a:r>
              <a:rPr lang="en-IE" sz="2000" dirty="0"/>
              <a:t>Pi Camera Module – A camera module designed specifically to interface with the Raspberry PI, which connects through a custom Camera Serial Interface (CSI).</a:t>
            </a:r>
          </a:p>
          <a:p>
            <a:endParaRPr lang="en-IE" sz="2000" dirty="0"/>
          </a:p>
          <a:p>
            <a:endParaRPr lang="en-IE" sz="2000" dirty="0"/>
          </a:p>
          <a:p>
            <a:r>
              <a:rPr lang="en-IE" sz="2000" dirty="0"/>
              <a:t>Barcode scanner – A one dimensional (linear code) scanner used to read standard retail barcodes. </a:t>
            </a:r>
          </a:p>
        </p:txBody>
      </p:sp>
    </p:spTree>
    <p:extLst>
      <p:ext uri="{BB962C8B-B14F-4D97-AF65-F5344CB8AC3E}">
        <p14:creationId xmlns:p14="http://schemas.microsoft.com/office/powerpoint/2010/main" val="377139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084" y="136525"/>
            <a:ext cx="4114800" cy="1079681"/>
          </a:xfrm>
        </p:spPr>
        <p:txBody>
          <a:bodyPr>
            <a:normAutofit/>
          </a:bodyPr>
          <a:lstStyle/>
          <a:p>
            <a:r>
              <a:rPr lang="en-US" dirty="0"/>
              <a:t>Conclusions  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The Smart Kitchen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DE7AD-37BB-8B78-DB9D-D4AE6B93E9FE}"/>
              </a:ext>
            </a:extLst>
          </p:cNvPr>
          <p:cNvSpPr txBox="1"/>
          <p:nvPr/>
        </p:nvSpPr>
        <p:spPr>
          <a:xfrm>
            <a:off x="2803021" y="1410056"/>
            <a:ext cx="55958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Smart Kitchen was a both a challenging and reward project, an gave me the opportunity to gain a deeper knowledge of not only specific languages and tools, but also software development philosophies and methodologies. </a:t>
            </a:r>
          </a:p>
          <a:p>
            <a:endParaRPr lang="en-IE" dirty="0"/>
          </a:p>
          <a:p>
            <a:r>
              <a:rPr lang="en-IE" dirty="0"/>
              <a:t>I immensely enjoy working on the project and plan to continue to further improve, and add features to the Smart Kitchen in the future. </a:t>
            </a:r>
          </a:p>
        </p:txBody>
      </p:sp>
    </p:spTree>
    <p:extLst>
      <p:ext uri="{BB962C8B-B14F-4D97-AF65-F5344CB8AC3E}">
        <p14:creationId xmlns:p14="http://schemas.microsoft.com/office/powerpoint/2010/main" val="203225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{9FDFCE80-CDE9-408D-83B4-94557C88A165}tf67328976_win32</Template>
  <TotalTime>282</TotalTime>
  <Words>549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halyard-display</vt:lpstr>
      <vt:lpstr>Tenorite</vt:lpstr>
      <vt:lpstr>Office Theme</vt:lpstr>
      <vt:lpstr>The Smart Kitchen </vt:lpstr>
      <vt:lpstr>Introduction </vt:lpstr>
      <vt:lpstr>poster</vt:lpstr>
      <vt:lpstr>Architecture Diagram</vt:lpstr>
      <vt:lpstr>TimeLine </vt:lpstr>
      <vt:lpstr>Project Hardware  </vt:lpstr>
      <vt:lpstr>Languages Used  </vt:lpstr>
      <vt:lpstr>Project hardware   </vt:lpstr>
      <vt:lpstr>Conclusions   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Smart Kitchen</dc:title>
  <dc:creator>NIALL MC LOUGHLIN - STUDENT</dc:creator>
  <cp:lastModifiedBy>NIALL MC LOUGHLIN - STUDENT</cp:lastModifiedBy>
  <cp:revision>2</cp:revision>
  <dcterms:created xsi:type="dcterms:W3CDTF">2023-05-05T10:36:27Z</dcterms:created>
  <dcterms:modified xsi:type="dcterms:W3CDTF">2023-05-05T15:18:48Z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