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294" r:id="rId5"/>
    <p:sldId id="295" r:id="rId6"/>
    <p:sldId id="302" r:id="rId7"/>
    <p:sldId id="296" r:id="rId8"/>
    <p:sldId id="297" r:id="rId9"/>
    <p:sldId id="298" r:id="rId10"/>
    <p:sldId id="300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D93EA26-E8A7-0481-9158-822ECF132AD2}" name="Amy Lane" initials="AL" userId="S::amy.lane@communities.gov.uk::fc306f7b-2350-4431-b7fe-5817f14fded8" providerId="AD"/>
  <p188:author id="{B0457738-EF45-60E6-A038-59C867270E85}" name="Jenny Luckett" initials="JL" userId="S::jenny.luckett@communities.gov.uk::fa779b83-6afb-4b44-9e6b-25b8e838da30" providerId="AD"/>
  <p188:author id="{C62B776B-8CC9-929B-5526-AD1A2D37EFDE}" name="Jacqueline Thomas" initials="JT" userId="S::jacqueline.thomas@communities.gov.uk::55de3c8a-7119-4d33-ab07-4cd377e5c935" providerId="AD"/>
  <p188:author id="{7D11A48C-B1B7-A03E-C415-1DA8F2BE6BC3}" name="Darren Grimes" initials="DG" userId="S::darren.grimes@theapsgroup.com::d0f171b2-caa0-414b-84fb-340ba9c4620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0"/>
    <a:srgbClr val="00625E"/>
    <a:srgbClr val="005E62"/>
    <a:srgbClr val="535453"/>
    <a:srgbClr val="85292A"/>
    <a:srgbClr val="333366"/>
    <a:srgbClr val="33282A"/>
    <a:srgbClr val="99988F"/>
    <a:srgbClr val="8687C1"/>
    <a:srgbClr val="08B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A0C74-0CEB-4DE2-99C1-EAC2EE391B12}" v="1" dt="2024-11-22T09:19:08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C5-BA4F-9945-89719F0117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C5-BA4F-9945-89719F0117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C5-BA4F-9945-89719F01177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09-417D-AB8C-5849510872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09-417D-AB8C-5849510872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09-417D-AB8C-5849510872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6068255"/>
        <c:axId val="423733951"/>
      </c:barChart>
      <c:catAx>
        <c:axId val="436068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733951"/>
        <c:crosses val="autoZero"/>
        <c:auto val="1"/>
        <c:lblAlgn val="ctr"/>
        <c:lblOffset val="100"/>
        <c:noMultiLvlLbl val="0"/>
      </c:catAx>
      <c:valAx>
        <c:axId val="42373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068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ACDA1C-C513-FEDB-1B28-D95FC9E454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DC6C4-95C7-6F5C-4B24-16A5C1DE1D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1E27D-3AA0-FF49-BF80-1D5029A1458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C4783-165D-FDB0-1F1E-F7235E9006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BD00D-B280-EC90-0559-3136D1BC4F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EEBA1-7778-B244-849D-DCA48F006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1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B0F88-AE9A-4C54-8E20-52AF2A55CAC0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B5F3E-9433-4D4B-8703-99BBF0C65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74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A86227-5C0F-81C0-0265-714993E6D98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1394624"/>
            <a:ext cx="12192000" cy="5463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9BFA732-254E-197F-FB34-83F104CF0D9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4038600" y="6480000"/>
            <a:ext cx="41148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lang="en-US" sz="1050" i="0" kern="1200" cap="all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GB"/>
              <a:t>SENSITIVITY MARKING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4EF032-67A5-383B-A2F6-164155C82D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2122636" y="4595631"/>
            <a:ext cx="7946728" cy="3323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Team – X Month 2023</a:t>
            </a:r>
          </a:p>
        </p:txBody>
      </p:sp>
      <p:sp>
        <p:nvSpPr>
          <p:cNvPr id="5" name="Title Placeholder 2">
            <a:extLst>
              <a:ext uri="{FF2B5EF4-FFF2-40B4-BE49-F238E27FC236}">
                <a16:creationId xmlns:a16="http://schemas.microsoft.com/office/drawing/2014/main" id="{C5D17A20-EF02-88BA-B0D8-AEC31AF2FA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>
          <a:xfrm>
            <a:off x="2122636" y="3429000"/>
            <a:ext cx="7946728" cy="914096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ctr">
              <a:defRPr sz="6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662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icon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B9C17506-8579-8975-52FC-81F63B6B15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1398249" y="6565990"/>
            <a:ext cx="567415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318356DC-334E-1146-8C47-B0DA3BCD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0708DEB4-A3E4-C135-CC90-1E47C78A74F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4038600" y="6480000"/>
            <a:ext cx="41148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lang="en-US" sz="1050" i="0" kern="1200" cap="all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GB"/>
              <a:t>SENSITIVITY MARKING</a:t>
            </a:r>
          </a:p>
        </p:txBody>
      </p:sp>
      <p:cxnSp>
        <p:nvCxnSpPr>
          <p:cNvPr id="14" name="Straight Connector 3">
            <a:extLst>
              <a:ext uri="{FF2B5EF4-FFF2-40B4-BE49-F238E27FC236}">
                <a16:creationId xmlns:a16="http://schemas.microsoft.com/office/drawing/2014/main" id="{2FEB0E83-A665-4F42-2656-A6DE1D1E7D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>
          <a:xfrm>
            <a:off x="367200" y="6334344"/>
            <a:ext cx="11340000" cy="0"/>
          </a:xfrm>
          <a:prstGeom prst="line">
            <a:avLst/>
          </a:prstGeom>
          <a:ln w="952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7A388780-0C1E-734B-FF34-87D783F10E4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255662" y="5395920"/>
            <a:ext cx="799652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284400" indent="-28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8F76C1C6-4B2C-0DCF-2CC2-9B8AE2C7434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881" y="5021419"/>
            <a:ext cx="2532530" cy="1026000"/>
          </a:xfrm>
          <a:prstGeom prst="roundRect">
            <a:avLst/>
          </a:prstGeom>
          <a:solidFill>
            <a:schemeClr val="tx2"/>
          </a:solidFill>
        </p:spPr>
        <p:txBody>
          <a:bodyPr lIns="827999" tIns="0" rIns="90000" bIns="0" anchor="ctr" anchorCtr="0"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lang="en-GB" sz="18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</a:t>
            </a: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0E66B355-7B88-4035-5471-D1DFCCD6BCF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27258" y="5097046"/>
            <a:ext cx="708784" cy="878408"/>
          </a:xfrm>
          <a:prstGeom prst="rect">
            <a:avLst/>
          </a:prstGeom>
          <a:noFill/>
        </p:spPr>
        <p:txBody>
          <a:bodyPr lIns="0" tIns="0" rIns="0" bIns="0" anchor="ctr" anchorCtr="0"/>
          <a:lstStyle>
            <a:lvl1pPr marL="0" indent="0" algn="ctr">
              <a:buNone/>
              <a:defRPr sz="1000">
                <a:solidFill>
                  <a:srgbClr val="D02F7C"/>
                </a:solidFill>
              </a:defRPr>
            </a:lvl1pPr>
          </a:lstStyle>
          <a:p>
            <a:r>
              <a:rPr lang="en-US"/>
              <a:t>Click to place icon</a:t>
            </a:r>
          </a:p>
        </p:txBody>
      </p:sp>
      <p:cxnSp>
        <p:nvCxnSpPr>
          <p:cNvPr id="13" name="Straight Connector 2">
            <a:extLst>
              <a:ext uri="{FF2B5EF4-FFF2-40B4-BE49-F238E27FC236}">
                <a16:creationId xmlns:a16="http://schemas.microsoft.com/office/drawing/2014/main" id="{23000480-EA21-3B7D-25C7-42525B61BE3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>
          <a:xfrm>
            <a:off x="367200" y="4740868"/>
            <a:ext cx="11340000" cy="0"/>
          </a:xfrm>
          <a:prstGeom prst="line">
            <a:avLst/>
          </a:prstGeom>
          <a:ln w="952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CA83351C-C32B-FF19-4AA4-536F9F2A85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55662" y="3807752"/>
            <a:ext cx="799652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284400" indent="-28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2510443C-95B1-C730-80BF-853387A908F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881" y="3433251"/>
            <a:ext cx="2532530" cy="1026000"/>
          </a:xfrm>
          <a:prstGeom prst="roundRect">
            <a:avLst/>
          </a:prstGeom>
          <a:solidFill>
            <a:schemeClr val="tx2"/>
          </a:solidFill>
        </p:spPr>
        <p:txBody>
          <a:bodyPr lIns="827999" tIns="0" rIns="90000" bIns="0" anchor="ctr" anchorCtr="0"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lang="en-GB" sz="18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</a:t>
            </a:r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3CE9F517-024D-0D74-D269-83DA2D17C1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7258" y="3508878"/>
            <a:ext cx="708784" cy="878408"/>
          </a:xfrm>
          <a:prstGeom prst="rect">
            <a:avLst/>
          </a:prstGeom>
          <a:noFill/>
        </p:spPr>
        <p:txBody>
          <a:bodyPr lIns="0" tIns="0" rIns="0" bIns="0" anchor="ctr" anchorCtr="0"/>
          <a:lstStyle>
            <a:lvl1pPr marL="0" indent="0" algn="ctr">
              <a:buNone/>
              <a:defRPr sz="1000">
                <a:solidFill>
                  <a:srgbClr val="D02F7C"/>
                </a:solidFill>
              </a:defRPr>
            </a:lvl1pPr>
          </a:lstStyle>
          <a:p>
            <a:r>
              <a:rPr lang="en-US"/>
              <a:t>Click to place icon</a:t>
            </a:r>
          </a:p>
        </p:txBody>
      </p:sp>
      <p:cxnSp>
        <p:nvCxnSpPr>
          <p:cNvPr id="11" name="Straight Connector 1">
            <a:extLst>
              <a:ext uri="{FF2B5EF4-FFF2-40B4-BE49-F238E27FC236}">
                <a16:creationId xmlns:a16="http://schemas.microsoft.com/office/drawing/2014/main" id="{1033842E-FE73-A8AE-3074-E0DD4F678CC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>
          <a:xfrm>
            <a:off x="367200" y="3147392"/>
            <a:ext cx="11340000" cy="0"/>
          </a:xfrm>
          <a:prstGeom prst="line">
            <a:avLst/>
          </a:prstGeom>
          <a:ln w="952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5BD43C2-5E65-024F-F2D7-1623C84E02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55662" y="2211755"/>
            <a:ext cx="799652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284400" indent="-28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AF4A1666-ED29-F94C-EA0C-CAB8204D3AC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7881" y="1837254"/>
            <a:ext cx="2532530" cy="1026000"/>
          </a:xfrm>
          <a:prstGeom prst="roundRect">
            <a:avLst/>
          </a:prstGeom>
          <a:solidFill>
            <a:schemeClr val="tx2"/>
          </a:solidFill>
        </p:spPr>
        <p:txBody>
          <a:bodyPr lIns="827999" tIns="0" rIns="90000" bIns="0" anchor="ctr" anchorCtr="0"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lang="en-GB" sz="18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</a:t>
            </a:r>
          </a:p>
        </p:txBody>
      </p:sp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5C5FED16-432A-1305-B6EB-4CD0640437B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258" y="1912881"/>
            <a:ext cx="708784" cy="878408"/>
          </a:xfrm>
          <a:prstGeom prst="rect">
            <a:avLst/>
          </a:prstGeom>
          <a:noFill/>
        </p:spPr>
        <p:txBody>
          <a:bodyPr lIns="0" tIns="0" rIns="0" bIns="0" anchor="ctr" anchorCtr="0"/>
          <a:lstStyle>
            <a:lvl1pPr marL="0" indent="0" algn="ctr">
              <a:buNone/>
              <a:defRPr sz="1000">
                <a:solidFill>
                  <a:srgbClr val="D02F7C"/>
                </a:solidFill>
              </a:defRPr>
            </a:lvl1pPr>
          </a:lstStyle>
          <a:p>
            <a:r>
              <a:rPr lang="en-US"/>
              <a:t>Click to place icon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9218C3-5425-4781-DFD8-FD8BB8DB907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88233" y="1442523"/>
            <a:ext cx="11617483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29757ACF-BF1B-B2DE-15DF-32EA8A5349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188233" y="1064174"/>
            <a:ext cx="11528628" cy="221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One line summary of slide / key takeaway</a:t>
            </a:r>
          </a:p>
        </p:txBody>
      </p:sp>
      <p:sp>
        <p:nvSpPr>
          <p:cNvPr id="42" name="Title Placeholder 2">
            <a:extLst>
              <a:ext uri="{FF2B5EF4-FFF2-40B4-BE49-F238E27FC236}">
                <a16:creationId xmlns:a16="http://schemas.microsoft.com/office/drawing/2014/main" id="{B67761A9-73CB-B603-1585-51146EA503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>
          <a:xfrm>
            <a:off x="4114800" y="504000"/>
            <a:ext cx="7609261" cy="3877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of slide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157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icon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5">
            <a:extLst>
              <a:ext uri="{FF2B5EF4-FFF2-40B4-BE49-F238E27FC236}">
                <a16:creationId xmlns:a16="http://schemas.microsoft.com/office/drawing/2014/main" id="{BB9493E2-AB30-4E8D-01FB-ED3A6EF39A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1398249" y="6565990"/>
            <a:ext cx="567415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318356DC-334E-1146-8C47-B0DA3BCD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7FC05237-CEA4-090B-5C6E-FCB92CA748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4038600" y="6480000"/>
            <a:ext cx="41148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lang="en-US" sz="1050" i="0" kern="1200" cap="all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GB"/>
              <a:t>SENSITIVITY MARKING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76691FD-8AFD-D8E6-68B3-FD29BE11635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55978" y="4716000"/>
            <a:ext cx="5083200" cy="156599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lIns="288000" tIns="216000" rIns="216000" bIns="72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1pPr>
            <a:lvl2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6791F2DD-5D9A-CBD5-7D9E-84D57B5536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2824" y="4716000"/>
            <a:ext cx="5083200" cy="156599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lIns="288000" tIns="216000" rIns="216000" bIns="72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1pPr>
            <a:lvl2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AF6920D-A27B-DFC6-46A7-3D4F3A79E647}"/>
              </a:ext>
            </a:extLst>
          </p:cNvPr>
          <p:cNvCxnSpPr>
            <a:cxnSpLocks/>
          </p:cNvCxnSpPr>
          <p:nvPr/>
        </p:nvCxnSpPr>
        <p:spPr>
          <a:xfrm>
            <a:off x="555361" y="3101266"/>
            <a:ext cx="11081279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Oval 4">
            <a:extLst>
              <a:ext uri="{FF2B5EF4-FFF2-40B4-BE49-F238E27FC236}">
                <a16:creationId xmlns:a16="http://schemas.microsoft.com/office/drawing/2014/main" id="{1C7426EE-1333-F01D-A323-4B9A5C943EED}"/>
              </a:ext>
            </a:extLst>
          </p:cNvPr>
          <p:cNvSpPr>
            <a:spLocks noChangeAspect="1"/>
          </p:cNvSpPr>
          <p:nvPr userDrawn="1"/>
        </p:nvSpPr>
        <p:spPr>
          <a:xfrm>
            <a:off x="9524341" y="2435266"/>
            <a:ext cx="1332000" cy="133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icture Placeholder 4">
            <a:extLst>
              <a:ext uri="{FF2B5EF4-FFF2-40B4-BE49-F238E27FC236}">
                <a16:creationId xmlns:a16="http://schemas.microsoft.com/office/drawing/2014/main" id="{C1ECA2C2-CFA0-6CD8-D669-39A95ED44C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848341" y="2759266"/>
            <a:ext cx="684000" cy="684000"/>
          </a:xfrm>
          <a:prstGeom prst="rect">
            <a:avLst/>
          </a:prstGeom>
          <a:noFill/>
        </p:spPr>
        <p:txBody>
          <a:bodyPr lIns="0" tIns="0" rIns="0" bIns="0" anchor="ctr" anchorCtr="0"/>
          <a:lstStyle>
            <a:lvl1pPr marL="0" indent="0" algn="ctr">
              <a:buNone/>
              <a:defRPr sz="1000">
                <a:solidFill>
                  <a:srgbClr val="D02F7C"/>
                </a:solidFill>
              </a:defRPr>
            </a:lvl1pPr>
          </a:lstStyle>
          <a:p>
            <a:r>
              <a:rPr lang="en-US"/>
              <a:t>Click to place icon</a:t>
            </a:r>
          </a:p>
        </p:txBody>
      </p:sp>
      <p:sp>
        <p:nvSpPr>
          <p:cNvPr id="53" name="Oval 3">
            <a:extLst>
              <a:ext uri="{FF2B5EF4-FFF2-40B4-BE49-F238E27FC236}">
                <a16:creationId xmlns:a16="http://schemas.microsoft.com/office/drawing/2014/main" id="{CD3003A9-ED4B-D256-7D49-F73784E26871}"/>
              </a:ext>
            </a:extLst>
          </p:cNvPr>
          <p:cNvSpPr>
            <a:spLocks noChangeAspect="1"/>
          </p:cNvSpPr>
          <p:nvPr userDrawn="1"/>
        </p:nvSpPr>
        <p:spPr>
          <a:xfrm>
            <a:off x="6808148" y="2435266"/>
            <a:ext cx="1332000" cy="133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93019B69-1557-D66B-A564-CE75D535781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132148" y="2759266"/>
            <a:ext cx="684000" cy="684000"/>
          </a:xfrm>
          <a:prstGeom prst="rect">
            <a:avLst/>
          </a:prstGeom>
          <a:noFill/>
        </p:spPr>
        <p:txBody>
          <a:bodyPr lIns="0" tIns="0" rIns="0" bIns="0" anchor="ctr" anchorCtr="0"/>
          <a:lstStyle>
            <a:lvl1pPr marL="0" indent="0" algn="ctr">
              <a:buNone/>
              <a:defRPr sz="1000">
                <a:solidFill>
                  <a:srgbClr val="D02F7C"/>
                </a:solidFill>
              </a:defRPr>
            </a:lvl1pPr>
          </a:lstStyle>
          <a:p>
            <a:r>
              <a:rPr lang="en-US"/>
              <a:t>Click to place icon</a:t>
            </a:r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8A8ACA49-DE03-B274-D830-F48226F73981}"/>
              </a:ext>
            </a:extLst>
          </p:cNvPr>
          <p:cNvSpPr>
            <a:spLocks noChangeAspect="1"/>
          </p:cNvSpPr>
          <p:nvPr userDrawn="1"/>
        </p:nvSpPr>
        <p:spPr>
          <a:xfrm>
            <a:off x="4091956" y="2435266"/>
            <a:ext cx="1332000" cy="133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icture Placeholder 2">
            <a:extLst>
              <a:ext uri="{FF2B5EF4-FFF2-40B4-BE49-F238E27FC236}">
                <a16:creationId xmlns:a16="http://schemas.microsoft.com/office/drawing/2014/main" id="{9D12E80A-5EA9-35E8-184B-0C806469B24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415956" y="2759266"/>
            <a:ext cx="684000" cy="684000"/>
          </a:xfrm>
          <a:prstGeom prst="rect">
            <a:avLst/>
          </a:prstGeom>
          <a:noFill/>
        </p:spPr>
        <p:txBody>
          <a:bodyPr lIns="0" tIns="0" rIns="0" bIns="0" anchor="ctr" anchorCtr="0"/>
          <a:lstStyle>
            <a:lvl1pPr marL="0" indent="0" algn="ctr">
              <a:buNone/>
              <a:defRPr sz="1000">
                <a:solidFill>
                  <a:srgbClr val="D02F7C"/>
                </a:solidFill>
              </a:defRPr>
            </a:lvl1pPr>
          </a:lstStyle>
          <a:p>
            <a:r>
              <a:rPr lang="en-US"/>
              <a:t>Click to place icon</a:t>
            </a:r>
          </a:p>
        </p:txBody>
      </p:sp>
      <p:sp>
        <p:nvSpPr>
          <p:cNvPr id="51" name="Oval 1">
            <a:extLst>
              <a:ext uri="{FF2B5EF4-FFF2-40B4-BE49-F238E27FC236}">
                <a16:creationId xmlns:a16="http://schemas.microsoft.com/office/drawing/2014/main" id="{924CC745-07D4-BECF-CC5A-3EA7D5AA43A6}"/>
              </a:ext>
            </a:extLst>
          </p:cNvPr>
          <p:cNvSpPr>
            <a:spLocks noChangeAspect="1"/>
          </p:cNvSpPr>
          <p:nvPr userDrawn="1"/>
        </p:nvSpPr>
        <p:spPr>
          <a:xfrm>
            <a:off x="1375764" y="2435266"/>
            <a:ext cx="1332000" cy="133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icture Placeholder 1">
            <a:extLst>
              <a:ext uri="{FF2B5EF4-FFF2-40B4-BE49-F238E27FC236}">
                <a16:creationId xmlns:a16="http://schemas.microsoft.com/office/drawing/2014/main" id="{133461F1-D380-F735-092B-1FDB17251D0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699764" y="2759266"/>
            <a:ext cx="684000" cy="684000"/>
          </a:xfrm>
          <a:prstGeom prst="rect">
            <a:avLst/>
          </a:prstGeom>
          <a:noFill/>
        </p:spPr>
        <p:txBody>
          <a:bodyPr lIns="0" tIns="0" rIns="0" bIns="0" anchor="ctr" anchorCtr="0"/>
          <a:lstStyle>
            <a:lvl1pPr marL="0" indent="0" algn="ctr">
              <a:buNone/>
              <a:defRPr sz="1000">
                <a:solidFill>
                  <a:srgbClr val="D02F7C"/>
                </a:solidFill>
              </a:defRPr>
            </a:lvl1pPr>
          </a:lstStyle>
          <a:p>
            <a:r>
              <a:rPr lang="en-US"/>
              <a:t>Click to place icon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41BC2C6-A5A7-7DC9-FB23-7BBED8792A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88233" y="1442523"/>
            <a:ext cx="11617483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6FD13E02-A7F3-9A62-A198-C4E0718DE7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188233" y="1064174"/>
            <a:ext cx="11528628" cy="221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One line summary of slide / key takeaway</a:t>
            </a:r>
          </a:p>
        </p:txBody>
      </p:sp>
      <p:sp>
        <p:nvSpPr>
          <p:cNvPr id="46" name="Title Placeholder 2">
            <a:extLst>
              <a:ext uri="{FF2B5EF4-FFF2-40B4-BE49-F238E27FC236}">
                <a16:creationId xmlns:a16="http://schemas.microsoft.com/office/drawing/2014/main" id="{780CAE6E-1E91-C589-92B7-A1C2E645A1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>
          <a:xfrm>
            <a:off x="4105656" y="504000"/>
            <a:ext cx="7618405" cy="3877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of slide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45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C915F09-36C5-271F-BFA7-C97BD55487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1394624"/>
            <a:ext cx="12192000" cy="5463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E0EF1-B413-0A64-F524-8C707AABA76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20352" y="6663600"/>
            <a:ext cx="751297" cy="123111"/>
          </a:xfrm>
          <a:prstGeom prst="rect">
            <a:avLst/>
          </a:prstGeom>
        </p:spPr>
        <p:txBody>
          <a:bodyPr horzOverflow="overflow" wrap="square" lIns="0" tIns="0" rIns="0" bIns="0">
            <a:spAutoFit/>
          </a:bodyPr>
          <a:lstStyle/>
          <a:p>
            <a:pPr algn="ctr"/>
            <a:r>
              <a:rPr lang="en-GB" sz="80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OFFICIAL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57F41ED-44AF-D34C-FA8C-A278231602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4038600" y="6480000"/>
            <a:ext cx="41148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lang="en-US" sz="1050" i="0" kern="1200" cap="all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GB"/>
              <a:t>SENSITIVITY MARKING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B0DC00DB-A5B7-CBCD-9E2C-25EEE62C4E3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1920899" y="4297640"/>
            <a:ext cx="7946728" cy="6093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4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of annex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155A43AE-10F2-A062-CD55-196B0C0F31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>
          <a:xfrm>
            <a:off x="1920899" y="3238229"/>
            <a:ext cx="7946728" cy="830997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ctr"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Annex X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463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BE559-67BD-BFE2-6B70-37C3902EDDA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20352" y="6663600"/>
            <a:ext cx="751297" cy="123111"/>
          </a:xfrm>
          <a:prstGeom prst="rect">
            <a:avLst/>
          </a:prstGeom>
        </p:spPr>
        <p:txBody>
          <a:bodyPr horzOverflow="overflow" wrap="square" lIns="0" tIns="0" rIns="0" bIns="0">
            <a:spAutoFit/>
          </a:bodyPr>
          <a:lstStyle/>
          <a:p>
            <a:pPr algn="ctr"/>
            <a:r>
              <a:rPr lang="en-GB" sz="80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6" name="Government Crest">
            <a:extLst>
              <a:ext uri="{FF2B5EF4-FFF2-40B4-BE49-F238E27FC236}">
                <a16:creationId xmlns:a16="http://schemas.microsoft.com/office/drawing/2014/main" id="{F1EF1D69-4947-EC86-F624-218161058361}"/>
              </a:ext>
            </a:extLst>
          </p:cNvPr>
          <p:cNvPicPr preferRelativeResize="0"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4409216" y="2047875"/>
            <a:ext cx="3373568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62A061-B0B9-A4E4-B7ED-31AB137E01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20352" y="72000"/>
            <a:ext cx="751297" cy="123111"/>
          </a:xfrm>
          <a:prstGeom prst="rect">
            <a:avLst/>
          </a:prstGeom>
        </p:spPr>
        <p:txBody>
          <a:bodyPr horzOverflow="overflow" wrap="square" lIns="0" tIns="0" rIns="0" bIns="0">
            <a:spAutoFit/>
          </a:bodyPr>
          <a:lstStyle/>
          <a:p>
            <a:pPr algn="ctr"/>
            <a:r>
              <a:rPr lang="en-GB" sz="80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836416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A86227-5C0F-81C0-0265-714993E6D98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1394624"/>
            <a:ext cx="12192000" cy="5463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CE8BEA-E477-9608-B8E8-7158F90D1AC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20352" y="6663600"/>
            <a:ext cx="751297" cy="123111"/>
          </a:xfrm>
          <a:prstGeom prst="rect">
            <a:avLst/>
          </a:prstGeom>
        </p:spPr>
        <p:txBody>
          <a:bodyPr horzOverflow="overflow" wrap="square" lIns="0" tIns="0" rIns="0" bIns="0">
            <a:spAutoFit/>
          </a:bodyPr>
          <a:lstStyle/>
          <a:p>
            <a:pPr algn="ctr"/>
            <a:r>
              <a:rPr lang="en-GB" sz="80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OFFICIAL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9BFA732-254E-197F-FB34-83F104CF0D9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4038600" y="6480000"/>
            <a:ext cx="41148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lang="en-US" sz="1050" i="0" kern="1200" cap="all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GB"/>
              <a:t>SENSITIVITY MARKING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4EF032-67A5-383B-A2F6-164155C82D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2122636" y="4595631"/>
            <a:ext cx="7946728" cy="3323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Team – X Month 2023</a:t>
            </a:r>
          </a:p>
        </p:txBody>
      </p:sp>
      <p:sp>
        <p:nvSpPr>
          <p:cNvPr id="5" name="Title Placeholder 2">
            <a:extLst>
              <a:ext uri="{FF2B5EF4-FFF2-40B4-BE49-F238E27FC236}">
                <a16:creationId xmlns:a16="http://schemas.microsoft.com/office/drawing/2014/main" id="{C5D17A20-EF02-88BA-B0D8-AEC31AF2FA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>
          <a:xfrm>
            <a:off x="2122636" y="3429000"/>
            <a:ext cx="7946728" cy="914096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ctr">
              <a:defRPr sz="6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12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roduction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BE040D1-633A-C9A9-0918-866B3AA060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1398249" y="6565990"/>
            <a:ext cx="567415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318356DC-334E-1146-8C47-B0DA3BCD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42BCD2B-968B-89F9-EE6E-2D3E6456F4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4038600" y="6480000"/>
            <a:ext cx="41148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lang="en-US" sz="1050" i="0" kern="1200" cap="all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GB"/>
              <a:t>SENSITIVITY MARKING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731024-AFF6-56D4-C26A-8047B50A42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88233" y="1442523"/>
            <a:ext cx="11617483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C156E772-C6F9-9BBD-6DFC-3AD17BFFA1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88233" y="1064174"/>
            <a:ext cx="11528628" cy="221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Insert purpose of this slide pack 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C3738235-D9CB-90F0-F068-84EC4DA07F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>
          <a:xfrm>
            <a:off x="4105656" y="504000"/>
            <a:ext cx="7618405" cy="3877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Introduction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502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xample introduction and contents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BE040D1-633A-C9A9-0918-866B3AA060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1398249" y="6565990"/>
            <a:ext cx="567415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318356DC-334E-1146-8C47-B0DA3BCD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42BCD2B-968B-89F9-EE6E-2D3E6456F4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4038600" y="6480000"/>
            <a:ext cx="41148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lang="en-US" sz="1050" i="0" kern="1200" cap="all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GB"/>
              <a:t>SENSITIVITY MARKING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888B257E-221F-C7E4-8377-2FFFAA4DD00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43332" y="4716495"/>
            <a:ext cx="5988265" cy="1051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7200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E3D03C26-BDAD-233F-6E47-52C4A9DC2F5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953708" y="4716997"/>
            <a:ext cx="2466000" cy="10501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lang="en-US" sz="16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b="1" kern="1200" dirty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</a:t>
            </a:r>
            <a:r>
              <a:rPr lang="en-GB" err="1"/>
              <a:t>secion</a:t>
            </a:r>
            <a:r>
              <a:rPr lang="en-GB"/>
              <a:t> heading</a:t>
            </a:r>
            <a:endParaRPr lang="en-US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366B3FBE-753B-F4BF-482C-F5ADAB07EE7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37115" y="4716997"/>
            <a:ext cx="1346400" cy="1050196"/>
          </a:xfrm>
          <a:prstGeom prst="roundRect">
            <a:avLst/>
          </a:prstGeom>
          <a:solidFill>
            <a:schemeClr val="tx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lang="en-US" sz="1600" b="1" i="0" kern="1200" dirty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b="1" kern="1200" dirty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Part No.</a:t>
            </a:r>
            <a:endParaRPr lang="en-US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D1E4DE86-D338-B2CF-6889-F27AF58736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43332" y="3339108"/>
            <a:ext cx="5988265" cy="1051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7200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A29D465-4204-0B59-6152-9B9A0EE185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53708" y="3339610"/>
            <a:ext cx="2466000" cy="10501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lang="en-US" sz="16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b="1" kern="1200" dirty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</a:t>
            </a:r>
            <a:r>
              <a:rPr lang="en-GB" err="1"/>
              <a:t>secion</a:t>
            </a:r>
            <a:r>
              <a:rPr lang="en-GB"/>
              <a:t> heading</a:t>
            </a:r>
            <a:endParaRPr lang="en-US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A551F4B-755B-AEAC-9FC8-30FF456B00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37115" y="3339610"/>
            <a:ext cx="1346400" cy="1050196"/>
          </a:xfrm>
          <a:prstGeom prst="roundRect">
            <a:avLst/>
          </a:prstGeom>
          <a:solidFill>
            <a:schemeClr val="tx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lang="en-US" sz="1600" b="1" i="0" kern="1200" dirty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b="1" kern="1200" dirty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Part No.</a:t>
            </a:r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77C276A-D67C-742F-A2B7-5D007EA59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43332" y="1950146"/>
            <a:ext cx="5988265" cy="1051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7200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ABE0792-97BC-2357-08BF-2774805C38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53708" y="1950648"/>
            <a:ext cx="2466000" cy="10501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lang="en-US" sz="16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b="1" kern="1200" dirty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</a:t>
            </a:r>
            <a:r>
              <a:rPr lang="en-GB" err="1"/>
              <a:t>secion</a:t>
            </a:r>
            <a:r>
              <a:rPr lang="en-GB"/>
              <a:t> heading</a:t>
            </a:r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8F259D-179D-20A7-83BD-C20522D645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37115" y="1950648"/>
            <a:ext cx="1346400" cy="1050196"/>
          </a:xfrm>
          <a:prstGeom prst="roundRect">
            <a:avLst/>
          </a:prstGeom>
          <a:solidFill>
            <a:schemeClr val="tx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lang="en-US" sz="1600" b="1" i="0" kern="1200" dirty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b="1" kern="1200" dirty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Part No.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731024-AFF6-56D4-C26A-8047B50A42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88233" y="1442523"/>
            <a:ext cx="11617483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C156E772-C6F9-9BBD-6DFC-3AD17BFFA1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88233" y="1064174"/>
            <a:ext cx="11528628" cy="221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Insert purpose of this slide pack 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C3738235-D9CB-90F0-F068-84EC4DA07F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>
          <a:xfrm>
            <a:off x="4105656" y="504000"/>
            <a:ext cx="7618405" cy="3877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Introduction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665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xample of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8012246-FEAD-2736-1E40-E7FB72DB06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1398249" y="6565990"/>
            <a:ext cx="567415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318356DC-334E-1146-8C47-B0DA3BCD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D01E8D3-6CDB-79F9-ECFF-3651A3086E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4038600" y="6480000"/>
            <a:ext cx="41148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lang="en-US" sz="1050" i="0" kern="1200" cap="all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GB"/>
              <a:t>SENSITIVITY MARKING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EC0B2B-C87B-0C51-9F6B-F7FFE8E278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31911" y="1992578"/>
            <a:ext cx="4872312" cy="64633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n-GB" sz="1600" b="1" i="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84400" indent="-28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4B0265-450F-C335-6CC4-7D2948E7963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>
          <a:xfrm>
            <a:off x="6096000" y="1842247"/>
            <a:ext cx="0" cy="452179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hart Placeholder 13">
            <a:extLst>
              <a:ext uri="{FF2B5EF4-FFF2-40B4-BE49-F238E27FC236}">
                <a16:creationId xmlns:a16="http://schemas.microsoft.com/office/drawing/2014/main" id="{07AA62B4-5C1B-8BFC-B491-36C0674777AF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360000" y="1836498"/>
            <a:ext cx="5374800" cy="451750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200"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4AB27-3E1D-9704-CD93-9526F2836F9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88233" y="1442523"/>
            <a:ext cx="11617483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D52D4B64-9D8F-D594-4FDD-E602F72352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188233" y="1064174"/>
            <a:ext cx="11528628" cy="221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One line summary of slide / key takeaway</a:t>
            </a:r>
          </a:p>
        </p:txBody>
      </p:sp>
      <p:sp>
        <p:nvSpPr>
          <p:cNvPr id="6" name="Title Placeholder 2">
            <a:extLst>
              <a:ext uri="{FF2B5EF4-FFF2-40B4-BE49-F238E27FC236}">
                <a16:creationId xmlns:a16="http://schemas.microsoft.com/office/drawing/2014/main" id="{4CDB539E-2F3F-2A61-7B92-04E022F3E1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>
          <a:xfrm>
            <a:off x="4114800" y="504000"/>
            <a:ext cx="7609261" cy="3877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of slide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950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xample of text box, text and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FBE3F79B-2FBC-6E5C-355A-DE48CE2626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1398249" y="6565990"/>
            <a:ext cx="567415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318356DC-334E-1146-8C47-B0DA3BCD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01CF29A6-CB41-C2A9-C7BC-86F4CC1A2F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4038600" y="6480000"/>
            <a:ext cx="41148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lang="en-US" sz="1050" i="0" kern="1200" cap="all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GB"/>
              <a:t>SENSITIVITY MARKING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5AE1E8-FBBF-7855-3F7B-2B916F13DE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54400" y="1958804"/>
            <a:ext cx="5626511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4400" indent="-28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1DD2C8F-1F4A-BD4D-2809-C9417F6087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2000" y="3581400"/>
            <a:ext cx="5011200" cy="2671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lIns="288000" tIns="216000" rIns="288000" bIns="72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1pPr>
            <a:lvl2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A9381C4-2FDD-D49A-D43E-1B2ABFA4BA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2000" y="1810870"/>
            <a:ext cx="5011200" cy="1620000"/>
          </a:xfrm>
          <a:prstGeom prst="roundRect">
            <a:avLst/>
          </a:prstGeom>
          <a:solidFill>
            <a:schemeClr val="tx2"/>
          </a:solidFill>
        </p:spPr>
        <p:txBody>
          <a:bodyPr lIns="1368000" tIns="251999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1pPr>
            <a:lvl2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0D73907-34CD-8021-D089-CD58996F28C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8149" y="2080870"/>
            <a:ext cx="1080000" cy="1080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000">
                <a:solidFill>
                  <a:srgbClr val="D02F7C"/>
                </a:solidFill>
              </a:defRPr>
            </a:lvl1pPr>
          </a:lstStyle>
          <a:p>
            <a:r>
              <a:rPr lang="en-US"/>
              <a:t>Click to place icon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0DEA4B-763A-4416-E47F-B2403CE6C1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88233" y="1442523"/>
            <a:ext cx="11617483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B30A3252-52D7-59BC-0144-D2092A1458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188233" y="1064174"/>
            <a:ext cx="11528628" cy="221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One line summary of slide / key takeaway</a:t>
            </a:r>
          </a:p>
        </p:txBody>
      </p:sp>
      <p:sp>
        <p:nvSpPr>
          <p:cNvPr id="26" name="Title Placeholder 2">
            <a:extLst>
              <a:ext uri="{FF2B5EF4-FFF2-40B4-BE49-F238E27FC236}">
                <a16:creationId xmlns:a16="http://schemas.microsoft.com/office/drawing/2014/main" id="{E436AFEF-FC18-66CC-3632-52F29552E3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>
          <a:xfrm>
            <a:off x="4105656" y="504000"/>
            <a:ext cx="7618405" cy="3877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of slide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417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xample of grouping multiple inform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DC0B72B6-605B-094B-0AF4-DAB1832690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1398249" y="6565990"/>
            <a:ext cx="567415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318356DC-334E-1146-8C47-B0DA3BCD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DBA4A6F6-191C-3E83-B9AA-E3B3064E30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4038600" y="6480000"/>
            <a:ext cx="41148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lang="en-US" sz="1050" i="0" kern="1200" cap="all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GB"/>
              <a:t>SENSITIVITY MARKING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3A19F4D1-0FD2-4233-4831-CFE344BADED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16183" y="4756320"/>
            <a:ext cx="451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06355359-FD37-A2D4-F1DB-FB7D7696E47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16183" y="4453856"/>
            <a:ext cx="4514400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GB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b="1" kern="1200" dirty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header</a:t>
            </a:r>
            <a:endParaRPr lang="en-US"/>
          </a:p>
        </p:txBody>
      </p:sp>
      <p:sp>
        <p:nvSpPr>
          <p:cNvPr id="34" name="Rectangle: Rounded Corners 4">
            <a:extLst>
              <a:ext uri="{FF2B5EF4-FFF2-40B4-BE49-F238E27FC236}">
                <a16:creationId xmlns:a16="http://schemas.microsoft.com/office/drawing/2014/main" id="{EF14570C-57AA-FADD-0C3C-13828D0387FC}"/>
              </a:ext>
            </a:extLst>
          </p:cNvPr>
          <p:cNvSpPr/>
          <p:nvPr userDrawn="1"/>
        </p:nvSpPr>
        <p:spPr>
          <a:xfrm>
            <a:off x="6393600" y="4227338"/>
            <a:ext cx="5148000" cy="2052000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C8CFDB4-BA55-3B38-87C1-145124EF559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0000" y="4756320"/>
            <a:ext cx="451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60A22822-4F89-6D2F-2D52-A25ED2032D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0000" y="4453856"/>
            <a:ext cx="4514400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GB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b="1" kern="1200" dirty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header</a:t>
            </a:r>
            <a:endParaRPr lang="en-US"/>
          </a:p>
        </p:txBody>
      </p:sp>
      <p:sp>
        <p:nvSpPr>
          <p:cNvPr id="31" name="Rectangle: Rounded Corners 3">
            <a:extLst>
              <a:ext uri="{FF2B5EF4-FFF2-40B4-BE49-F238E27FC236}">
                <a16:creationId xmlns:a16="http://schemas.microsoft.com/office/drawing/2014/main" id="{12ADCB45-D977-07A6-FDA2-6EF04EE05353}"/>
              </a:ext>
            </a:extLst>
          </p:cNvPr>
          <p:cNvSpPr/>
          <p:nvPr userDrawn="1"/>
        </p:nvSpPr>
        <p:spPr>
          <a:xfrm>
            <a:off x="576000" y="4227338"/>
            <a:ext cx="5148000" cy="2052000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49814ED8-F60A-01A4-09E8-A01B54A61BF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16183" y="2387874"/>
            <a:ext cx="451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B9BF4D4C-D0EE-7FF2-5452-838C9B636F4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16183" y="2085410"/>
            <a:ext cx="4514400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GB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b="1" kern="1200" dirty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header</a:t>
            </a:r>
            <a:endParaRPr lang="en-US"/>
          </a:p>
        </p:txBody>
      </p:sp>
      <p:sp>
        <p:nvSpPr>
          <p:cNvPr id="27" name="Rectangle: Rounded Corners 2">
            <a:extLst>
              <a:ext uri="{FF2B5EF4-FFF2-40B4-BE49-F238E27FC236}">
                <a16:creationId xmlns:a16="http://schemas.microsoft.com/office/drawing/2014/main" id="{A7802BF0-16BB-D154-0547-16D7919BF06E}"/>
              </a:ext>
            </a:extLst>
          </p:cNvPr>
          <p:cNvSpPr/>
          <p:nvPr userDrawn="1"/>
        </p:nvSpPr>
        <p:spPr>
          <a:xfrm>
            <a:off x="6393600" y="1858892"/>
            <a:ext cx="5148000" cy="2052000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DDF0EAE-985C-CC15-F982-4D4F4C119B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0000" y="2387874"/>
            <a:ext cx="451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6750055F-362E-44AC-5356-F05F207701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0000" y="2085410"/>
            <a:ext cx="4514400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GB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b="1" kern="1200" dirty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header</a:t>
            </a:r>
            <a:endParaRPr lang="en-US"/>
          </a:p>
        </p:txBody>
      </p:sp>
      <p:sp>
        <p:nvSpPr>
          <p:cNvPr id="23" name="Rectangle: Rounded Corners 1">
            <a:extLst>
              <a:ext uri="{FF2B5EF4-FFF2-40B4-BE49-F238E27FC236}">
                <a16:creationId xmlns:a16="http://schemas.microsoft.com/office/drawing/2014/main" id="{F69F61DD-59F1-C0BB-C9E0-F02EB6017E0C}"/>
              </a:ext>
            </a:extLst>
          </p:cNvPr>
          <p:cNvSpPr/>
          <p:nvPr userDrawn="1"/>
        </p:nvSpPr>
        <p:spPr>
          <a:xfrm>
            <a:off x="576000" y="1858892"/>
            <a:ext cx="5148000" cy="2052000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C4B612-4C7F-2115-6CD8-9B5093A637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88233" y="1442523"/>
            <a:ext cx="11617483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D1B96993-1626-44FD-6192-C83FAB0E97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188233" y="1064174"/>
            <a:ext cx="11528628" cy="221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One line summary of slide / key takeaway</a:t>
            </a:r>
          </a:p>
        </p:txBody>
      </p:sp>
      <p:sp>
        <p:nvSpPr>
          <p:cNvPr id="38" name="Title Placeholder 2">
            <a:extLst>
              <a:ext uri="{FF2B5EF4-FFF2-40B4-BE49-F238E27FC236}">
                <a16:creationId xmlns:a16="http://schemas.microsoft.com/office/drawing/2014/main" id="{C6055F86-BEA3-116C-FBED-721EE9794F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>
          <a:xfrm>
            <a:off x="4109014" y="504000"/>
            <a:ext cx="7615048" cy="3877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of slide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831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BE040D1-633A-C9A9-0918-866B3AA060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1398249" y="6565990"/>
            <a:ext cx="567415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318356DC-334E-1146-8C47-B0DA3BCD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42BCD2B-968B-89F9-EE6E-2D3E6456F4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4038600" y="6480000"/>
            <a:ext cx="41148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lang="en-US" sz="1050" i="0" kern="1200" cap="all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GB"/>
              <a:t>SENSITIVITY MARKING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731024-AFF6-56D4-C26A-8047B50A42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88233" y="1442523"/>
            <a:ext cx="11617483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C156E772-C6F9-9BBD-6DFC-3AD17BFFA1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88233" y="1064174"/>
            <a:ext cx="11528628" cy="221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Insert purpose of this slide pack 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C3738235-D9CB-90F0-F068-84EC4DA07F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>
          <a:xfrm>
            <a:off x="4105656" y="504000"/>
            <a:ext cx="7618405" cy="3877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Introduction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300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xample of grouping multiple inform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836D8CF6-69B5-F29F-B657-A7A1E845F3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1398249" y="6565990"/>
            <a:ext cx="567415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318356DC-334E-1146-8C47-B0DA3BCD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451DE942-8D92-123B-659F-FAB2FFEB950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4038600" y="6480000"/>
            <a:ext cx="41148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lang="en-US" sz="1050" i="0" kern="1200" cap="all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GB"/>
              <a:t>SENSITIVITY MARKING</a:t>
            </a:r>
          </a:p>
        </p:txBody>
      </p:sp>
      <p:sp>
        <p:nvSpPr>
          <p:cNvPr id="19" name="Rectangle: Rounded Corners 5">
            <a:extLst>
              <a:ext uri="{FF2B5EF4-FFF2-40B4-BE49-F238E27FC236}">
                <a16:creationId xmlns:a16="http://schemas.microsoft.com/office/drawing/2014/main" id="{CE067A2C-46F7-2825-434F-CEE7DFAE41D1}"/>
              </a:ext>
            </a:extLst>
          </p:cNvPr>
          <p:cNvSpPr/>
          <p:nvPr userDrawn="1"/>
        </p:nvSpPr>
        <p:spPr>
          <a:xfrm>
            <a:off x="6485450" y="1858891"/>
            <a:ext cx="5078543" cy="4397187"/>
          </a:xfrm>
          <a:prstGeom prst="round2SameRect">
            <a:avLst>
              <a:gd name="adj1" fmla="val 0"/>
              <a:gd name="adj2" fmla="val 9213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196DEA97-70B7-4002-C04D-03B6F8474C8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07497" y="2574322"/>
            <a:ext cx="443444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4400" indent="-28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6BBDDA6-345B-B843-B5D2-3FD422F0B7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5921" y="1794286"/>
            <a:ext cx="5097600" cy="558000"/>
          </a:xfrm>
          <a:prstGeom prst="roundRect">
            <a:avLst/>
          </a:prstGeom>
          <a:solidFill>
            <a:schemeClr val="tx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lang="en-US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b="1" kern="1200" dirty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sub-header</a:t>
            </a:r>
            <a:endParaRPr lang="en-US"/>
          </a:p>
        </p:txBody>
      </p:sp>
      <p:sp>
        <p:nvSpPr>
          <p:cNvPr id="23" name="Rectangle: Rounded Corners 1">
            <a:extLst>
              <a:ext uri="{FF2B5EF4-FFF2-40B4-BE49-F238E27FC236}">
                <a16:creationId xmlns:a16="http://schemas.microsoft.com/office/drawing/2014/main" id="{F69F61DD-59F1-C0BB-C9E0-F02EB6017E0C}"/>
              </a:ext>
            </a:extLst>
          </p:cNvPr>
          <p:cNvSpPr/>
          <p:nvPr userDrawn="1"/>
        </p:nvSpPr>
        <p:spPr>
          <a:xfrm>
            <a:off x="651810" y="1858891"/>
            <a:ext cx="5078543" cy="4397187"/>
          </a:xfrm>
          <a:prstGeom prst="round2SameRect">
            <a:avLst>
              <a:gd name="adj1" fmla="val 0"/>
              <a:gd name="adj2" fmla="val 9213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DDF0EAE-985C-CC15-F982-4D4F4C119B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3857" y="2574322"/>
            <a:ext cx="443444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4400" indent="-28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6750055F-362E-44AC-5356-F05F207701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2281" y="1794286"/>
            <a:ext cx="5097600" cy="558000"/>
          </a:xfrm>
          <a:prstGeom prst="roundRect">
            <a:avLst/>
          </a:prstGeom>
          <a:solidFill>
            <a:schemeClr val="tx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lang="en-US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b="1" kern="1200" dirty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sub-header</a:t>
            </a: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F0512B-71BC-CC69-CBD8-A5AC0FEAA90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88233" y="1442523"/>
            <a:ext cx="11617483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771ED409-3394-EB5B-CCFA-36A4897129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188233" y="1064174"/>
            <a:ext cx="11528628" cy="221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One line summary of slide / key takeaway</a:t>
            </a:r>
          </a:p>
        </p:txBody>
      </p:sp>
      <p:sp>
        <p:nvSpPr>
          <p:cNvPr id="37" name="Title Placeholder 2">
            <a:extLst>
              <a:ext uri="{FF2B5EF4-FFF2-40B4-BE49-F238E27FC236}">
                <a16:creationId xmlns:a16="http://schemas.microsoft.com/office/drawing/2014/main" id="{2A82B2AA-3882-11C8-4928-8012D82E77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>
          <a:xfrm>
            <a:off x="4109014" y="504000"/>
            <a:ext cx="7615048" cy="3877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of slide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2088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xample of info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8630B50-84DA-5FC4-84A1-1A4ED10B43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1398249" y="6565990"/>
            <a:ext cx="567415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318356DC-334E-1146-8C47-B0DA3BCD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7AD4746-9DC7-13F7-934E-B03E9B5986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4038600" y="6480000"/>
            <a:ext cx="41148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lang="en-US" sz="1050" i="0" kern="1200" cap="all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GB"/>
              <a:t>SENSITIVITY MARKING</a:t>
            </a:r>
          </a:p>
        </p:txBody>
      </p:sp>
      <p:sp>
        <p:nvSpPr>
          <p:cNvPr id="27" name="SmartArt Placeholder 1">
            <a:extLst>
              <a:ext uri="{FF2B5EF4-FFF2-40B4-BE49-F238E27FC236}">
                <a16:creationId xmlns:a16="http://schemas.microsoft.com/office/drawing/2014/main" id="{AB4A304E-68FB-0CDC-9A6B-0CA3E57E4B28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>
          <a:xfrm>
            <a:off x="6457201" y="1836498"/>
            <a:ext cx="5374797" cy="451750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lang="en-US" sz="1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8BE6983-A079-D5D8-1F9F-DF09796DBA9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>
          <a:xfrm>
            <a:off x="6096000" y="1842247"/>
            <a:ext cx="0" cy="452179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DDF0EAE-985C-CC15-F982-4D4F4C119B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4307" y="2593372"/>
            <a:ext cx="4703044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4400" indent="-28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B060B3C-2AF3-1D3D-DE28-9841D46F83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9258" y="1810870"/>
            <a:ext cx="5056086" cy="455855"/>
          </a:xfrm>
          <a:prstGeom prst="roundRect">
            <a:avLst/>
          </a:prstGeom>
          <a:solidFill>
            <a:schemeClr val="tx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lang="en-US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b="1" kern="1200" dirty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header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F5227-C3B1-EA22-D494-37A10E8E90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88233" y="1442523"/>
            <a:ext cx="11617483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F5C7240-BC70-F047-76C1-F4F895E6FAF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188233" y="1064174"/>
            <a:ext cx="11528628" cy="221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One line summary of slide / key takeaway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780DEBAF-6038-2055-ABB1-098B08B555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>
          <a:xfrm>
            <a:off x="4105656" y="504000"/>
            <a:ext cx="7618405" cy="3877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of slide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931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xample icon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B9C17506-8579-8975-52FC-81F63B6B15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1398249" y="6565990"/>
            <a:ext cx="567415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318356DC-334E-1146-8C47-B0DA3BCD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0708DEB4-A3E4-C135-CC90-1E47C78A74F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4038600" y="6480000"/>
            <a:ext cx="41148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lang="en-US" sz="1050" i="0" kern="1200" cap="all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GB"/>
              <a:t>SENSITIVITY MARKING</a:t>
            </a:r>
          </a:p>
        </p:txBody>
      </p:sp>
      <p:cxnSp>
        <p:nvCxnSpPr>
          <p:cNvPr id="14" name="Straight Connector 3">
            <a:extLst>
              <a:ext uri="{FF2B5EF4-FFF2-40B4-BE49-F238E27FC236}">
                <a16:creationId xmlns:a16="http://schemas.microsoft.com/office/drawing/2014/main" id="{2FEB0E83-A665-4F42-2656-A6DE1D1E7D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>
          <a:xfrm>
            <a:off x="367200" y="6334344"/>
            <a:ext cx="11340000" cy="0"/>
          </a:xfrm>
          <a:prstGeom prst="line">
            <a:avLst/>
          </a:prstGeom>
          <a:ln w="952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7A388780-0C1E-734B-FF34-87D783F10E4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255662" y="5395920"/>
            <a:ext cx="799652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284400" indent="-28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8F76C1C6-4B2C-0DCF-2CC2-9B8AE2C7434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881" y="5021419"/>
            <a:ext cx="2532530" cy="1026000"/>
          </a:xfrm>
          <a:prstGeom prst="roundRect">
            <a:avLst/>
          </a:prstGeom>
          <a:solidFill>
            <a:schemeClr val="tx2"/>
          </a:solidFill>
        </p:spPr>
        <p:txBody>
          <a:bodyPr lIns="827999" tIns="0" rIns="90000" bIns="0" anchor="ctr" anchorCtr="0"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lang="en-GB" sz="18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</a:t>
            </a: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0E66B355-7B88-4035-5471-D1DFCCD6BCF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27258" y="5097046"/>
            <a:ext cx="708784" cy="878408"/>
          </a:xfrm>
          <a:prstGeom prst="rect">
            <a:avLst/>
          </a:prstGeom>
          <a:noFill/>
        </p:spPr>
        <p:txBody>
          <a:bodyPr lIns="0" tIns="0" rIns="0" bIns="0" anchor="ctr" anchorCtr="0"/>
          <a:lstStyle>
            <a:lvl1pPr marL="0" indent="0" algn="ctr">
              <a:buNone/>
              <a:defRPr sz="1000">
                <a:solidFill>
                  <a:srgbClr val="D02F7C"/>
                </a:solidFill>
              </a:defRPr>
            </a:lvl1pPr>
          </a:lstStyle>
          <a:p>
            <a:r>
              <a:rPr lang="en-US"/>
              <a:t>Click to place icon</a:t>
            </a:r>
          </a:p>
        </p:txBody>
      </p:sp>
      <p:cxnSp>
        <p:nvCxnSpPr>
          <p:cNvPr id="13" name="Straight Connector 2">
            <a:extLst>
              <a:ext uri="{FF2B5EF4-FFF2-40B4-BE49-F238E27FC236}">
                <a16:creationId xmlns:a16="http://schemas.microsoft.com/office/drawing/2014/main" id="{23000480-EA21-3B7D-25C7-42525B61BE3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>
          <a:xfrm>
            <a:off x="367200" y="4740868"/>
            <a:ext cx="11340000" cy="0"/>
          </a:xfrm>
          <a:prstGeom prst="line">
            <a:avLst/>
          </a:prstGeom>
          <a:ln w="952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CA83351C-C32B-FF19-4AA4-536F9F2A85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55662" y="3807752"/>
            <a:ext cx="799652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284400" indent="-28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2510443C-95B1-C730-80BF-853387A908F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881" y="3433251"/>
            <a:ext cx="2532530" cy="1026000"/>
          </a:xfrm>
          <a:prstGeom prst="roundRect">
            <a:avLst/>
          </a:prstGeom>
          <a:solidFill>
            <a:schemeClr val="tx2"/>
          </a:solidFill>
        </p:spPr>
        <p:txBody>
          <a:bodyPr lIns="827999" tIns="0" rIns="90000" bIns="0" anchor="ctr" anchorCtr="0"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lang="en-GB" sz="18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</a:t>
            </a:r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3CE9F517-024D-0D74-D269-83DA2D17C1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7258" y="3508878"/>
            <a:ext cx="708784" cy="878408"/>
          </a:xfrm>
          <a:prstGeom prst="rect">
            <a:avLst/>
          </a:prstGeom>
          <a:noFill/>
        </p:spPr>
        <p:txBody>
          <a:bodyPr lIns="0" tIns="0" rIns="0" bIns="0" anchor="ctr" anchorCtr="0"/>
          <a:lstStyle>
            <a:lvl1pPr marL="0" indent="0" algn="ctr">
              <a:buNone/>
              <a:defRPr sz="1000">
                <a:solidFill>
                  <a:srgbClr val="D02F7C"/>
                </a:solidFill>
              </a:defRPr>
            </a:lvl1pPr>
          </a:lstStyle>
          <a:p>
            <a:r>
              <a:rPr lang="en-US"/>
              <a:t>Click to place icon</a:t>
            </a:r>
          </a:p>
        </p:txBody>
      </p:sp>
      <p:cxnSp>
        <p:nvCxnSpPr>
          <p:cNvPr id="11" name="Straight Connector 1">
            <a:extLst>
              <a:ext uri="{FF2B5EF4-FFF2-40B4-BE49-F238E27FC236}">
                <a16:creationId xmlns:a16="http://schemas.microsoft.com/office/drawing/2014/main" id="{1033842E-FE73-A8AE-3074-E0DD4F678CC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>
          <a:xfrm>
            <a:off x="367200" y="3147392"/>
            <a:ext cx="11340000" cy="0"/>
          </a:xfrm>
          <a:prstGeom prst="line">
            <a:avLst/>
          </a:prstGeom>
          <a:ln w="952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5BD43C2-5E65-024F-F2D7-1623C84E02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55662" y="2211755"/>
            <a:ext cx="799652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284400" indent="-28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AF4A1666-ED29-F94C-EA0C-CAB8204D3AC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7881" y="1837254"/>
            <a:ext cx="2532530" cy="1026000"/>
          </a:xfrm>
          <a:prstGeom prst="roundRect">
            <a:avLst/>
          </a:prstGeom>
          <a:solidFill>
            <a:schemeClr val="tx2"/>
          </a:solidFill>
        </p:spPr>
        <p:txBody>
          <a:bodyPr lIns="827999" tIns="0" rIns="90000" bIns="0" anchor="ctr" anchorCtr="0"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lang="en-GB" sz="18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</a:t>
            </a:r>
          </a:p>
        </p:txBody>
      </p:sp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5C5FED16-432A-1305-B6EB-4CD0640437B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258" y="1912881"/>
            <a:ext cx="708784" cy="878408"/>
          </a:xfrm>
          <a:prstGeom prst="rect">
            <a:avLst/>
          </a:prstGeom>
          <a:noFill/>
        </p:spPr>
        <p:txBody>
          <a:bodyPr lIns="0" tIns="0" rIns="0" bIns="0" anchor="ctr" anchorCtr="0"/>
          <a:lstStyle>
            <a:lvl1pPr marL="0" indent="0" algn="ctr">
              <a:buNone/>
              <a:defRPr sz="1000">
                <a:solidFill>
                  <a:srgbClr val="D02F7C"/>
                </a:solidFill>
              </a:defRPr>
            </a:lvl1pPr>
          </a:lstStyle>
          <a:p>
            <a:r>
              <a:rPr lang="en-US"/>
              <a:t>Click to place icon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9218C3-5425-4781-DFD8-FD8BB8DB907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88233" y="1442523"/>
            <a:ext cx="11617483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29757ACF-BF1B-B2DE-15DF-32EA8A5349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188233" y="1064174"/>
            <a:ext cx="11528628" cy="221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One line summary of slide / key takeaway</a:t>
            </a:r>
          </a:p>
        </p:txBody>
      </p:sp>
      <p:sp>
        <p:nvSpPr>
          <p:cNvPr id="42" name="Title Placeholder 2">
            <a:extLst>
              <a:ext uri="{FF2B5EF4-FFF2-40B4-BE49-F238E27FC236}">
                <a16:creationId xmlns:a16="http://schemas.microsoft.com/office/drawing/2014/main" id="{B67761A9-73CB-B603-1585-51146EA503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>
          <a:xfrm>
            <a:off x="4114800" y="504000"/>
            <a:ext cx="7609261" cy="3877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of slide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532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xample icon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5">
            <a:extLst>
              <a:ext uri="{FF2B5EF4-FFF2-40B4-BE49-F238E27FC236}">
                <a16:creationId xmlns:a16="http://schemas.microsoft.com/office/drawing/2014/main" id="{BB9493E2-AB30-4E8D-01FB-ED3A6EF39A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1398249" y="6565990"/>
            <a:ext cx="567415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318356DC-334E-1146-8C47-B0DA3BCD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7FC05237-CEA4-090B-5C6E-FCB92CA748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4038600" y="6480000"/>
            <a:ext cx="41148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lang="en-US" sz="1050" i="0" kern="1200" cap="all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GB"/>
              <a:t>SENSITIVITY MARKING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76691FD-8AFD-D8E6-68B3-FD29BE11635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55978" y="4716000"/>
            <a:ext cx="5083200" cy="156599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lIns="288000" tIns="216000" rIns="216000" bIns="72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1pPr>
            <a:lvl2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6791F2DD-5D9A-CBD5-7D9E-84D57B5536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2824" y="4716000"/>
            <a:ext cx="5083200" cy="156599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lIns="288000" tIns="216000" rIns="216000" bIns="72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1pPr>
            <a:lvl2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AF6920D-A27B-DFC6-46A7-3D4F3A79E647}"/>
              </a:ext>
            </a:extLst>
          </p:cNvPr>
          <p:cNvCxnSpPr>
            <a:cxnSpLocks/>
          </p:cNvCxnSpPr>
          <p:nvPr/>
        </p:nvCxnSpPr>
        <p:spPr>
          <a:xfrm>
            <a:off x="555361" y="3101266"/>
            <a:ext cx="11081279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Oval 4">
            <a:extLst>
              <a:ext uri="{FF2B5EF4-FFF2-40B4-BE49-F238E27FC236}">
                <a16:creationId xmlns:a16="http://schemas.microsoft.com/office/drawing/2014/main" id="{1C7426EE-1333-F01D-A323-4B9A5C943EED}"/>
              </a:ext>
            </a:extLst>
          </p:cNvPr>
          <p:cNvSpPr>
            <a:spLocks noChangeAspect="1"/>
          </p:cNvSpPr>
          <p:nvPr userDrawn="1"/>
        </p:nvSpPr>
        <p:spPr>
          <a:xfrm>
            <a:off x="9524341" y="2435266"/>
            <a:ext cx="1332000" cy="133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icture Placeholder 4">
            <a:extLst>
              <a:ext uri="{FF2B5EF4-FFF2-40B4-BE49-F238E27FC236}">
                <a16:creationId xmlns:a16="http://schemas.microsoft.com/office/drawing/2014/main" id="{C1ECA2C2-CFA0-6CD8-D669-39A95ED44C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848341" y="2759266"/>
            <a:ext cx="684000" cy="684000"/>
          </a:xfrm>
          <a:prstGeom prst="rect">
            <a:avLst/>
          </a:prstGeom>
          <a:noFill/>
        </p:spPr>
        <p:txBody>
          <a:bodyPr lIns="0" tIns="0" rIns="0" bIns="0" anchor="ctr" anchorCtr="0"/>
          <a:lstStyle>
            <a:lvl1pPr marL="0" indent="0" algn="ctr">
              <a:buNone/>
              <a:defRPr sz="1000">
                <a:solidFill>
                  <a:srgbClr val="D02F7C"/>
                </a:solidFill>
              </a:defRPr>
            </a:lvl1pPr>
          </a:lstStyle>
          <a:p>
            <a:r>
              <a:rPr lang="en-US"/>
              <a:t>Click to place icon</a:t>
            </a:r>
          </a:p>
        </p:txBody>
      </p:sp>
      <p:sp>
        <p:nvSpPr>
          <p:cNvPr id="53" name="Oval 3">
            <a:extLst>
              <a:ext uri="{FF2B5EF4-FFF2-40B4-BE49-F238E27FC236}">
                <a16:creationId xmlns:a16="http://schemas.microsoft.com/office/drawing/2014/main" id="{CD3003A9-ED4B-D256-7D49-F73784E26871}"/>
              </a:ext>
            </a:extLst>
          </p:cNvPr>
          <p:cNvSpPr>
            <a:spLocks noChangeAspect="1"/>
          </p:cNvSpPr>
          <p:nvPr userDrawn="1"/>
        </p:nvSpPr>
        <p:spPr>
          <a:xfrm>
            <a:off x="6808148" y="2435266"/>
            <a:ext cx="1332000" cy="133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93019B69-1557-D66B-A564-CE75D535781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132148" y="2759266"/>
            <a:ext cx="684000" cy="684000"/>
          </a:xfrm>
          <a:prstGeom prst="rect">
            <a:avLst/>
          </a:prstGeom>
          <a:noFill/>
        </p:spPr>
        <p:txBody>
          <a:bodyPr lIns="0" tIns="0" rIns="0" bIns="0" anchor="ctr" anchorCtr="0"/>
          <a:lstStyle>
            <a:lvl1pPr marL="0" indent="0" algn="ctr">
              <a:buNone/>
              <a:defRPr sz="1000">
                <a:solidFill>
                  <a:srgbClr val="D02F7C"/>
                </a:solidFill>
              </a:defRPr>
            </a:lvl1pPr>
          </a:lstStyle>
          <a:p>
            <a:r>
              <a:rPr lang="en-US"/>
              <a:t>Click to place icon</a:t>
            </a:r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8A8ACA49-DE03-B274-D830-F48226F73981}"/>
              </a:ext>
            </a:extLst>
          </p:cNvPr>
          <p:cNvSpPr>
            <a:spLocks noChangeAspect="1"/>
          </p:cNvSpPr>
          <p:nvPr userDrawn="1"/>
        </p:nvSpPr>
        <p:spPr>
          <a:xfrm>
            <a:off x="4091956" y="2435266"/>
            <a:ext cx="1332000" cy="133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icture Placeholder 2">
            <a:extLst>
              <a:ext uri="{FF2B5EF4-FFF2-40B4-BE49-F238E27FC236}">
                <a16:creationId xmlns:a16="http://schemas.microsoft.com/office/drawing/2014/main" id="{9D12E80A-5EA9-35E8-184B-0C806469B24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415956" y="2759266"/>
            <a:ext cx="684000" cy="684000"/>
          </a:xfrm>
          <a:prstGeom prst="rect">
            <a:avLst/>
          </a:prstGeom>
          <a:noFill/>
        </p:spPr>
        <p:txBody>
          <a:bodyPr lIns="0" tIns="0" rIns="0" bIns="0" anchor="ctr" anchorCtr="0"/>
          <a:lstStyle>
            <a:lvl1pPr marL="0" indent="0" algn="ctr">
              <a:buNone/>
              <a:defRPr sz="1000">
                <a:solidFill>
                  <a:srgbClr val="D02F7C"/>
                </a:solidFill>
              </a:defRPr>
            </a:lvl1pPr>
          </a:lstStyle>
          <a:p>
            <a:r>
              <a:rPr lang="en-US"/>
              <a:t>Click to place icon</a:t>
            </a:r>
          </a:p>
        </p:txBody>
      </p:sp>
      <p:sp>
        <p:nvSpPr>
          <p:cNvPr id="51" name="Oval 1">
            <a:extLst>
              <a:ext uri="{FF2B5EF4-FFF2-40B4-BE49-F238E27FC236}">
                <a16:creationId xmlns:a16="http://schemas.microsoft.com/office/drawing/2014/main" id="{924CC745-07D4-BECF-CC5A-3EA7D5AA43A6}"/>
              </a:ext>
            </a:extLst>
          </p:cNvPr>
          <p:cNvSpPr>
            <a:spLocks noChangeAspect="1"/>
          </p:cNvSpPr>
          <p:nvPr userDrawn="1"/>
        </p:nvSpPr>
        <p:spPr>
          <a:xfrm>
            <a:off x="1375764" y="2435266"/>
            <a:ext cx="1332000" cy="133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icture Placeholder 1">
            <a:extLst>
              <a:ext uri="{FF2B5EF4-FFF2-40B4-BE49-F238E27FC236}">
                <a16:creationId xmlns:a16="http://schemas.microsoft.com/office/drawing/2014/main" id="{133461F1-D380-F735-092B-1FDB17251D0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699764" y="2759266"/>
            <a:ext cx="684000" cy="684000"/>
          </a:xfrm>
          <a:prstGeom prst="rect">
            <a:avLst/>
          </a:prstGeom>
          <a:noFill/>
        </p:spPr>
        <p:txBody>
          <a:bodyPr lIns="0" tIns="0" rIns="0" bIns="0" anchor="ctr" anchorCtr="0"/>
          <a:lstStyle>
            <a:lvl1pPr marL="0" indent="0" algn="ctr">
              <a:buNone/>
              <a:defRPr sz="1000">
                <a:solidFill>
                  <a:srgbClr val="D02F7C"/>
                </a:solidFill>
              </a:defRPr>
            </a:lvl1pPr>
          </a:lstStyle>
          <a:p>
            <a:r>
              <a:rPr lang="en-US"/>
              <a:t>Click to place icon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41BC2C6-A5A7-7DC9-FB23-7BBED8792A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88233" y="1442523"/>
            <a:ext cx="11617483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6FD13E02-A7F3-9A62-A198-C4E0718DE7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188233" y="1064174"/>
            <a:ext cx="11528628" cy="221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One line summary of slide / key takeaway</a:t>
            </a:r>
          </a:p>
        </p:txBody>
      </p:sp>
      <p:sp>
        <p:nvSpPr>
          <p:cNvPr id="46" name="Title Placeholder 2">
            <a:extLst>
              <a:ext uri="{FF2B5EF4-FFF2-40B4-BE49-F238E27FC236}">
                <a16:creationId xmlns:a16="http://schemas.microsoft.com/office/drawing/2014/main" id="{780CAE6E-1E91-C589-92B7-A1C2E645A1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>
          <a:xfrm>
            <a:off x="4105656" y="504000"/>
            <a:ext cx="7618405" cy="3877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of slide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4096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nnex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C915F09-36C5-271F-BFA7-C97BD55487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1394624"/>
            <a:ext cx="12192000" cy="5463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E0EF1-B413-0A64-F524-8C707AABA76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20352" y="6663600"/>
            <a:ext cx="751297" cy="123111"/>
          </a:xfrm>
          <a:prstGeom prst="rect">
            <a:avLst/>
          </a:prstGeom>
        </p:spPr>
        <p:txBody>
          <a:bodyPr horzOverflow="overflow" wrap="square" lIns="0" tIns="0" rIns="0" bIns="0">
            <a:spAutoFit/>
          </a:bodyPr>
          <a:lstStyle/>
          <a:p>
            <a:pPr algn="ctr"/>
            <a:r>
              <a:rPr lang="en-GB" sz="80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OFFICIAL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57F41ED-44AF-D34C-FA8C-A278231602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4038600" y="6480000"/>
            <a:ext cx="41148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lang="en-US" sz="1050" i="0" kern="1200" cap="all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GB"/>
              <a:t>SENSITIVITY MARKING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B0DC00DB-A5B7-CBCD-9E2C-25EEE62C4E3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1920899" y="4297640"/>
            <a:ext cx="7946728" cy="6093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4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of annex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155A43AE-10F2-A062-CD55-196B0C0F31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>
          <a:xfrm>
            <a:off x="1920899" y="3238229"/>
            <a:ext cx="7946728" cy="830997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ctr"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Annex X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1241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BE559-67BD-BFE2-6B70-37C3902EDDA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20352" y="6663600"/>
            <a:ext cx="751297" cy="123111"/>
          </a:xfrm>
          <a:prstGeom prst="rect">
            <a:avLst/>
          </a:prstGeom>
        </p:spPr>
        <p:txBody>
          <a:bodyPr horzOverflow="overflow" wrap="square" lIns="0" tIns="0" rIns="0" bIns="0">
            <a:spAutoFit/>
          </a:bodyPr>
          <a:lstStyle/>
          <a:p>
            <a:pPr algn="ctr"/>
            <a:r>
              <a:rPr lang="en-GB" sz="80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6" name="Government Crest">
            <a:extLst>
              <a:ext uri="{FF2B5EF4-FFF2-40B4-BE49-F238E27FC236}">
                <a16:creationId xmlns:a16="http://schemas.microsoft.com/office/drawing/2014/main" id="{F1EF1D69-4947-EC86-F624-218161058361}"/>
              </a:ext>
            </a:extLst>
          </p:cNvPr>
          <p:cNvPicPr preferRelativeResize="0"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4409216" y="2047875"/>
            <a:ext cx="3373568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62A061-B0B9-A4E4-B7ED-31AB137E01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20352" y="72000"/>
            <a:ext cx="751297" cy="123111"/>
          </a:xfrm>
          <a:prstGeom prst="rect">
            <a:avLst/>
          </a:prstGeom>
        </p:spPr>
        <p:txBody>
          <a:bodyPr horzOverflow="overflow" wrap="square" lIns="0" tIns="0" rIns="0" bIns="0">
            <a:spAutoFit/>
          </a:bodyPr>
          <a:lstStyle/>
          <a:p>
            <a:pPr algn="ctr"/>
            <a:r>
              <a:rPr lang="en-GB" sz="80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29166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introduction and contents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BE040D1-633A-C9A9-0918-866B3AA060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1398249" y="6565990"/>
            <a:ext cx="567415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318356DC-334E-1146-8C47-B0DA3BCD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42BCD2B-968B-89F9-EE6E-2D3E6456F4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4038600" y="6480000"/>
            <a:ext cx="41148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lang="en-US" sz="1050" i="0" kern="1200" cap="all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GB"/>
              <a:t>SENSITIVITY MARKING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888B257E-221F-C7E4-8377-2FFFAA4DD00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43332" y="4716495"/>
            <a:ext cx="5988265" cy="1051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7200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E3D03C26-BDAD-233F-6E47-52C4A9DC2F5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953708" y="4716997"/>
            <a:ext cx="2466000" cy="10501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lang="en-US" sz="16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b="1" kern="1200" dirty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</a:t>
            </a:r>
            <a:r>
              <a:rPr lang="en-GB" err="1"/>
              <a:t>secion</a:t>
            </a:r>
            <a:r>
              <a:rPr lang="en-GB"/>
              <a:t> heading</a:t>
            </a:r>
            <a:endParaRPr lang="en-US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366B3FBE-753B-F4BF-482C-F5ADAB07EE7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37115" y="4716997"/>
            <a:ext cx="1346400" cy="1050196"/>
          </a:xfrm>
          <a:prstGeom prst="roundRect">
            <a:avLst/>
          </a:prstGeom>
          <a:solidFill>
            <a:schemeClr val="tx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lang="en-US" sz="1600" b="1" i="0" kern="1200" dirty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b="1" kern="1200" dirty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Part No.</a:t>
            </a:r>
            <a:endParaRPr lang="en-US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D1E4DE86-D338-B2CF-6889-F27AF58736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43332" y="3339108"/>
            <a:ext cx="5988265" cy="1051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7200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A29D465-4204-0B59-6152-9B9A0EE185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53708" y="3339610"/>
            <a:ext cx="2466000" cy="10501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lang="en-US" sz="16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b="1" kern="1200" dirty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</a:t>
            </a:r>
            <a:r>
              <a:rPr lang="en-GB" err="1"/>
              <a:t>secion</a:t>
            </a:r>
            <a:r>
              <a:rPr lang="en-GB"/>
              <a:t> heading</a:t>
            </a:r>
            <a:endParaRPr lang="en-US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A551F4B-755B-AEAC-9FC8-30FF456B00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37115" y="3339610"/>
            <a:ext cx="1346400" cy="1050196"/>
          </a:xfrm>
          <a:prstGeom prst="roundRect">
            <a:avLst/>
          </a:prstGeom>
          <a:solidFill>
            <a:schemeClr val="tx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lang="en-US" sz="1600" b="1" i="0" kern="1200" dirty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b="1" kern="1200" dirty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Part No.</a:t>
            </a:r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77C276A-D67C-742F-A2B7-5D007EA59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43332" y="1950146"/>
            <a:ext cx="5988265" cy="1051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7200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ABE0792-97BC-2357-08BF-2774805C38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53708" y="1950648"/>
            <a:ext cx="2466000" cy="10501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lang="en-US" sz="16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b="1" kern="1200" dirty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</a:t>
            </a:r>
            <a:r>
              <a:rPr lang="en-GB" err="1"/>
              <a:t>secion</a:t>
            </a:r>
            <a:r>
              <a:rPr lang="en-GB"/>
              <a:t> heading</a:t>
            </a:r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8F259D-179D-20A7-83BD-C20522D645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37115" y="1950648"/>
            <a:ext cx="1346400" cy="1050196"/>
          </a:xfrm>
          <a:prstGeom prst="roundRect">
            <a:avLst/>
          </a:prstGeom>
          <a:solidFill>
            <a:schemeClr val="tx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lang="en-US" sz="1600" b="1" i="0" kern="1200" dirty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b="1" kern="1200" dirty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Part No.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731024-AFF6-56D4-C26A-8047B50A42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88233" y="1442523"/>
            <a:ext cx="11617483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C156E772-C6F9-9BBD-6DFC-3AD17BFFA1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88233" y="1064174"/>
            <a:ext cx="11528628" cy="221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Insert purpose of this slide pack 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C3738235-D9CB-90F0-F068-84EC4DA07F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>
          <a:xfrm>
            <a:off x="4105656" y="504000"/>
            <a:ext cx="7618405" cy="3877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Introduction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1261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8012246-FEAD-2736-1E40-E7FB72DB06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1398249" y="6565990"/>
            <a:ext cx="567415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318356DC-334E-1146-8C47-B0DA3BCD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D01E8D3-6CDB-79F9-ECFF-3651A3086E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4038600" y="6480000"/>
            <a:ext cx="41148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lang="en-US" sz="1050" i="0" kern="1200" cap="all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GB"/>
              <a:t>SENSITIVITY MARKING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4AB27-3E1D-9704-CD93-9526F2836F9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88233" y="1442523"/>
            <a:ext cx="11617483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D52D4B64-9D8F-D594-4FDD-E602F72352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188233" y="1064174"/>
            <a:ext cx="11528628" cy="221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One line summary of slide / key takeaway</a:t>
            </a:r>
          </a:p>
        </p:txBody>
      </p:sp>
      <p:sp>
        <p:nvSpPr>
          <p:cNvPr id="6" name="Title Placeholder 2">
            <a:extLst>
              <a:ext uri="{FF2B5EF4-FFF2-40B4-BE49-F238E27FC236}">
                <a16:creationId xmlns:a16="http://schemas.microsoft.com/office/drawing/2014/main" id="{4CDB539E-2F3F-2A61-7B92-04E022F3E1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>
          <a:xfrm>
            <a:off x="4114800" y="504000"/>
            <a:ext cx="7609261" cy="3877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of slide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916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of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8012246-FEAD-2736-1E40-E7FB72DB06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1398249" y="6565990"/>
            <a:ext cx="567415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318356DC-334E-1146-8C47-B0DA3BCD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D01E8D3-6CDB-79F9-ECFF-3651A3086E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4038600" y="6480000"/>
            <a:ext cx="41148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lang="en-US" sz="1050" i="0" kern="1200" cap="all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GB"/>
              <a:t>SENSITIVITY MARKING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EC0B2B-C87B-0C51-9F6B-F7FFE8E278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31911" y="1992578"/>
            <a:ext cx="4872312" cy="64633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n-GB" sz="1600" b="1" i="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84400" indent="-28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4B0265-450F-C335-6CC4-7D2948E7963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>
          <a:xfrm>
            <a:off x="6096000" y="1842247"/>
            <a:ext cx="0" cy="452179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hart Placeholder 13">
            <a:extLst>
              <a:ext uri="{FF2B5EF4-FFF2-40B4-BE49-F238E27FC236}">
                <a16:creationId xmlns:a16="http://schemas.microsoft.com/office/drawing/2014/main" id="{07AA62B4-5C1B-8BFC-B491-36C0674777AF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360000" y="1836498"/>
            <a:ext cx="5374800" cy="451750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200"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4AB27-3E1D-9704-CD93-9526F2836F9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88233" y="1442523"/>
            <a:ext cx="11617483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D52D4B64-9D8F-D594-4FDD-E602F72352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188233" y="1064174"/>
            <a:ext cx="11528628" cy="221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One line summary of slide / key takeaway</a:t>
            </a:r>
          </a:p>
        </p:txBody>
      </p:sp>
      <p:sp>
        <p:nvSpPr>
          <p:cNvPr id="6" name="Title Placeholder 2">
            <a:extLst>
              <a:ext uri="{FF2B5EF4-FFF2-40B4-BE49-F238E27FC236}">
                <a16:creationId xmlns:a16="http://schemas.microsoft.com/office/drawing/2014/main" id="{4CDB539E-2F3F-2A61-7B92-04E022F3E1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>
          <a:xfrm>
            <a:off x="4114800" y="504000"/>
            <a:ext cx="7609261" cy="3877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of slide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390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of text box, text and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FBE3F79B-2FBC-6E5C-355A-DE48CE2626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1398249" y="6565990"/>
            <a:ext cx="567415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318356DC-334E-1146-8C47-B0DA3BCD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01CF29A6-CB41-C2A9-C7BC-86F4CC1A2F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4038600" y="6480000"/>
            <a:ext cx="41148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lang="en-US" sz="1050" i="0" kern="1200" cap="all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GB"/>
              <a:t>SENSITIVITY MARKING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5AE1E8-FBBF-7855-3F7B-2B916F13DE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54400" y="1958804"/>
            <a:ext cx="5626511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4400" indent="-28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1DD2C8F-1F4A-BD4D-2809-C9417F6087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2000" y="3581400"/>
            <a:ext cx="5011200" cy="2671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lIns="288000" tIns="216000" rIns="288000" bIns="72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1pPr>
            <a:lvl2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A9381C4-2FDD-D49A-D43E-1B2ABFA4BA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2000" y="1810870"/>
            <a:ext cx="5011200" cy="1620000"/>
          </a:xfrm>
          <a:prstGeom prst="roundRect">
            <a:avLst/>
          </a:prstGeom>
          <a:solidFill>
            <a:schemeClr val="tx2"/>
          </a:solidFill>
        </p:spPr>
        <p:txBody>
          <a:bodyPr lIns="1368000" tIns="251999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1pPr>
            <a:lvl2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0D73907-34CD-8021-D089-CD58996F28C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8149" y="2080870"/>
            <a:ext cx="1080000" cy="1080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000">
                <a:solidFill>
                  <a:srgbClr val="D02F7C"/>
                </a:solidFill>
              </a:defRPr>
            </a:lvl1pPr>
          </a:lstStyle>
          <a:p>
            <a:r>
              <a:rPr lang="en-US"/>
              <a:t>Click to place icon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0DEA4B-763A-4416-E47F-B2403CE6C1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88233" y="1442523"/>
            <a:ext cx="11617483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B30A3252-52D7-59BC-0144-D2092A1458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188233" y="1064174"/>
            <a:ext cx="11528628" cy="221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One line summary of slide / key takeaway</a:t>
            </a:r>
          </a:p>
        </p:txBody>
      </p:sp>
      <p:sp>
        <p:nvSpPr>
          <p:cNvPr id="26" name="Title Placeholder 2">
            <a:extLst>
              <a:ext uri="{FF2B5EF4-FFF2-40B4-BE49-F238E27FC236}">
                <a16:creationId xmlns:a16="http://schemas.microsoft.com/office/drawing/2014/main" id="{E436AFEF-FC18-66CC-3632-52F29552E3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>
          <a:xfrm>
            <a:off x="4105656" y="504000"/>
            <a:ext cx="7618405" cy="3877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of slide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400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of grouping multiple inform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DC0B72B6-605B-094B-0AF4-DAB1832690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1398249" y="6565990"/>
            <a:ext cx="567415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318356DC-334E-1146-8C47-B0DA3BCD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DBA4A6F6-191C-3E83-B9AA-E3B3064E30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4038600" y="6480000"/>
            <a:ext cx="41148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lang="en-US" sz="1050" i="0" kern="1200" cap="all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GB"/>
              <a:t>SENSITIVITY MARKING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3A19F4D1-0FD2-4233-4831-CFE344BADED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16183" y="4756320"/>
            <a:ext cx="451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06355359-FD37-A2D4-F1DB-FB7D7696E47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16183" y="4453856"/>
            <a:ext cx="4514400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GB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b="1" kern="1200" dirty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header</a:t>
            </a:r>
            <a:endParaRPr lang="en-US"/>
          </a:p>
        </p:txBody>
      </p:sp>
      <p:sp>
        <p:nvSpPr>
          <p:cNvPr id="34" name="Rectangle: Rounded Corners 4">
            <a:extLst>
              <a:ext uri="{FF2B5EF4-FFF2-40B4-BE49-F238E27FC236}">
                <a16:creationId xmlns:a16="http://schemas.microsoft.com/office/drawing/2014/main" id="{EF14570C-57AA-FADD-0C3C-13828D0387FC}"/>
              </a:ext>
            </a:extLst>
          </p:cNvPr>
          <p:cNvSpPr/>
          <p:nvPr userDrawn="1"/>
        </p:nvSpPr>
        <p:spPr>
          <a:xfrm>
            <a:off x="6393600" y="4227338"/>
            <a:ext cx="5148000" cy="2052000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C8CFDB4-BA55-3B38-87C1-145124EF559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0000" y="4756320"/>
            <a:ext cx="451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60A22822-4F89-6D2F-2D52-A25ED2032D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0000" y="4453856"/>
            <a:ext cx="4514400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GB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b="1" kern="1200" dirty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header</a:t>
            </a:r>
            <a:endParaRPr lang="en-US"/>
          </a:p>
        </p:txBody>
      </p:sp>
      <p:sp>
        <p:nvSpPr>
          <p:cNvPr id="31" name="Rectangle: Rounded Corners 3">
            <a:extLst>
              <a:ext uri="{FF2B5EF4-FFF2-40B4-BE49-F238E27FC236}">
                <a16:creationId xmlns:a16="http://schemas.microsoft.com/office/drawing/2014/main" id="{12ADCB45-D977-07A6-FDA2-6EF04EE05353}"/>
              </a:ext>
            </a:extLst>
          </p:cNvPr>
          <p:cNvSpPr/>
          <p:nvPr userDrawn="1"/>
        </p:nvSpPr>
        <p:spPr>
          <a:xfrm>
            <a:off x="576000" y="4227338"/>
            <a:ext cx="5148000" cy="2052000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49814ED8-F60A-01A4-09E8-A01B54A61BF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16183" y="2387874"/>
            <a:ext cx="451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B9BF4D4C-D0EE-7FF2-5452-838C9B636F4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16183" y="2085410"/>
            <a:ext cx="4514400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GB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b="1" kern="1200" dirty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header</a:t>
            </a:r>
            <a:endParaRPr lang="en-US"/>
          </a:p>
        </p:txBody>
      </p:sp>
      <p:sp>
        <p:nvSpPr>
          <p:cNvPr id="27" name="Rectangle: Rounded Corners 2">
            <a:extLst>
              <a:ext uri="{FF2B5EF4-FFF2-40B4-BE49-F238E27FC236}">
                <a16:creationId xmlns:a16="http://schemas.microsoft.com/office/drawing/2014/main" id="{A7802BF0-16BB-D154-0547-16D7919BF06E}"/>
              </a:ext>
            </a:extLst>
          </p:cNvPr>
          <p:cNvSpPr/>
          <p:nvPr userDrawn="1"/>
        </p:nvSpPr>
        <p:spPr>
          <a:xfrm>
            <a:off x="6393600" y="1858892"/>
            <a:ext cx="5148000" cy="2052000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DDF0EAE-985C-CC15-F982-4D4F4C119B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0000" y="2387874"/>
            <a:ext cx="451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6750055F-362E-44AC-5356-F05F207701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0000" y="2085410"/>
            <a:ext cx="4514400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GB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b="1" kern="1200" dirty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header</a:t>
            </a:r>
            <a:endParaRPr lang="en-US"/>
          </a:p>
        </p:txBody>
      </p:sp>
      <p:sp>
        <p:nvSpPr>
          <p:cNvPr id="23" name="Rectangle: Rounded Corners 1">
            <a:extLst>
              <a:ext uri="{FF2B5EF4-FFF2-40B4-BE49-F238E27FC236}">
                <a16:creationId xmlns:a16="http://schemas.microsoft.com/office/drawing/2014/main" id="{F69F61DD-59F1-C0BB-C9E0-F02EB6017E0C}"/>
              </a:ext>
            </a:extLst>
          </p:cNvPr>
          <p:cNvSpPr/>
          <p:nvPr userDrawn="1"/>
        </p:nvSpPr>
        <p:spPr>
          <a:xfrm>
            <a:off x="576000" y="1858892"/>
            <a:ext cx="5148000" cy="2052000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C4B612-4C7F-2115-6CD8-9B5093A637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88233" y="1442523"/>
            <a:ext cx="11617483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D1B96993-1626-44FD-6192-C83FAB0E97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188233" y="1064174"/>
            <a:ext cx="11528628" cy="221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One line summary of slide / key takeaway</a:t>
            </a:r>
          </a:p>
        </p:txBody>
      </p:sp>
      <p:sp>
        <p:nvSpPr>
          <p:cNvPr id="38" name="Title Placeholder 2">
            <a:extLst>
              <a:ext uri="{FF2B5EF4-FFF2-40B4-BE49-F238E27FC236}">
                <a16:creationId xmlns:a16="http://schemas.microsoft.com/office/drawing/2014/main" id="{C6055F86-BEA3-116C-FBED-721EE9794F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>
          <a:xfrm>
            <a:off x="4109014" y="504000"/>
            <a:ext cx="7615048" cy="3877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of slide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8465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of grouping multiple inform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836D8CF6-69B5-F29F-B657-A7A1E845F3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1398249" y="6565990"/>
            <a:ext cx="567415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318356DC-334E-1146-8C47-B0DA3BCD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451DE942-8D92-123B-659F-FAB2FFEB950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4038600" y="6480000"/>
            <a:ext cx="41148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lang="en-US" sz="1050" i="0" kern="1200" cap="all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GB"/>
              <a:t>SENSITIVITY MARKING</a:t>
            </a:r>
          </a:p>
        </p:txBody>
      </p:sp>
      <p:sp>
        <p:nvSpPr>
          <p:cNvPr id="19" name="Rectangle: Rounded Corners 5">
            <a:extLst>
              <a:ext uri="{FF2B5EF4-FFF2-40B4-BE49-F238E27FC236}">
                <a16:creationId xmlns:a16="http://schemas.microsoft.com/office/drawing/2014/main" id="{CE067A2C-46F7-2825-434F-CEE7DFAE41D1}"/>
              </a:ext>
            </a:extLst>
          </p:cNvPr>
          <p:cNvSpPr/>
          <p:nvPr userDrawn="1"/>
        </p:nvSpPr>
        <p:spPr>
          <a:xfrm>
            <a:off x="6485450" y="1858891"/>
            <a:ext cx="5078543" cy="4397187"/>
          </a:xfrm>
          <a:prstGeom prst="round2SameRect">
            <a:avLst>
              <a:gd name="adj1" fmla="val 0"/>
              <a:gd name="adj2" fmla="val 9213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196DEA97-70B7-4002-C04D-03B6F8474C8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07497" y="2574322"/>
            <a:ext cx="443444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4400" indent="-28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6BBDDA6-345B-B843-B5D2-3FD422F0B7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5921" y="1794286"/>
            <a:ext cx="5097600" cy="558000"/>
          </a:xfrm>
          <a:prstGeom prst="roundRect">
            <a:avLst/>
          </a:prstGeom>
          <a:solidFill>
            <a:schemeClr val="tx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lang="en-US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b="1" kern="1200" dirty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sub-header</a:t>
            </a:r>
            <a:endParaRPr lang="en-US"/>
          </a:p>
        </p:txBody>
      </p:sp>
      <p:sp>
        <p:nvSpPr>
          <p:cNvPr id="23" name="Rectangle: Rounded Corners 1">
            <a:extLst>
              <a:ext uri="{FF2B5EF4-FFF2-40B4-BE49-F238E27FC236}">
                <a16:creationId xmlns:a16="http://schemas.microsoft.com/office/drawing/2014/main" id="{F69F61DD-59F1-C0BB-C9E0-F02EB6017E0C}"/>
              </a:ext>
            </a:extLst>
          </p:cNvPr>
          <p:cNvSpPr/>
          <p:nvPr userDrawn="1"/>
        </p:nvSpPr>
        <p:spPr>
          <a:xfrm>
            <a:off x="651810" y="1858891"/>
            <a:ext cx="5078543" cy="4397187"/>
          </a:xfrm>
          <a:prstGeom prst="round2SameRect">
            <a:avLst>
              <a:gd name="adj1" fmla="val 0"/>
              <a:gd name="adj2" fmla="val 9213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DDF0EAE-985C-CC15-F982-4D4F4C119B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3857" y="2574322"/>
            <a:ext cx="443444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4400" indent="-28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6750055F-362E-44AC-5356-F05F207701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2281" y="1794286"/>
            <a:ext cx="5097600" cy="558000"/>
          </a:xfrm>
          <a:prstGeom prst="roundRect">
            <a:avLst/>
          </a:prstGeom>
          <a:solidFill>
            <a:schemeClr val="tx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lang="en-US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b="1" kern="1200" dirty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sub-header</a:t>
            </a: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F0512B-71BC-CC69-CBD8-A5AC0FEAA90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88233" y="1442523"/>
            <a:ext cx="11617483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771ED409-3394-EB5B-CCFA-36A4897129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188233" y="1064174"/>
            <a:ext cx="11528628" cy="221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One line summary of slide / key takeaway</a:t>
            </a:r>
          </a:p>
        </p:txBody>
      </p:sp>
      <p:sp>
        <p:nvSpPr>
          <p:cNvPr id="37" name="Title Placeholder 2">
            <a:extLst>
              <a:ext uri="{FF2B5EF4-FFF2-40B4-BE49-F238E27FC236}">
                <a16:creationId xmlns:a16="http://schemas.microsoft.com/office/drawing/2014/main" id="{2A82B2AA-3882-11C8-4928-8012D82E77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>
          <a:xfrm>
            <a:off x="4109014" y="504000"/>
            <a:ext cx="7615048" cy="3877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of slide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980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of info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8630B50-84DA-5FC4-84A1-1A4ED10B43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1398249" y="6565990"/>
            <a:ext cx="567415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318356DC-334E-1146-8C47-B0DA3BCD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7AD4746-9DC7-13F7-934E-B03E9B5986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4038600" y="6480000"/>
            <a:ext cx="41148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lang="en-US" sz="1050" i="0" kern="1200" cap="all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GB"/>
              <a:t>SENSITIVITY MARKING</a:t>
            </a:r>
          </a:p>
        </p:txBody>
      </p:sp>
      <p:sp>
        <p:nvSpPr>
          <p:cNvPr id="27" name="SmartArt Placeholder 1">
            <a:extLst>
              <a:ext uri="{FF2B5EF4-FFF2-40B4-BE49-F238E27FC236}">
                <a16:creationId xmlns:a16="http://schemas.microsoft.com/office/drawing/2014/main" id="{AB4A304E-68FB-0CDC-9A6B-0CA3E57E4B28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>
          <a:xfrm>
            <a:off x="6457201" y="1836498"/>
            <a:ext cx="5374797" cy="451750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lang="en-US" sz="1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8BE6983-A079-D5D8-1F9F-DF09796DBA9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>
          <a:xfrm>
            <a:off x="6096000" y="1842247"/>
            <a:ext cx="0" cy="452179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DDF0EAE-985C-CC15-F982-4D4F4C119B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4307" y="2593372"/>
            <a:ext cx="4703044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4400" indent="-28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B060B3C-2AF3-1D3D-DE28-9841D46F83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9258" y="1810870"/>
            <a:ext cx="5056086" cy="455855"/>
          </a:xfrm>
          <a:prstGeom prst="roundRect">
            <a:avLst/>
          </a:prstGeom>
          <a:solidFill>
            <a:schemeClr val="tx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lang="en-US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2pPr>
            <a:lvl3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3pPr>
            <a:lvl4pPr>
              <a:defRPr lang="en-GB" sz="1600" b="1" kern="1200" dirty="0" smtClean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b="1" kern="1200" dirty="0">
                <a:solidFill>
                  <a:srgbClr val="012169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header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F5227-C3B1-EA22-D494-37A10E8E90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88233" y="1442523"/>
            <a:ext cx="11617483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F5C7240-BC70-F047-76C1-F4F895E6FAF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188233" y="1064174"/>
            <a:ext cx="11528628" cy="221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One line summary of slide / key takeaway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780DEBAF-6038-2055-ABB1-098B08B555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>
          <a:xfrm>
            <a:off x="4105656" y="504000"/>
            <a:ext cx="7618405" cy="3877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of slide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1704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2A0B67-A808-6FB5-1EC1-EAD0A62DA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8249" y="6565990"/>
            <a:ext cx="567415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18356DC-334E-1146-8C47-B0DA3BCD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4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0" r:id="rId2"/>
    <p:sldLayoutId id="2147483668" r:id="rId3"/>
    <p:sldLayoutId id="2147483652" r:id="rId4"/>
    <p:sldLayoutId id="2147483669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8" r:id="rId12"/>
    <p:sldLayoutId id="214748366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2169"/>
          </a:solidFill>
          <a:latin typeface="Helvetica Neue" panose="020005030000000200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D1FAC-86D8-7A84-2E09-90ACB1C08D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Niall McSharry – 22</a:t>
            </a:r>
            <a:r>
              <a:rPr lang="en-GB" baseline="30000" dirty="0"/>
              <a:t>nd </a:t>
            </a:r>
            <a:r>
              <a:rPr lang="en-GB" dirty="0"/>
              <a:t>November 24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F8C3E-7E04-4625-CA41-6538E725A3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front page presentation pack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29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0FD57-6508-4CE7-C325-2FA4361BED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/>
        <p:txBody>
          <a:bodyPr/>
          <a:lstStyle/>
          <a:p>
            <a:fld id="{318356DC-334E-1146-8C47-B0DA3BCDFCC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86B25EAD-0F8D-2DF1-D257-7D60D7C1222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sz="140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Example text – what does this section relate to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4CF6C93-5997-3E16-88AE-4168AAFDA69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/>
              <a:t>Section heading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479C2A2-D52E-FB7D-0E3B-8815BAF9A20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/>
              <a:t>Part 3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F352663-344B-0ABD-FE2B-62F311B252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sz="140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Example text – what does this section relate to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F424EA0-AEEC-02D6-F43D-9C1EAB2BD3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/>
              <a:t>Section heading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95140EA-BBED-AEDB-20CD-779FA8C5E4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Part 2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7C54C3F-3ACE-10B1-48B8-1241A9D5A9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140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Example text – what does this section relate to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020BD8-166B-47D7-F205-055F4FFB940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Section heading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CC4111D-9F37-B77A-2B4F-8EEFF35AF8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prstGeom prst="roundRect">
            <a:avLst/>
          </a:prstGeom>
        </p:spPr>
        <p:txBody>
          <a:bodyPr/>
          <a:lstStyle/>
          <a:p>
            <a:r>
              <a:rPr lang="en-US"/>
              <a:t>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E885C-B298-857C-6AF0-96017CCF81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DD5E9-8D59-6C01-0409-614419D157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5435679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35ACD-FCD7-EC95-9C34-FC61A7E88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356DC-334E-1146-8C47-B0DA3BCDFCC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871A1-E2A0-1E6E-DAA2-89F60D87B4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Key points from data</a:t>
            </a:r>
          </a:p>
          <a:p>
            <a:pPr lvl="1"/>
            <a:r>
              <a:rPr lang="en-US" dirty="0"/>
              <a:t>Example text</a:t>
            </a:r>
          </a:p>
          <a:p>
            <a:pPr lvl="1"/>
            <a:r>
              <a:rPr lang="en-US" dirty="0"/>
              <a:t>Example text</a:t>
            </a:r>
          </a:p>
          <a:p>
            <a:pPr lvl="1"/>
            <a:r>
              <a:rPr lang="en-US" dirty="0"/>
              <a:t>Example text</a:t>
            </a:r>
          </a:p>
          <a:p>
            <a:pPr lvl="1"/>
            <a:r>
              <a:rPr lang="en-US" dirty="0"/>
              <a:t>Example text</a:t>
            </a:r>
          </a:p>
        </p:txBody>
      </p:sp>
      <p:graphicFrame>
        <p:nvGraphicFramePr>
          <p:cNvPr id="8" name="Chart Placeholder 7">
            <a:extLst>
              <a:ext uri="{FF2B5EF4-FFF2-40B4-BE49-F238E27FC236}">
                <a16:creationId xmlns:a16="http://schemas.microsoft.com/office/drawing/2014/main" id="{DACF2E19-EBCE-C8AC-2039-E90534D699CF}"/>
              </a:ext>
            </a:extLst>
          </p:cNvPr>
          <p:cNvGraphicFramePr>
            <a:graphicFrameLocks noGrp="1"/>
          </p:cNvGraphicFramePr>
          <p:nvPr>
            <p:ph type="chart" sz="quarter" idx="20"/>
            <p:extLst>
              <p:ext uri="{D42A27DB-BD31-4B8C-83A1-F6EECF244321}">
                <p14:modId xmlns:p14="http://schemas.microsoft.com/office/powerpoint/2010/main" val="3482174496"/>
              </p:ext>
            </p:extLst>
          </p:nvPr>
        </p:nvGraphicFramePr>
        <p:xfrm>
          <a:off x="360363" y="1836738"/>
          <a:ext cx="5373687" cy="451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DB19A-D4D2-6F23-2DAF-91B36AE6776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One line summary of slide / key takeaway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F70AA-82A6-21D4-EECB-5C782DC7B48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GB" dirty="0"/>
              <a:t> of chart and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5276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F8A4EB-4204-85C2-9AE4-F9A40F27F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356DC-334E-1146-8C47-B0DA3BCDFCC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21E1F-C754-3056-5E9D-515C6E9292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Example text</a:t>
            </a:r>
          </a:p>
          <a:p>
            <a:r>
              <a:rPr lang="en-US"/>
              <a:t>Example text</a:t>
            </a:r>
          </a:p>
          <a:p>
            <a:r>
              <a:rPr lang="en-US"/>
              <a:t>Example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0A29B-2DE5-F072-D4A4-BAABFF3F3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1600"/>
              <a:t>This means that MHCLG is able to provide services for X number of people and X number of families</a:t>
            </a:r>
          </a:p>
          <a:p>
            <a:pPr lvl="1"/>
            <a:r>
              <a:rPr lang="en-US"/>
              <a:t>Example text</a:t>
            </a:r>
          </a:p>
          <a:p>
            <a:pPr lvl="1"/>
            <a:r>
              <a:rPr lang="en-US"/>
              <a:t>Example text</a:t>
            </a:r>
          </a:p>
          <a:p>
            <a:pPr lvl="1"/>
            <a:r>
              <a:rPr lang="en-US"/>
              <a:t>Example text</a:t>
            </a:r>
          </a:p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CEA044-94C0-B288-5703-DF6EDEB1D5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sz="1600">
                <a:solidFill>
                  <a:schemeClr val="bg1"/>
                </a:solidFill>
              </a:rPr>
              <a:t>We have directed £</a:t>
            </a:r>
            <a:r>
              <a:rPr lang="en-GB" sz="1600" err="1">
                <a:solidFill>
                  <a:schemeClr val="bg1"/>
                </a:solidFill>
              </a:rPr>
              <a:t>Xm</a:t>
            </a:r>
            <a:r>
              <a:rPr lang="en-GB" sz="1600">
                <a:solidFill>
                  <a:schemeClr val="bg1"/>
                </a:solidFill>
              </a:rPr>
              <a:t> to fund homelessness and rough sleeping services in X local authorities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58EE6B2-C5A1-56B4-4FDD-387B8901447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40BD55-BACA-97D8-3E66-251DB1E309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One line summary of slide / key takeaway</a:t>
            </a:r>
          </a:p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8332707-2FE1-E63C-5552-A226AD04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of text box, text and icon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39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4E0F617-B375-22BE-C21B-2995CE78F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356DC-334E-1146-8C47-B0DA3BCDFCC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23B587-01BE-D343-A728-E2FE386EEB8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/>
              <a:t>Example text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43E040F-BA11-3C66-EA5E-2D8C6CBB64C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/>
              <a:t>Spatial Data Unit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51711E-A75A-2989-EAA0-3BF3156D759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/>
              <a:t>Example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71BBFD-F255-374C-618A-D2780FB0A6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/>
              <a:t>Combined Authorities Arrangements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F068D7-8D91-A39F-2F65-2E6C458C83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Example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083E7-99AE-F3C8-B06F-BA27CB2CB42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Local Growth Plans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F025C-5A50-4C37-5362-F5799E25AE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Example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E17F3-17AA-E22E-E4B5-55438DB5DE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Devolution deals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C4612F4-0F92-D28B-5F39-13792E1723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One line summary of slide / key takeaway</a:t>
            </a:r>
          </a:p>
          <a:p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E050BAB-32B0-FB1B-4777-A0E10F3E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of grouping multiple information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7578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375E97-9BD0-5F8E-CA55-2964CD234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356DC-334E-1146-8C47-B0DA3BCDFCC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4CDB0-F4A4-F308-A02D-FCA57A16F7A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07497" y="2574322"/>
            <a:ext cx="4434448" cy="1692771"/>
          </a:xfrm>
        </p:spPr>
        <p:txBody>
          <a:bodyPr/>
          <a:lstStyle/>
          <a:p>
            <a:r>
              <a:rPr lang="en-GB"/>
              <a:t>We have committed to Local Growth Plans by doing </a:t>
            </a:r>
            <a:r>
              <a:rPr lang="en-GB" err="1"/>
              <a:t>xyz</a:t>
            </a:r>
            <a:endParaRPr lang="en-GB"/>
          </a:p>
          <a:p>
            <a:r>
              <a:rPr lang="en-GB"/>
              <a:t>Example bullet </a:t>
            </a:r>
          </a:p>
          <a:p>
            <a:r>
              <a:rPr lang="en-GB"/>
              <a:t>Example bullet 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ECB96-058B-79EC-DFFB-6AA5650268A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Sub-heading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AAF1F-C424-BB0A-5C1F-AE6EC9706E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/>
              <a:t>X% of the UK’s houses are classified as non-decent  </a:t>
            </a:r>
          </a:p>
          <a:p>
            <a:r>
              <a:rPr lang="en-GB"/>
              <a:t>This is concentrated most heavily in </a:t>
            </a:r>
            <a:br>
              <a:rPr lang="en-GB"/>
            </a:br>
            <a:r>
              <a:rPr lang="en-GB"/>
              <a:t>North East and South West </a:t>
            </a:r>
          </a:p>
          <a:p>
            <a:r>
              <a:rPr lang="en-GB"/>
              <a:t>Example bullet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131359-435F-CBF1-5BBE-C03CBF0252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Sub-heading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53E898-6CC2-E9F3-3E24-4E1EB67645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One line summary of slide / key takeaway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828507-1687-BC2E-6473-567639FF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of grouping multiple information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188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44A9F44-7AAD-1D04-7E40-5A47FCCF2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356DC-334E-1146-8C47-B0DA3BCDFCC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C6ADF6-C1D0-8A89-916C-5110E9E3B13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/>
              <a:t>Example text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98CA03-57F7-4C1A-BEE6-9D417BC673D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/>
              <a:t>Local Government</a:t>
            </a: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76B58CA3-A98A-30C0-7439-2A5E73F34668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584" r="9584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BB806-8657-E3DF-62C1-A86A767CE6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Example 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B5966E-13F7-E31F-4921-C4BB3F55A7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Building safety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90982B9-8DB7-49F4-674A-CC379D08049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3980" r="1398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847AC1-78A0-71F0-DAE2-EE9C840838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Example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75F0B-96D5-080C-DFB2-A8D070E779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Communities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291500F-5DC1-5502-C536-CBFC1532606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4018" r="24018"/>
          <a:stretch/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D3EF408-9B42-BE69-3639-2FE3F90EFD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One line summary of slide / key takeaway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341AC6A-3DAE-F4C8-09B3-594DD4BC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icon and text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897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F5709-6C8A-370E-5030-EA4130D75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356DC-334E-1146-8C47-B0DA3BCDFCC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2456D-3F27-E425-23A1-AA2CFF502C1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Example text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7D75E4-F754-B492-02B9-F9BCC88846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Example text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E27959D1-6208-29B0-1E1C-4070D1B25EA0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357" b="5357"/>
          <a:stretch/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8005AA4-286B-F9D5-C372-1332ECBD79D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7857" r="17857"/>
          <a:stretch/>
        </p:blipFill>
        <p:spPr/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6F83C7E3-6941-B869-47B1-A95D973D0845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A2E3616-E873-5EA9-C943-969F81AB8587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081AD-70AB-7B77-4725-D5043A00AE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One line summary of slide / key takeaway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2113D-4374-31D8-E7A7-2E6A7962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icon and text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642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ustom Design">
  <a:themeElements>
    <a:clrScheme name="Analysis Function Colours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2436D"/>
      </a:accent1>
      <a:accent2>
        <a:srgbClr val="28A197"/>
      </a:accent2>
      <a:accent3>
        <a:srgbClr val="801650"/>
      </a:accent3>
      <a:accent4>
        <a:srgbClr val="F46A25"/>
      </a:accent4>
      <a:accent5>
        <a:srgbClr val="3D3D3D"/>
      </a:accent5>
      <a:accent6>
        <a:srgbClr val="A285D1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edadbfb-1a47-4e66-8805-8f2dfbf04f9b">
      <Terms xmlns="http://schemas.microsoft.com/office/infopath/2007/PartnerControls"/>
    </lcf76f155ced4ddcb4097134ff3c332f>
    <TaxCatchAll xmlns="4e59b1f0-c96c-45d2-b7a4-b2fe27f16a0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F1C33133AABD438DD4B99E5B31D115" ma:contentTypeVersion="11" ma:contentTypeDescription="Create a new document." ma:contentTypeScope="" ma:versionID="179ea0cda59fd8eba2d7410aeb9caaae">
  <xsd:schema xmlns:xsd="http://www.w3.org/2001/XMLSchema" xmlns:xs="http://www.w3.org/2001/XMLSchema" xmlns:p="http://schemas.microsoft.com/office/2006/metadata/properties" xmlns:ns2="1edadbfb-1a47-4e66-8805-8f2dfbf04f9b" xmlns:ns3="4e59b1f0-c96c-45d2-b7a4-b2fe27f16a0d" targetNamespace="http://schemas.microsoft.com/office/2006/metadata/properties" ma:root="true" ma:fieldsID="c50c96e04c17ddaeea2a5fe915daf712" ns2:_="" ns3:_="">
    <xsd:import namespace="1edadbfb-1a47-4e66-8805-8f2dfbf04f9b"/>
    <xsd:import namespace="4e59b1f0-c96c-45d2-b7a4-b2fe27f16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adbfb-1a47-4e66-8805-8f2dfbf04f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56ca3a0-e5c0-40d7-8522-e7aae8be60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9b1f0-c96c-45d2-b7a4-b2fe27f16a0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8ab5fae-5ec9-48e1-955a-684e5fc42e49}" ma:internalName="TaxCatchAll" ma:showField="CatchAllData" ma:web="4e59b1f0-c96c-45d2-b7a4-b2fe27f16a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D30B81-FBD6-4A7F-8112-703D03D14E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683313-30BB-4F73-A6E2-1539437EA9CC}">
  <ds:schemaRefs>
    <ds:schemaRef ds:uri="http://purl.org/dc/elements/1.1/"/>
    <ds:schemaRef ds:uri="http://schemas.microsoft.com/office/2006/metadata/properties"/>
    <ds:schemaRef ds:uri="http://purl.org/dc/terms/"/>
    <ds:schemaRef ds:uri="1edadbfb-1a47-4e66-8805-8f2dfbf04f9b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4e59b1f0-c96c-45d2-b7a4-b2fe27f16a0d"/>
  </ds:schemaRefs>
</ds:datastoreItem>
</file>

<file path=customXml/itemProps3.xml><?xml version="1.0" encoding="utf-8"?>
<ds:datastoreItem xmlns:ds="http://schemas.openxmlformats.org/officeDocument/2006/customXml" ds:itemID="{544725E8-DE84-49A7-81E7-5B47072962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dadbfb-1a47-4e66-8805-8f2dfbf04f9b"/>
    <ds:schemaRef ds:uri="4e59b1f0-c96c-45d2-b7a4-b2fe27f16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bd41ebe-fca6-4f2c-aecb-bf3a17e72416}" enabled="1" method="Privileged" siteId="{bf346810-9c7d-43de-a872-24a2ef3995a8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277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Helvetica Neue</vt:lpstr>
      <vt:lpstr>Custom Design</vt:lpstr>
      <vt:lpstr>Example front page presentation pack</vt:lpstr>
      <vt:lpstr>Example Introduction</vt:lpstr>
      <vt:lpstr>Example of chart and text</vt:lpstr>
      <vt:lpstr>Example of text box, text and icon</vt:lpstr>
      <vt:lpstr>Example of grouping multiple information 1</vt:lpstr>
      <vt:lpstr>Example of grouping multiple information 2</vt:lpstr>
      <vt:lpstr>Example icon and text 1</vt:lpstr>
      <vt:lpstr>Example icon and text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Betty Du</dc:creator>
  <cp:lastModifiedBy>Niall McSharry</cp:lastModifiedBy>
  <cp:revision>3</cp:revision>
  <dcterms:created xsi:type="dcterms:W3CDTF">2023-02-08T12:09:57Z</dcterms:created>
  <dcterms:modified xsi:type="dcterms:W3CDTF">2024-11-22T09:19:08Z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0x0101008AF1C33133AABD438DD4B99E5B31D115</vt:lpwstr>
  </property>
  <property fmtid="{D5CDD505-2E9C-101B-9397-08002B2CF9AE}" pid="3" name="MediaServiceImageTags">
    <vt:lpwstr/>
  </property>
  <property fmtid="{D5CDD505-2E9C-101B-9397-08002B2CF9AE}" pid="4" name="ClassificationContentMarkingFooterLocations">
    <vt:lpwstr>Custom Design:9</vt:lpwstr>
  </property>
  <property fmtid="{D5CDD505-2E9C-101B-9397-08002B2CF9AE}" pid="5" name="ClassificationContentMarkingFooterText">
    <vt:lpwstr>OFFICIAL</vt:lpwstr>
  </property>
  <property fmtid="{D5CDD505-2E9C-101B-9397-08002B2CF9AE}" pid="6" name="ClassificationContentMarkingHeaderLocations">
    <vt:lpwstr>Custom Design:6</vt:lpwstr>
  </property>
  <property fmtid="{D5CDD505-2E9C-101B-9397-08002B2CF9AE}" pid="7" name="ClassificationContentMarkingHeaderText">
    <vt:lpwstr>OFFICIAL</vt:lpwstr>
  </property>
</Properties>
</file>