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0103-AAD5-4D83-82B4-83A8B747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68F0D-A681-4565-BCA8-26FF802C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2215-20AF-407A-8D60-B5F3EB65C643}" type="datetimeFigureOut">
              <a:rPr lang="en-IE" smtClean="0"/>
              <a:t>10/05/2020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E7127-412B-4147-8F84-DA93CD65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779E1-9D27-4106-89D2-0A977F62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B092-884F-48C5-8A3E-2EF33AE6A7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729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2B9D5-AD6B-47D0-BC53-B580595B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B0C5F-6E9E-4C43-8152-4AE245E06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AD46-E747-48DC-A440-2066B2077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2215-20AF-407A-8D60-B5F3EB65C643}" type="datetimeFigureOut">
              <a:rPr lang="en-IE" smtClean="0"/>
              <a:t>10/05/2020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EF62-EE62-4FD5-A509-64FF61AF1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FF5B-05DE-4963-B205-E22C7F0DA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B092-884F-48C5-8A3E-2EF33AE6A7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717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ADA1D3-50E7-484D-973C-A1DD8D27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Hotel Reservation System</a:t>
            </a: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F4BF6-96ED-4242-8CB3-BF632F40D0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3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A1EC5E-7599-48FA-BEA8-809BF478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73BC8-DAAC-435D-B4A0-3E091586FC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9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0E88DB6-784F-4376-AB8D-47C7D74F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Competitor Interfaces</a:t>
            </a:r>
            <a:endParaRPr lang="en-IE"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C119D-9BCE-403B-8821-7C6009B3F1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1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432872-72E4-4BD7-87F7-8CF233F0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B820ED-1514-4AE1-8ABC-F37875D068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3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E16264-AB32-485C-B892-3E58483B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823A2-D721-47A5-BCD0-7272F597DC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7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AC9A1A9-88D9-4D8B-BF56-F4714078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800"/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D0B33-9C1F-49F2-9BC1-E1C423A6F2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2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01B822-233C-4508-A21F-38BA58AC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/>
              <a:t>Project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67ECB-8CA6-4171-9A33-AF8F9635F7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5C506B-4E77-467D-9C11-502F5D3C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532CB-BDBC-4E6E-A5BA-8F1A129C91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C99567A-788C-480F-8046-A4BCBE3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Conclusion</a:t>
            </a:r>
            <a:endParaRPr lang="en-IE" sz="32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19DA0-7530-41D0-BC59-93762DA86E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5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Hotel Reservation System</vt:lpstr>
      <vt:lpstr>Background</vt:lpstr>
      <vt:lpstr>Competitor Interfaces</vt:lpstr>
      <vt:lpstr>Problem</vt:lpstr>
      <vt:lpstr>Solution</vt:lpstr>
      <vt:lpstr>System Architecture</vt:lpstr>
      <vt:lpstr>Project Management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System</dc:title>
  <dc:creator>Niall McCann</dc:creator>
  <cp:lastModifiedBy>Niall McCann</cp:lastModifiedBy>
  <cp:revision>1</cp:revision>
  <dcterms:created xsi:type="dcterms:W3CDTF">2020-05-10T18:36:48Z</dcterms:created>
  <dcterms:modified xsi:type="dcterms:W3CDTF">2020-05-10T18:36:48Z</dcterms:modified>
</cp:coreProperties>
</file>