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CB43D7A-2128-4979-BA6C-DD12FE60932B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CC"/>
    <a:srgbClr val="0000CC"/>
    <a:srgbClr val="006699"/>
    <a:srgbClr val="003399"/>
    <a:srgbClr val="000099"/>
    <a:srgbClr val="000066"/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3199" autoAdjust="0"/>
  </p:normalViewPr>
  <p:slideViewPr>
    <p:cSldViewPr snapToGrid="0">
      <p:cViewPr varScale="1">
        <p:scale>
          <a:sx n="120" d="100"/>
          <a:sy n="120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CD731-C9F1-4BFF-B86A-31626A0E2554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6AFBE-F1F1-43A9-BCC6-2E62D891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20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57447" y="6356353"/>
            <a:ext cx="998195" cy="365125"/>
          </a:xfrm>
        </p:spPr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39410" y="6356353"/>
            <a:ext cx="30861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50618" y="6356353"/>
            <a:ext cx="874485" cy="365125"/>
          </a:xfrm>
        </p:spPr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05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8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1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9521"/>
            <a:ext cx="7886700" cy="756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58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90687"/>
            <a:ext cx="3887391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90690"/>
            <a:ext cx="3868340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20536"/>
            <a:ext cx="7886700" cy="670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8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6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9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4836"/>
            <a:ext cx="2949178" cy="9225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4836"/>
            <a:ext cx="4629150" cy="47262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890D-B0A2-4DD6-9D42-857405BD751E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430" y="6356353"/>
            <a:ext cx="1838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890D-B0A2-4DD6-9D42-857405BD751E}" type="datetimeFigureOut">
              <a:rPr lang="en-GB" smtClean="0"/>
              <a:t>10/10/2017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5621-A25D-4A13-8CCD-BA9CB3FA636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433" y="2339246"/>
            <a:ext cx="7660918" cy="365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433" y="1242031"/>
            <a:ext cx="7660918" cy="962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34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336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32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3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9091" y="1024836"/>
            <a:ext cx="7664335" cy="56443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2435630" y="4348141"/>
            <a:ext cx="4729942" cy="738664"/>
            <a:chOff x="2668386" y="3866586"/>
            <a:chExt cx="4729942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2668386" y="3866586"/>
              <a:ext cx="47299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rPr>
                <a:t>Username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68386" y="4235918"/>
              <a:ext cx="47299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n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rPr>
                <a:t>Password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2589" y="980163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 page</a:t>
            </a:r>
          </a:p>
        </p:txBody>
      </p:sp>
      <p:sp>
        <p:nvSpPr>
          <p:cNvPr id="9" name="Oval 8"/>
          <p:cNvSpPr/>
          <p:nvPr/>
        </p:nvSpPr>
        <p:spPr>
          <a:xfrm>
            <a:off x="3919451" y="1164829"/>
            <a:ext cx="1413164" cy="152775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58094" y="2200502"/>
            <a:ext cx="1413164" cy="1527756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436917" y="2187449"/>
            <a:ext cx="1413164" cy="152775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726179" y="3847007"/>
            <a:ext cx="21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Over Surgery Login </a:t>
            </a:r>
          </a:p>
        </p:txBody>
      </p:sp>
    </p:spTree>
    <p:extLst>
      <p:ext uri="{BB962C8B-B14F-4D97-AF65-F5344CB8AC3E}">
        <p14:creationId xmlns:p14="http://schemas.microsoft.com/office/powerpoint/2010/main" val="29284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6457" y="858596"/>
            <a:ext cx="7664335" cy="56443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81816"/>
              </p:ext>
            </p:extLst>
          </p:nvPr>
        </p:nvGraphicFramePr>
        <p:xfrm>
          <a:off x="1889760" y="4630652"/>
          <a:ext cx="6095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568">
                  <a:extLst>
                    <a:ext uri="{9D8B030D-6E8A-4147-A177-3AD203B41FA5}">
                      <a16:colId xmlns:a16="http://schemas.microsoft.com/office/drawing/2014/main" val="1957167190"/>
                    </a:ext>
                  </a:extLst>
                </a:gridCol>
                <a:gridCol w="805146">
                  <a:extLst>
                    <a:ext uri="{9D8B030D-6E8A-4147-A177-3AD203B41FA5}">
                      <a16:colId xmlns:a16="http://schemas.microsoft.com/office/drawing/2014/main" val="8922445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92488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909955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8419099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40540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304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Friday</a:t>
                      </a:r>
                      <a:r>
                        <a:rPr lang="en-GB" sz="1100" baseline="0" dirty="0"/>
                        <a:t>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Sunday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6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1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50497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7312429" y="4092439"/>
            <a:ext cx="548640" cy="43700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0800000">
            <a:off x="1889760" y="4090790"/>
            <a:ext cx="548640" cy="43700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075112" y="963692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Receptionist Page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299" y="1610744"/>
            <a:ext cx="5026428" cy="2354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71138" y="2022457"/>
            <a:ext cx="2560320" cy="520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1078664" y="2949171"/>
            <a:ext cx="2538516" cy="524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120697" y="1640021"/>
            <a:ext cx="2236124" cy="76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 new Patient Record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120697" y="2517377"/>
            <a:ext cx="2236124" cy="76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Amend existing patient records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20697" y="3385109"/>
            <a:ext cx="2236124" cy="76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Extend patient prescription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5172" y="4209429"/>
            <a:ext cx="131341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Click button to move to the next timetable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6240390" y="4309291"/>
            <a:ext cx="1051290" cy="10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89686B62-1870-406A-9797-EEE64C20FC2D}"/>
              </a:ext>
            </a:extLst>
          </p:cNvPr>
          <p:cNvSpPr/>
          <p:nvPr/>
        </p:nvSpPr>
        <p:spPr>
          <a:xfrm>
            <a:off x="3725428" y="2404893"/>
            <a:ext cx="2236124" cy="764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for patient </a:t>
            </a:r>
          </a:p>
        </p:txBody>
      </p:sp>
    </p:spTree>
    <p:extLst>
      <p:ext uri="{BB962C8B-B14F-4D97-AF65-F5344CB8AC3E}">
        <p14:creationId xmlns:p14="http://schemas.microsoft.com/office/powerpoint/2010/main" val="72523073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22EA40-9116-4BA2-855F-19F2F5B8E1B0}" vid="{DFF4ECC8-7795-47FE-94A0-CDE06E7160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287</TotalTime>
  <Words>38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2_Custom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Akoto, Christian (Student)</dc:creator>
  <cp:lastModifiedBy>Christian Akoto</cp:lastModifiedBy>
  <cp:revision>14</cp:revision>
  <dcterms:created xsi:type="dcterms:W3CDTF">2017-10-10T11:07:28Z</dcterms:created>
  <dcterms:modified xsi:type="dcterms:W3CDTF">2017-10-10T20:43:01Z</dcterms:modified>
</cp:coreProperties>
</file>