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T Sans Narrow" panose="020B0506020203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9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71dd687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71dd687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c71dd687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c71dd687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c71dd687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c71dd687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71dd687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71dd687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71dd687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71dd687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4434450" y="1476224"/>
            <a:ext cx="3706500" cy="16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job search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50" y="761700"/>
            <a:ext cx="4129650" cy="23882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B82A2B-82D2-CE90-CB19-C24984DBD2B3}"/>
              </a:ext>
            </a:extLst>
          </p:cNvPr>
          <p:cNvSpPr txBox="1"/>
          <p:nvPr/>
        </p:nvSpPr>
        <p:spPr>
          <a:xfrm>
            <a:off x="6291618" y="3725839"/>
            <a:ext cx="2224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MARIAMA Yasmine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starting point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837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17"/>
              <a:t>An article showing jobs with highest salary in France </a:t>
            </a:r>
            <a:endParaRPr sz="19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17"/>
              <a:t>⇒ my question was, what the tendency market digital and tech jobs in France?  </a:t>
            </a:r>
            <a:endParaRPr sz="19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17"/>
              <a:t>My Api choice = JSearch</a:t>
            </a:r>
            <a:endParaRPr sz="19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17"/>
              <a:t>JSearch is a recruitment firm </a:t>
            </a:r>
            <a:endParaRPr sz="1917"/>
          </a:p>
          <a:p>
            <a:pPr marL="0" marR="38100" lvl="0" indent="0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17"/>
              <a:t>Endpoint = job search</a:t>
            </a:r>
            <a:endParaRPr sz="1917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⇒My search was “Data analyst in France”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400" y="2109725"/>
            <a:ext cx="4519901" cy="28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Difficulties and learns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 available in the APIs evolves</a:t>
            </a:r>
            <a:endParaRPr dirty="0"/>
          </a:p>
          <a:p>
            <a:pPr marL="0" marR="38100" lvl="0" indent="4572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⇒ save DataFrame in a CSV file </a:t>
            </a: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Informations in some columns were in a dictionary </a:t>
            </a:r>
            <a:endParaRPr dirty="0"/>
          </a:p>
          <a:p>
            <a:pPr marL="0" marR="38100" lvl="0" indent="4572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⇒ Flat DataFrame by using pd.json_normalize()</a:t>
            </a: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38100" indent="0">
              <a:lnSpc>
                <a:spcPct val="128571"/>
              </a:lnSpc>
              <a:buNone/>
            </a:pPr>
            <a:r>
              <a:rPr lang="fr" dirty="0"/>
              <a:t>Large number of columns (53) but:</a:t>
            </a:r>
          </a:p>
          <a:p>
            <a:pPr marL="742950" marR="38100" lvl="1" indent="-285750">
              <a:lnSpc>
                <a:spcPct val="128571"/>
              </a:lnSpc>
            </a:pPr>
            <a:r>
              <a:rPr lang="fr" dirty="0"/>
              <a:t>majority of them is NaN (‘</a:t>
            </a:r>
            <a:r>
              <a:rPr lang="fr" sz="1300" i="1" dirty="0"/>
              <a:t>employers_compagny_type’…)</a:t>
            </a:r>
          </a:p>
          <a:p>
            <a:pPr marL="742950" marR="38100" lvl="1" indent="-285750">
              <a:lnSpc>
                <a:spcPct val="128571"/>
              </a:lnSpc>
            </a:pPr>
            <a:r>
              <a:rPr lang="fr" dirty="0"/>
              <a:t>no interesting information to exploit in this case (</a:t>
            </a:r>
            <a:r>
              <a:rPr lang="fr" sz="1400" i="1" dirty="0"/>
              <a:t>‘</a:t>
            </a:r>
            <a:r>
              <a:rPr lang="fr-FR" sz="1300" i="1" dirty="0" err="1"/>
              <a:t>employer_logo</a:t>
            </a:r>
            <a:r>
              <a:rPr lang="fr-FR" sz="1300" i="1" dirty="0"/>
              <a:t>', 'employer_</a:t>
            </a:r>
            <a:r>
              <a:rPr lang="fr-FR" sz="1300" i="1" dirty="0" err="1"/>
              <a:t>website</a:t>
            </a:r>
            <a:r>
              <a:rPr lang="fr-FR" sz="1300" i="1" dirty="0"/>
              <a:t>','</a:t>
            </a:r>
            <a:r>
              <a:rPr lang="fr-FR" sz="1300" i="1" dirty="0" err="1"/>
              <a:t>job_latitude</a:t>
            </a:r>
            <a:r>
              <a:rPr lang="fr-FR" sz="1300" i="1" dirty="0"/>
              <a:t>', 'job_longitude’,'</a:t>
            </a:r>
            <a:r>
              <a:rPr lang="fr-FR" sz="1300" i="1" dirty="0" err="1"/>
              <a:t>job_google_link</a:t>
            </a:r>
            <a:r>
              <a:rPr lang="fr-FR" sz="1300" i="1" dirty="0"/>
              <a:t>’ ….</a:t>
            </a:r>
            <a:r>
              <a:rPr lang="fr-FR" sz="1300" dirty="0"/>
              <a:t>)</a:t>
            </a:r>
            <a:endParaRPr lang="fr" dirty="0"/>
          </a:p>
          <a:p>
            <a:pPr marL="742950" marR="38100" lvl="1" indent="-285750">
              <a:lnSpc>
                <a:spcPct val="128571"/>
              </a:lnSpc>
            </a:pPr>
            <a:r>
              <a:rPr lang="fr-FR" dirty="0"/>
              <a:t>B</a:t>
            </a:r>
            <a:r>
              <a:rPr lang="fr" dirty="0"/>
              <a:t>oolean </a:t>
            </a:r>
            <a:r>
              <a:rPr lang="fr-FR" sz="1700" dirty="0">
                <a:solidFill>
                  <a:srgbClr val="1F1F1F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Wingdings" panose="05000000000000000000" pitchFamily="2" charset="2"/>
              </a:rPr>
              <a:t>	</a:t>
            </a:r>
            <a:endParaRPr sz="1700" dirty="0">
              <a:solidFill>
                <a:srgbClr val="1F1F1F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        </a:t>
            </a: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1F1F1F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/>
              <a:t>Jobs offers by type of compagnies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/>
              <a:t>Top 5 companies recruiting in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    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/>
              <a:t>  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F83C64-C1B6-03BA-30CB-4C06503C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57" y="1845001"/>
            <a:ext cx="4865428" cy="29613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546F05E-463D-B233-F9FE-666B31BD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71" y="1566623"/>
            <a:ext cx="2597283" cy="1759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Required experience 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48600" y="1248900"/>
            <a:ext cx="84468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required_experience_in_months: </a:t>
            </a:r>
            <a:r>
              <a:rPr lang="fr" b="1" dirty="0"/>
              <a:t>78% missing values</a:t>
            </a:r>
            <a:r>
              <a:rPr lang="fr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required_experience_in_months	%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 dirty="0"/>
              <a:t>  36.0    </a:t>
            </a:r>
            <a:r>
              <a:rPr lang="fr" dirty="0"/>
              <a:t>		                   </a:t>
            </a:r>
            <a:r>
              <a:rPr lang="fr" b="1" dirty="0"/>
              <a:t>38.2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60.0     		                   32.4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12.0                                                     8.8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120.0     		                    5.9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24.0      		                    5.9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48.0     		                    2.9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    84.0     		                    2.9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/>
              <a:t>    360.0     		                    2.9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457199" y="1981825"/>
            <a:ext cx="4668253" cy="2560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jobs search by localisation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Jobs are </a:t>
            </a:r>
            <a:r>
              <a:rPr lang="fr-FR" dirty="0" err="1"/>
              <a:t>principaly</a:t>
            </a:r>
            <a:r>
              <a:rPr lang="fr-FR" dirty="0"/>
              <a:t> in large </a:t>
            </a:r>
            <a:r>
              <a:rPr lang="fr-FR" dirty="0" err="1"/>
              <a:t>cities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B91B84-14E1-6843-A1F8-BD444440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24471"/>
            <a:ext cx="4007637" cy="10945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B6D41-E13D-B1E5-1509-558CFA00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196EAF-AFD6-3B89-F0BC-EFDA8FF56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1. You have more chance to find a job in a big city. </a:t>
            </a:r>
          </a:p>
          <a:p>
            <a:pPr>
              <a:buFont typeface="+mj-lt"/>
              <a:buAutoNum type="arabicPeriod"/>
            </a:pPr>
            <a:r>
              <a:rPr lang="en-US" dirty="0"/>
              <a:t>In France, jobs are focus on Paris</a:t>
            </a:r>
          </a:p>
          <a:p>
            <a:pPr>
              <a:buFont typeface="+mj-lt"/>
              <a:buAutoNum type="arabicPeriod"/>
            </a:pPr>
            <a:r>
              <a:rPr lang="en-US" dirty="0"/>
              <a:t>2. An </a:t>
            </a:r>
            <a:r>
              <a:rPr lang="en-US" dirty="0" err="1"/>
              <a:t>expérience</a:t>
            </a:r>
            <a:r>
              <a:rPr lang="en-US" dirty="0"/>
              <a:t> is generally </a:t>
            </a:r>
            <a:r>
              <a:rPr lang="en-US" dirty="0" err="1"/>
              <a:t>requiered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/>
              <a:t>3. The salary depend of the </a:t>
            </a:r>
            <a:r>
              <a:rPr lang="en-US" dirty="0" err="1"/>
              <a:t>expérience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0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5B5E5-AC3C-AACE-7416-738198F2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52" y="2009130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!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31374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286</Words>
  <Application>Microsoft Office PowerPoint</Application>
  <PresentationFormat>Affichage à l'écran (16:9)</PresentationFormat>
  <Paragraphs>49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PT Sans Narrow</vt:lpstr>
      <vt:lpstr>Arial</vt:lpstr>
      <vt:lpstr>Open Sans</vt:lpstr>
      <vt:lpstr>Tropic</vt:lpstr>
      <vt:lpstr>DATA ANALYST  job search</vt:lpstr>
      <vt:lpstr>starting point</vt:lpstr>
      <vt:lpstr>Difficulties and learns</vt:lpstr>
      <vt:lpstr>Jobs offers by type of compagnies</vt:lpstr>
      <vt:lpstr>Required experience </vt:lpstr>
      <vt:lpstr>jobs search by localisation</vt:lpstr>
      <vt:lpstr>Conclusion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Yasmine MARIAMA</dc:creator>
  <cp:lastModifiedBy>yasmine Mariama</cp:lastModifiedBy>
  <cp:revision>7</cp:revision>
  <dcterms:modified xsi:type="dcterms:W3CDTF">2024-10-19T14:07:22Z</dcterms:modified>
</cp:coreProperties>
</file>