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5060202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71dd68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71dd68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71dd68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71dd68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71dd687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71dd687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71dd687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71dd687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71dd687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71dd687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4434450" y="1476224"/>
            <a:ext cx="3706500" cy="16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job search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0" y="761700"/>
            <a:ext cx="4129650" cy="238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starting point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837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7"/>
              <a:t>An article showing jobs with highest salary in France 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⇒ my question was, what the tendency market digital and tech jobs in France?  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My Api choice = JSearch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JSearch is a recruitment firm </a:t>
            </a:r>
            <a:endParaRPr sz="1917"/>
          </a:p>
          <a:p>
            <a:pPr marL="0" marR="381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Endpoint = job search</a:t>
            </a:r>
            <a:endParaRPr sz="1917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⇒My search was “Data analyst in France”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400" y="2109725"/>
            <a:ext cx="4519901" cy="28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Difficulties and learns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available in the APIs evolves</a:t>
            </a:r>
            <a:endParaRPr dirty="0"/>
          </a:p>
          <a:p>
            <a:pPr marL="0" marR="38100" lvl="0" indent="4572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⇒ save DataFrame in a CSV file </a:t>
            </a: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Informations in some columns were in a dictionary </a:t>
            </a:r>
            <a:endParaRPr dirty="0"/>
          </a:p>
          <a:p>
            <a:pPr marL="0" marR="38100" lvl="0" indent="4572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⇒ Flat DataFrame by using pd.json_normalize()</a:t>
            </a: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Large number of columns (53) but majority of them is NaN or no interesting information to exploit in this case or boolean </a:t>
            </a:r>
            <a:endParaRPr sz="2100" dirty="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/>
              <a:t>Jobs offers by type of compagnies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Top 5 companies recruiting in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 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 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F83C64-C1B6-03BA-30CB-4C06503C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7" y="1845001"/>
            <a:ext cx="4865428" cy="29613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46F05E-463D-B233-F9FE-666B31BD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71" y="1566623"/>
            <a:ext cx="2597283" cy="175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Required experience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48600" y="1248900"/>
            <a:ext cx="84468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required_experience_in_months: </a:t>
            </a:r>
            <a:r>
              <a:rPr lang="fr" b="1" dirty="0"/>
              <a:t>78% missing values</a:t>
            </a:r>
            <a:r>
              <a:rPr lang="f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required_experience_in_months	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 dirty="0"/>
              <a:t>  36.0    </a:t>
            </a:r>
            <a:r>
              <a:rPr lang="fr" dirty="0"/>
              <a:t>		                   </a:t>
            </a:r>
            <a:r>
              <a:rPr lang="fr" b="1" dirty="0"/>
              <a:t>38.2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60.0     		                   32.4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12.0                                                     8.8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120.0     		                    5.9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24.0      		                    5.9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48.0     		                    2.9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84.0     		                    2.9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    360.0     		                    2.9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457199" y="1981825"/>
            <a:ext cx="4668253" cy="2560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jobs search by localisation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Jobs are </a:t>
            </a:r>
            <a:r>
              <a:rPr lang="fr-FR" dirty="0" err="1"/>
              <a:t>principaly</a:t>
            </a:r>
            <a:r>
              <a:rPr lang="fr-FR" dirty="0"/>
              <a:t> in large </a:t>
            </a:r>
            <a:r>
              <a:rPr lang="fr-FR" dirty="0" err="1"/>
              <a:t>cities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B91B84-14E1-6843-A1F8-BD444440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24471"/>
            <a:ext cx="4007637" cy="1094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B5E5-AC3C-AACE-7416-738198F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2009130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31374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212</Words>
  <Application>Microsoft Office PowerPoint</Application>
  <PresentationFormat>Affichage à l'écran (16:9)</PresentationFormat>
  <Paragraphs>41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PT Sans Narrow</vt:lpstr>
      <vt:lpstr>Open Sans</vt:lpstr>
      <vt:lpstr>Arial</vt:lpstr>
      <vt:lpstr>Tropic</vt:lpstr>
      <vt:lpstr>DATA ANALYST  job search</vt:lpstr>
      <vt:lpstr>starting point</vt:lpstr>
      <vt:lpstr>Difficulties and learns</vt:lpstr>
      <vt:lpstr>Jobs offers by type of compagnies</vt:lpstr>
      <vt:lpstr>Required experience </vt:lpstr>
      <vt:lpstr>jobs search by localisation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Yasmine MARIAMA</dc:creator>
  <cp:lastModifiedBy>yasmine Mariama</cp:lastModifiedBy>
  <cp:revision>4</cp:revision>
  <dcterms:modified xsi:type="dcterms:W3CDTF">2024-10-19T11:20:35Z</dcterms:modified>
</cp:coreProperties>
</file>