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6" y="-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4FEE66-4AB6-49C1-8CAD-B9C7504CB378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85391-F318-4F24-ADBA-3539E87F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85391-F318-4F24-ADBA-3539E87F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85391-F318-4F24-ADBA-3539E87F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(n) time</a:t>
            </a:r>
            <a:r>
              <a:rPr lang="en-US" baseline="0" dirty="0" smtClean="0"/>
              <a:t> per call, there are n-1 calls, so the whole thing is O(n2)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85391-F318-4F24-ADBA-3539E87F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1EF17E-E1AE-4AB4-9797-227AD7FA79DA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F4557A-E4A0-4325-8201-8E5E27B3CD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Disjoint Set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Append </a:t>
            </a:r>
            <a:r>
              <a:rPr lang="en-US" dirty="0"/>
              <a:t>y’s list onto end of x’s list. Use x’s tail pointer to </a:t>
            </a:r>
            <a:r>
              <a:rPr lang="en-US" dirty="0" smtClean="0"/>
              <a:t>find the </a:t>
            </a:r>
            <a:r>
              <a:rPr lang="en-US" dirty="0"/>
              <a:t>end.</a:t>
            </a:r>
          </a:p>
          <a:p>
            <a:pPr lvl="1"/>
            <a:r>
              <a:rPr lang="en-US" dirty="0"/>
              <a:t>Need to update the pointer back to the set object for every node on y’s list.</a:t>
            </a:r>
          </a:p>
          <a:p>
            <a:pPr lvl="1"/>
            <a:r>
              <a:rPr lang="en-US" dirty="0"/>
              <a:t>If appending a large list onto a small list, it can take a while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the worst case, </a:t>
            </a:r>
            <a:r>
              <a:rPr lang="en-US" dirty="0" smtClean="0"/>
              <a:t>this </a:t>
            </a:r>
            <a:r>
              <a:rPr lang="en-US" dirty="0"/>
              <a:t>requires </a:t>
            </a:r>
            <a:r>
              <a:rPr lang="en-US" dirty="0" smtClean="0"/>
              <a:t>an average </a:t>
            </a:r>
            <a:r>
              <a:rPr lang="en-US" dirty="0"/>
              <a:t>of </a:t>
            </a:r>
            <a:r>
              <a:rPr lang="el-GR" dirty="0" smtClean="0"/>
              <a:t>Θ</a:t>
            </a:r>
            <a:r>
              <a:rPr lang="en-US" dirty="0" smtClean="0"/>
              <a:t>(n) </a:t>
            </a:r>
            <a:r>
              <a:rPr lang="en-US" dirty="0"/>
              <a:t>time per call because we may be appending a longer list </a:t>
            </a:r>
            <a:r>
              <a:rPr lang="en-US" dirty="0" smtClean="0"/>
              <a:t>onto a </a:t>
            </a:r>
            <a:r>
              <a:rPr lang="en-US" dirty="0"/>
              <a:t>shorter list</a:t>
            </a:r>
          </a:p>
        </p:txBody>
      </p:sp>
    </p:spTree>
    <p:extLst>
      <p:ext uri="{BB962C8B-B14F-4D97-AF65-F5344CB8AC3E}">
        <p14:creationId xmlns:p14="http://schemas.microsoft.com/office/powerpoint/2010/main" val="12169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562600" cy="3657600"/>
          </a:xfrm>
        </p:spPr>
        <p:txBody>
          <a:bodyPr/>
          <a:lstStyle/>
          <a:p>
            <a:r>
              <a:rPr lang="en-US" dirty="0" smtClean="0"/>
              <a:t>Take the time complexity for the complete set of operations, and divide by the number of operations.  </a:t>
            </a:r>
          </a:p>
          <a:p>
            <a:r>
              <a:rPr lang="en-US" dirty="0" smtClean="0"/>
              <a:t>For a disjoint set problem,  total time to do 2n-1 operations =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Amortized time per operation =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8" t="27424" r="50361" b="44026"/>
          <a:stretch/>
        </p:blipFill>
        <p:spPr bwMode="auto">
          <a:xfrm>
            <a:off x="6019800" y="1755072"/>
            <a:ext cx="3033272" cy="21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42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Weighted-union</a:t>
            </a:r>
            <a:r>
              <a:rPr lang="en-US" dirty="0"/>
              <a:t> </a:t>
            </a:r>
            <a:r>
              <a:rPr lang="en-US" dirty="0" smtClean="0"/>
              <a:t>heuristic</a:t>
            </a:r>
          </a:p>
          <a:p>
            <a:pPr lvl="1"/>
            <a:r>
              <a:rPr lang="en-US" dirty="0" smtClean="0"/>
              <a:t>Keep track of the length of each list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append the smaller list to the larger list</a:t>
            </a:r>
            <a:r>
              <a:rPr lang="en-US" dirty="0" smtClean="0"/>
              <a:t>. (</a:t>
            </a:r>
            <a:r>
              <a:rPr lang="en-US" dirty="0"/>
              <a:t>Break ties arbitrarily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union can still take 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(n) </a:t>
            </a:r>
            <a:r>
              <a:rPr lang="en-US" dirty="0"/>
              <a:t>time, e.g., if both sets have n=2 </a:t>
            </a:r>
            <a:r>
              <a:rPr lang="en-US" dirty="0" smtClean="0"/>
              <a:t>members.</a:t>
            </a:r>
            <a:endParaRPr lang="en-US" dirty="0"/>
          </a:p>
          <a:p>
            <a:pPr lvl="1"/>
            <a:r>
              <a:rPr lang="en-US" dirty="0"/>
              <a:t>With weighted union, a sequence of m operations on n elements </a:t>
            </a:r>
            <a:r>
              <a:rPr lang="en-US" dirty="0" smtClean="0"/>
              <a:t>takes </a:t>
            </a:r>
            <a:r>
              <a:rPr lang="en-US" b="1" dirty="0" smtClean="0"/>
              <a:t>O(m + </a:t>
            </a:r>
            <a:r>
              <a:rPr lang="en-US" b="1" dirty="0"/>
              <a:t>n </a:t>
            </a:r>
            <a:r>
              <a:rPr lang="en-US" b="1" dirty="0" err="1"/>
              <a:t>lg</a:t>
            </a:r>
            <a:r>
              <a:rPr lang="en-US" b="1" dirty="0"/>
              <a:t> </a:t>
            </a:r>
            <a:r>
              <a:rPr lang="en-US" b="1" dirty="0" smtClean="0"/>
              <a:t>n) </a:t>
            </a:r>
            <a:r>
              <a:rPr lang="en-US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92199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forest </a:t>
            </a:r>
            <a:r>
              <a:rPr lang="en-US" dirty="0"/>
              <a:t>of trees.</a:t>
            </a:r>
          </a:p>
          <a:p>
            <a:pPr lvl="1"/>
            <a:r>
              <a:rPr lang="en-US" dirty="0"/>
              <a:t>1 tree per set. Root is representative.</a:t>
            </a:r>
          </a:p>
          <a:p>
            <a:pPr lvl="1"/>
            <a:r>
              <a:rPr lang="en-US" dirty="0"/>
              <a:t>Each node points only to its parent.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53883" r="8274" b="7817"/>
          <a:stretch/>
        </p:blipFill>
        <p:spPr bwMode="auto">
          <a:xfrm>
            <a:off x="1295400" y="2495550"/>
            <a:ext cx="6781800" cy="237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00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MAKE-SET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a single-node tree.</a:t>
            </a:r>
          </a:p>
          <a:p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one root a child of the other.</a:t>
            </a:r>
          </a:p>
          <a:p>
            <a:r>
              <a:rPr lang="en-US" dirty="0" smtClean="0"/>
              <a:t>FIND-SET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pointers to the root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Sounds good, but if our trees end up looking like linked lists, we haven't gained anything.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by </a:t>
            </a:r>
            <a:r>
              <a:rPr lang="en-US" dirty="0" smtClean="0"/>
              <a:t>rank</a:t>
            </a:r>
          </a:p>
          <a:p>
            <a:pPr lvl="1"/>
            <a:r>
              <a:rPr lang="en-US" dirty="0"/>
              <a:t>Make the root with the smaller rank into a child of the root with the </a:t>
            </a:r>
            <a:r>
              <a:rPr lang="en-US" dirty="0" smtClean="0"/>
              <a:t>larger rank.</a:t>
            </a:r>
          </a:p>
          <a:p>
            <a:pPr lvl="1"/>
            <a:r>
              <a:rPr lang="en-US" dirty="0" smtClean="0"/>
              <a:t>Rank is an upper bound on the height of a node.</a:t>
            </a:r>
          </a:p>
          <a:p>
            <a:pPr lvl="1"/>
            <a:r>
              <a:rPr lang="en-US" dirty="0" smtClean="0"/>
              <a:t>Size (number of nodes) of the trees is irrelevant.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</a:p>
          <a:p>
            <a:pPr lvl="1"/>
            <a:r>
              <a:rPr lang="en-US" dirty="0"/>
              <a:t>Find path </a:t>
            </a:r>
            <a:r>
              <a:rPr lang="en-US" dirty="0" smtClean="0"/>
              <a:t>= </a:t>
            </a:r>
            <a:r>
              <a:rPr lang="en-US" dirty="0"/>
              <a:t>nodes visited during FIND-SET on the trip </a:t>
            </a:r>
            <a:r>
              <a:rPr lang="en-US" dirty="0" smtClean="0"/>
              <a:t>to the </a:t>
            </a:r>
            <a:r>
              <a:rPr lang="en-US" dirty="0"/>
              <a:t>root.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all nodes on the find path direct children of root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want the tree to be</a:t>
            </a:r>
            <a:br>
              <a:rPr lang="en-US" dirty="0" smtClean="0"/>
            </a:br>
            <a:r>
              <a:rPr lang="en-US" dirty="0" smtClean="0"/>
              <a:t>as short and bushy</a:t>
            </a:r>
            <a:br>
              <a:rPr lang="en-US" dirty="0" smtClean="0"/>
            </a:br>
            <a:r>
              <a:rPr lang="en-US" dirty="0" smtClean="0"/>
              <a:t>as possible.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33375" r="18503" b="21690"/>
          <a:stretch/>
        </p:blipFill>
        <p:spPr bwMode="auto">
          <a:xfrm>
            <a:off x="3657600" y="2692293"/>
            <a:ext cx="4876800" cy="23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3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implementation with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6" t="73223" r="46019" b="9233"/>
          <a:stretch/>
        </p:blipFill>
        <p:spPr bwMode="auto">
          <a:xfrm>
            <a:off x="5562600" y="1131133"/>
            <a:ext cx="3240101" cy="13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3835400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2724150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notice how cleverly</a:t>
            </a:r>
          </a:p>
          <a:p>
            <a:r>
              <a:rPr lang="en-US" sz="1400" dirty="0" err="1" smtClean="0"/>
              <a:t>x.p</a:t>
            </a:r>
            <a:r>
              <a:rPr lang="en-US" sz="1400" dirty="0" smtClean="0"/>
              <a:t>=FIND-SET(</a:t>
            </a:r>
            <a:r>
              <a:rPr lang="en-US" sz="1400" dirty="0" err="1" smtClean="0"/>
              <a:t>x.p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accomplishes path </a:t>
            </a:r>
          </a:p>
          <a:p>
            <a:r>
              <a:rPr lang="en-US" sz="1400" dirty="0" smtClean="0"/>
              <a:t>compression</a:t>
            </a:r>
            <a:r>
              <a:rPr lang="en-US" sz="1400" dirty="0" smtClean="0"/>
              <a:t>!</a:t>
            </a:r>
          </a:p>
          <a:p>
            <a:endParaRPr lang="en-US" sz="1400" dirty="0"/>
          </a:p>
          <a:p>
            <a:r>
              <a:rPr lang="en-US" sz="1400" dirty="0"/>
              <a:t>FIND-SET makes a pass up to find the root, and a pass down as recursion unwinds</a:t>
            </a:r>
          </a:p>
          <a:p>
            <a:r>
              <a:rPr lang="en-US" sz="1400" dirty="0"/>
              <a:t>to update each node on find path to point directly to root.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688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use both </a:t>
            </a:r>
            <a:r>
              <a:rPr lang="en-US" b="1" dirty="0"/>
              <a:t>union by rank </a:t>
            </a:r>
            <a:r>
              <a:rPr lang="en-US" dirty="0"/>
              <a:t>and </a:t>
            </a:r>
            <a:r>
              <a:rPr lang="en-US" b="1" dirty="0"/>
              <a:t>path compression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O(m </a:t>
            </a:r>
            <a:r>
              <a:rPr lang="el-GR" dirty="0" smtClean="0"/>
              <a:t>α</a:t>
            </a:r>
            <a:r>
              <a:rPr lang="en-US" dirty="0" smtClean="0"/>
              <a:t>(n)).</a:t>
            </a:r>
            <a:endParaRPr lang="en-US" dirty="0"/>
          </a:p>
          <a:p>
            <a:r>
              <a:rPr lang="el-GR" dirty="0" smtClean="0"/>
              <a:t>α</a:t>
            </a:r>
            <a:r>
              <a:rPr lang="en-US" dirty="0" smtClean="0"/>
              <a:t> is a very-slow growing function</a:t>
            </a:r>
          </a:p>
          <a:p>
            <a:r>
              <a:rPr lang="en-US" dirty="0" smtClean="0"/>
              <a:t>Running time is just barely </a:t>
            </a:r>
            <a:r>
              <a:rPr lang="en-US" dirty="0" err="1" smtClean="0"/>
              <a:t>superlinear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nonrecursive</a:t>
            </a:r>
            <a:r>
              <a:rPr lang="en-US" dirty="0"/>
              <a:t> version of FIND-SET with path compression</a:t>
            </a:r>
          </a:p>
        </p:txBody>
      </p:sp>
    </p:spTree>
    <p:extLst>
      <p:ext uri="{BB962C8B-B14F-4D97-AF65-F5344CB8AC3E}">
        <p14:creationId xmlns:p14="http://schemas.microsoft.com/office/powerpoint/2010/main" val="41228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Disjoint-set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known as “</a:t>
            </a:r>
            <a:r>
              <a:rPr lang="en-US" b="1" dirty="0"/>
              <a:t>union find</a:t>
            </a:r>
            <a:r>
              <a:rPr lang="en-US" dirty="0" smtClean="0"/>
              <a:t>.”</a:t>
            </a:r>
          </a:p>
          <a:p>
            <a:r>
              <a:rPr lang="en-US" b="1" dirty="0" smtClean="0"/>
              <a:t>Disjoint</a:t>
            </a:r>
            <a:r>
              <a:rPr lang="en-US" dirty="0" smtClean="0"/>
              <a:t> = "no elements in common"</a:t>
            </a:r>
            <a:endParaRPr lang="en-US" dirty="0"/>
          </a:p>
          <a:p>
            <a:r>
              <a:rPr lang="en-US" dirty="0"/>
              <a:t>Maintain collection S =</a:t>
            </a:r>
            <a:r>
              <a:rPr lang="en-US" dirty="0" smtClean="0"/>
              <a:t> {S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} </a:t>
            </a:r>
            <a:r>
              <a:rPr lang="en-US" dirty="0"/>
              <a:t>of </a:t>
            </a:r>
            <a:r>
              <a:rPr lang="en-US" dirty="0" smtClean="0"/>
              <a:t>disjoint </a:t>
            </a:r>
            <a:r>
              <a:rPr lang="en-US" dirty="0"/>
              <a:t>dynamic (changing over time</a:t>
            </a:r>
            <a:r>
              <a:rPr lang="en-US" dirty="0" smtClean="0"/>
              <a:t>) sets</a:t>
            </a:r>
            <a:r>
              <a:rPr lang="en-US" dirty="0"/>
              <a:t>.</a:t>
            </a:r>
          </a:p>
          <a:p>
            <a:r>
              <a:rPr lang="en-US" dirty="0"/>
              <a:t>Each set is identified by a </a:t>
            </a:r>
            <a:r>
              <a:rPr lang="en-US" b="1" dirty="0"/>
              <a:t>representative</a:t>
            </a:r>
            <a:r>
              <a:rPr lang="en-US" dirty="0"/>
              <a:t>, which is some member of the set.</a:t>
            </a:r>
          </a:p>
          <a:p>
            <a:r>
              <a:rPr lang="en-US" dirty="0"/>
              <a:t>Doesn’t matter which member is the representative, as long as if we ask for </a:t>
            </a:r>
            <a:r>
              <a:rPr lang="en-US" dirty="0" smtClean="0"/>
              <a:t>the representative </a:t>
            </a:r>
            <a:r>
              <a:rPr lang="en-US" dirty="0"/>
              <a:t>twice without modifying the set, we get the same answer </a:t>
            </a:r>
            <a:r>
              <a:rPr lang="en-US" dirty="0" smtClean="0"/>
              <a:t>both times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MAKE-SET(x)</a:t>
            </a:r>
          </a:p>
          <a:p>
            <a:pPr lvl="1"/>
            <a:r>
              <a:rPr lang="en-US" dirty="0" smtClean="0"/>
              <a:t>Makes a new set whose only member (and representative) is x.</a:t>
            </a:r>
            <a:endParaRPr lang="en-US" dirty="0"/>
          </a:p>
          <a:p>
            <a:r>
              <a:rPr lang="en-US" dirty="0" smtClean="0"/>
              <a:t>UNION(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Unites </a:t>
            </a:r>
            <a:r>
              <a:rPr lang="en-US" dirty="0"/>
              <a:t>the dynamic sets that contain x and y, say </a:t>
            </a:r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y</a:t>
            </a:r>
            <a:r>
              <a:rPr lang="en-US" dirty="0"/>
              <a:t>, into </a:t>
            </a:r>
            <a:r>
              <a:rPr lang="en-US" dirty="0" smtClean="0"/>
              <a:t>a new </a:t>
            </a:r>
            <a:r>
              <a:rPr lang="en-US" dirty="0"/>
              <a:t>set that is the union of these two sets</a:t>
            </a:r>
            <a:r>
              <a:rPr lang="en-US" dirty="0" smtClean="0"/>
              <a:t>. The representative is any member of </a:t>
            </a:r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.</a:t>
            </a:r>
          </a:p>
          <a:p>
            <a:r>
              <a:rPr lang="en-US" dirty="0" smtClean="0"/>
              <a:t>FIND-SET(x)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pointer to the representative of the (unique) set </a:t>
            </a:r>
            <a:r>
              <a:rPr lang="en-US" dirty="0" smtClean="0"/>
              <a:t>containing 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55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in terms of: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, the number of MAKE-SET operations,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, the total number of MAKE-SET, UNION, and FIND-SET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UNION(x) reduces the number of sets by 1.</a:t>
            </a:r>
          </a:p>
          <a:p>
            <a:pPr lvl="1"/>
            <a:r>
              <a:rPr lang="en-US" dirty="0" smtClean="0"/>
              <a:t>max number of UNION operations is 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114144" cy="3657600"/>
          </a:xfrm>
        </p:spPr>
        <p:txBody>
          <a:bodyPr/>
          <a:lstStyle/>
          <a:p>
            <a:r>
              <a:rPr lang="en-US" dirty="0" smtClean="0"/>
              <a:t>Why not use DFS?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5" t="51670" r="39030" b="14051"/>
          <a:stretch/>
        </p:blipFill>
        <p:spPr bwMode="auto">
          <a:xfrm>
            <a:off x="4648200" y="1504950"/>
            <a:ext cx="3457816" cy="262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9" t="21412" r="26497" b="23500"/>
          <a:stretch/>
        </p:blipFill>
        <p:spPr bwMode="auto">
          <a:xfrm>
            <a:off x="3505200" y="1123414"/>
            <a:ext cx="5404438" cy="398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63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execution of CONNECTED-COMPONENTS on an undirected graph </a:t>
            </a:r>
            <a:r>
              <a:rPr lang="en-US" dirty="0" smtClean="0"/>
              <a:t>with </a:t>
            </a:r>
            <a:r>
              <a:rPr lang="en-US" dirty="0"/>
              <a:t>k connected </a:t>
            </a:r>
            <a:r>
              <a:rPr lang="en-US" dirty="0" smtClean="0"/>
              <a:t>components,</a:t>
            </a:r>
          </a:p>
          <a:p>
            <a:pPr lvl="1"/>
            <a:r>
              <a:rPr lang="en-US" dirty="0" smtClean="0"/>
              <a:t>How many times is MAKE-SET called?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times is FIND-SET called? </a:t>
            </a:r>
            <a:endParaRPr lang="en-US" dirty="0" smtClean="0"/>
          </a:p>
          <a:p>
            <a:pPr lvl="1"/>
            <a:r>
              <a:rPr lang="en-US" dirty="0" smtClean="0"/>
              <a:t>How many </a:t>
            </a:r>
            <a:r>
              <a:rPr lang="en-US" dirty="0"/>
              <a:t>times is UNION called? </a:t>
            </a:r>
            <a:endParaRPr lang="en-US" dirty="0" smtClean="0"/>
          </a:p>
          <a:p>
            <a:pPr lvl="1"/>
            <a:r>
              <a:rPr lang="en-US" dirty="0" smtClean="0"/>
              <a:t>Express </a:t>
            </a:r>
            <a:r>
              <a:rPr lang="en-US" dirty="0"/>
              <a:t>your answers in terms of </a:t>
            </a:r>
            <a:r>
              <a:rPr lang="en-US" dirty="0" smtClean="0"/>
              <a:t>|V|, |E|, </a:t>
            </a:r>
            <a:r>
              <a:rPr lang="en-US" dirty="0"/>
              <a:t>and k.</a:t>
            </a:r>
          </a:p>
        </p:txBody>
      </p:sp>
    </p:spTree>
    <p:extLst>
      <p:ext uri="{BB962C8B-B14F-4D97-AF65-F5344CB8AC3E}">
        <p14:creationId xmlns:p14="http://schemas.microsoft.com/office/powerpoint/2010/main" val="76789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1" t="21111" r="21417" b="37271"/>
          <a:stretch/>
        </p:blipFill>
        <p:spPr bwMode="auto">
          <a:xfrm>
            <a:off x="381000" y="1123950"/>
            <a:ext cx="8382000" cy="389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31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MAKE-SET</a:t>
            </a:r>
          </a:p>
          <a:p>
            <a:pPr lvl="1"/>
            <a:r>
              <a:rPr lang="en-US" dirty="0" smtClean="0"/>
              <a:t>Create a singleton list (time complexity?)</a:t>
            </a:r>
          </a:p>
          <a:p>
            <a:r>
              <a:rPr lang="en-US" dirty="0" smtClean="0"/>
              <a:t>FIND-SET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pointer back to the list object, and then follow the </a:t>
            </a:r>
            <a:r>
              <a:rPr lang="en-US" dirty="0" smtClean="0"/>
              <a:t>head pointer </a:t>
            </a:r>
            <a:r>
              <a:rPr lang="en-US" dirty="0"/>
              <a:t>to the representative</a:t>
            </a:r>
            <a:r>
              <a:rPr lang="en-US" dirty="0" smtClean="0"/>
              <a:t>. (time complexity?)</a:t>
            </a:r>
            <a:endParaRPr lang="en-US" dirty="0"/>
          </a:p>
          <a:p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couple of ways to do it.</a:t>
            </a:r>
          </a:p>
        </p:txBody>
      </p:sp>
    </p:spTree>
    <p:extLst>
      <p:ext uri="{BB962C8B-B14F-4D97-AF65-F5344CB8AC3E}">
        <p14:creationId xmlns:p14="http://schemas.microsoft.com/office/powerpoint/2010/main" val="1146097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295</TotalTime>
  <Words>762</Words>
  <Application>Microsoft Office PowerPoint</Application>
  <PresentationFormat>On-screen Show (16:9)</PresentationFormat>
  <Paragraphs>96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Disjoint Set data structures</vt:lpstr>
      <vt:lpstr>Disjoint-set data structures</vt:lpstr>
      <vt:lpstr>Operations supported</vt:lpstr>
      <vt:lpstr>Running Times</vt:lpstr>
      <vt:lpstr>Determining Connected Components</vt:lpstr>
      <vt:lpstr>Connected Components</vt:lpstr>
      <vt:lpstr>Interview Questions</vt:lpstr>
      <vt:lpstr>Linked List Representation</vt:lpstr>
      <vt:lpstr>Linked-List Representation</vt:lpstr>
      <vt:lpstr>Linked list representation</vt:lpstr>
      <vt:lpstr>Amortized Time Complexity</vt:lpstr>
      <vt:lpstr>Linked list representation</vt:lpstr>
      <vt:lpstr>Disjoint Set Forest</vt:lpstr>
      <vt:lpstr>Disjoint set forest</vt:lpstr>
      <vt:lpstr>Forest heuristics</vt:lpstr>
      <vt:lpstr>Forest Heuristics</vt:lpstr>
      <vt:lpstr>Forest implementation with heuristics</vt:lpstr>
      <vt:lpstr>Running times</vt:lpstr>
      <vt:lpstr>Interview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Sets</dc:title>
  <dc:creator>John</dc:creator>
  <cp:lastModifiedBy>John</cp:lastModifiedBy>
  <cp:revision>28</cp:revision>
  <cp:lastPrinted>2016-02-13T21:55:34Z</cp:lastPrinted>
  <dcterms:created xsi:type="dcterms:W3CDTF">2016-01-04T23:43:33Z</dcterms:created>
  <dcterms:modified xsi:type="dcterms:W3CDTF">2016-02-13T22:23:22Z</dcterms:modified>
</cp:coreProperties>
</file>