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ec53b12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ec53b12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ec53b122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ec53b122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ebe551e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ebe551e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ec53b122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ec53b122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ec53b1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ec53b1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ec53b1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ec53b1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ec53b12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ec53b12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ec53b12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ec53b12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ec53b12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ec53b12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ec53b122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ec53b12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ec53b122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ec53b122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ec53b12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ec53b12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Karvis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2883822"/>
            <a:ext cx="2951400" cy="10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NLP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flammekueche d’aujourd’hui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 Structure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75" y="1414308"/>
            <a:ext cx="2112350" cy="31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5326275" y="2571750"/>
            <a:ext cx="6057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326275" y="2957950"/>
            <a:ext cx="6057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326275" y="3344150"/>
            <a:ext cx="6057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10800000">
            <a:off x="2598750" y="3630950"/>
            <a:ext cx="6057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 rot="10800000">
            <a:off x="2598750" y="4006650"/>
            <a:ext cx="6057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059550" y="2571725"/>
            <a:ext cx="92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Tags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059550" y="2957950"/>
            <a:ext cx="92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Answer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059550" y="3344175"/>
            <a:ext cx="92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611525" y="3630950"/>
            <a:ext cx="924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Latitude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582575" y="4006650"/>
            <a:ext cx="982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Longitude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Database Structure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5" y="1130423"/>
            <a:ext cx="8625074" cy="35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Wit.ai model evaluation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Users feedback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Future improvement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02" y="1405412"/>
            <a:ext cx="5492625" cy="2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Thank you !</a:t>
            </a:r>
            <a:endParaRPr sz="6000"/>
          </a:p>
        </p:txBody>
      </p:sp>
      <p:sp>
        <p:nvSpPr>
          <p:cNvPr id="178" name="Google Shape;178;p25"/>
          <p:cNvSpPr txBox="1"/>
          <p:nvPr>
            <p:ph idx="4294967295" type="subTitle"/>
          </p:nvPr>
        </p:nvSpPr>
        <p:spPr>
          <a:xfrm>
            <a:off x="2549400" y="31023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Do you have any questions 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 Presentation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 Lan ARAGON 	50181568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Myriam CHOLET 		50181567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Quentin RENAUD 	50181560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Anthony JOUVEL 	50181592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Thomas VIGIER 		50181555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Julie BODART		50181578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Karvis 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Karvis is a chatbot on messenger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It helps you find good restaurants in Seoul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75" y="2082550"/>
            <a:ext cx="626099" cy="6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275" y="3330475"/>
            <a:ext cx="626100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07" y="1309512"/>
            <a:ext cx="1287043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562" y="3265225"/>
            <a:ext cx="2451725" cy="14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450" y="823440"/>
            <a:ext cx="2905400" cy="109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75" y="3295925"/>
            <a:ext cx="1917850" cy="14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6700" y="2989875"/>
            <a:ext cx="2405600" cy="1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Structure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46250" y="3956275"/>
            <a:ext cx="1530300" cy="7227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Facebook Messenger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276550" y="2571750"/>
            <a:ext cx="1530300" cy="72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Wit.AI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806850" y="1210875"/>
            <a:ext cx="1530300" cy="72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Node.JS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867450" y="3956275"/>
            <a:ext cx="1530300" cy="722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MariaDB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337150" y="2583575"/>
            <a:ext cx="1530300" cy="722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Amazon RDS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415550" y="2822550"/>
            <a:ext cx="669600" cy="573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896325" y="1507650"/>
            <a:ext cx="669600" cy="573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rot="5400000">
            <a:off x="5661225" y="1513563"/>
            <a:ext cx="669600" cy="573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5400000">
            <a:off x="7195125" y="2951838"/>
            <a:ext cx="669600" cy="573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04050" y="2907575"/>
            <a:ext cx="121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User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567925" y="1592550"/>
            <a:ext cx="121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Keywords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02500" y="1550100"/>
            <a:ext cx="121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SQL Query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877000" y="2994300"/>
            <a:ext cx="121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SQL Query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WIT.AI work ?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Location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Date/time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Restaurant Types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8975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3131003"/>
            <a:ext cx="561976" cy="56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49" y="4193050"/>
            <a:ext cx="561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5800" y="1973513"/>
            <a:ext cx="1774325" cy="17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does WIT.AI work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38" y="1806811"/>
            <a:ext cx="7081125" cy="2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Node.JS server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429275" y="1601652"/>
            <a:ext cx="2553600" cy="1323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Server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6809250" y="3094475"/>
            <a:ext cx="1118700" cy="877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3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809250" y="532675"/>
            <a:ext cx="1118700" cy="877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1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809250" y="1813575"/>
            <a:ext cx="1118700" cy="8778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User 2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845325" y="3840475"/>
            <a:ext cx="3726600" cy="1143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-user1: korean restaurant, </a:t>
            </a:r>
            <a:r>
              <a:rPr i="1" lang="fr"/>
              <a:t>undefined</a:t>
            </a:r>
            <a:r>
              <a:rPr lang="fr"/>
              <a:t>, </a:t>
            </a:r>
            <a:r>
              <a:rPr i="1" lang="fr"/>
              <a:t>undefined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-user2: mexican restaurant, Hongdae, diner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-user3: </a:t>
            </a:r>
            <a:r>
              <a:rPr i="1" lang="fr"/>
              <a:t>undefined</a:t>
            </a:r>
            <a:r>
              <a:rPr lang="fr"/>
              <a:t>, Itaewon, diner</a:t>
            </a:r>
            <a:endParaRPr/>
          </a:p>
        </p:txBody>
      </p:sp>
      <p:cxnSp>
        <p:nvCxnSpPr>
          <p:cNvPr id="136" name="Google Shape;136;p21"/>
          <p:cNvCxnSpPr>
            <a:stCxn id="135" idx="0"/>
            <a:endCxn id="131" idx="2"/>
          </p:cNvCxnSpPr>
          <p:nvPr/>
        </p:nvCxnSpPr>
        <p:spPr>
          <a:xfrm rot="10800000">
            <a:off x="2706225" y="2924875"/>
            <a:ext cx="2400" cy="9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1097125" y="3101313"/>
            <a:ext cx="16506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Not enough info from user 1 and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800625" y="0"/>
            <a:ext cx="15453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fr" sz="1200"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do you want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to eat ?”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fr" sz="1200">
                <a:latin typeface="Lato"/>
                <a:ea typeface="Lato"/>
                <a:cs typeface="Lato"/>
                <a:sym typeface="Lato"/>
              </a:rPr>
              <a:t>When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do you want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to eat ?”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572000" y="3137025"/>
            <a:ext cx="1503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fr" sz="1100">
                <a:latin typeface="Lato"/>
                <a:ea typeface="Lato"/>
                <a:cs typeface="Lato"/>
                <a:sym typeface="Lato"/>
              </a:rPr>
              <a:t>What type</a:t>
            </a:r>
            <a:r>
              <a:rPr lang="fr" sz="1100">
                <a:latin typeface="Lato"/>
                <a:ea typeface="Lato"/>
                <a:cs typeface="Lato"/>
                <a:sym typeface="Lato"/>
              </a:rPr>
              <a:t> of food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do you want to eat ?”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/>
          <p:nvPr/>
        </p:nvSpPr>
        <p:spPr>
          <a:xfrm rot="5400000">
            <a:off x="5708250" y="2622750"/>
            <a:ext cx="1446900" cy="755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flipH="1" rot="5400000">
            <a:off x="5713050" y="1144075"/>
            <a:ext cx="1437300" cy="755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178800" y="2043850"/>
            <a:ext cx="2630400" cy="4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550250" y="1652650"/>
            <a:ext cx="1503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“What do you think of … ?”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