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870605"/>
            <a:ext cx="13716000" cy="397933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03397"/>
            <a:ext cx="13716000" cy="275960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08542"/>
            <a:ext cx="3943350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08542"/>
            <a:ext cx="11601450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849564"/>
            <a:ext cx="15773400" cy="4754562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649106"/>
            <a:ext cx="15773400" cy="2500312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042708"/>
            <a:ext cx="777240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08542"/>
            <a:ext cx="1577340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801938"/>
            <a:ext cx="7736681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175125"/>
            <a:ext cx="7736681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801938"/>
            <a:ext cx="7774782" cy="137318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175125"/>
            <a:ext cx="7774782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6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645709"/>
            <a:ext cx="9258300" cy="812270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62000"/>
            <a:ext cx="5898356" cy="26670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645709"/>
            <a:ext cx="9258300" cy="812270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429000"/>
            <a:ext cx="5898356" cy="635264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08542"/>
            <a:ext cx="1577340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042708"/>
            <a:ext cx="1577340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F6650-8CFF-422F-BAC0-D8BB9A90E06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593917"/>
            <a:ext cx="61722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593917"/>
            <a:ext cx="411480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CA6AA-8D7B-4E61-B27F-A3680A5E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D6D41F-6853-4235-A682-246F9B091D95}"/>
              </a:ext>
            </a:extLst>
          </p:cNvPr>
          <p:cNvSpPr/>
          <p:nvPr/>
        </p:nvSpPr>
        <p:spPr>
          <a:xfrm>
            <a:off x="1884819" y="2971800"/>
            <a:ext cx="5486400" cy="54864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212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745AD-39CC-4567-BF35-871BA399B81F}"/>
              </a:ext>
            </a:extLst>
          </p:cNvPr>
          <p:cNvSpPr/>
          <p:nvPr/>
        </p:nvSpPr>
        <p:spPr>
          <a:xfrm>
            <a:off x="10916783" y="2971800"/>
            <a:ext cx="5486400" cy="5486400"/>
          </a:xfrm>
          <a:prstGeom prst="rect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212"/>
          </a:p>
        </p:txBody>
      </p:sp>
    </p:spTree>
    <p:extLst>
      <p:ext uri="{BB962C8B-B14F-4D97-AF65-F5344CB8AC3E}">
        <p14:creationId xmlns:p14="http://schemas.microsoft.com/office/powerpoint/2010/main" val="24846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Suffridge, Jacob</dc:creator>
  <cp:lastModifiedBy>Suffridge, Jacob</cp:lastModifiedBy>
  <cp:revision>1</cp:revision>
  <dcterms:created xsi:type="dcterms:W3CDTF">2022-07-11T19:54:53Z</dcterms:created>
  <dcterms:modified xsi:type="dcterms:W3CDTF">2022-07-13T19:16:11Z</dcterms:modified>
</cp:coreProperties>
</file>