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011E-B514-4A01-95D8-6013611CB67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5BFE-1135-48A1-BFAD-82569112C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329" y="1827148"/>
            <a:ext cx="18288000" cy="1304585"/>
          </a:xfrm>
        </p:spPr>
        <p:txBody>
          <a:bodyPr anchor="t">
            <a:noAutofit/>
          </a:bodyPr>
          <a:lstStyle/>
          <a:p>
            <a:r>
              <a:rPr lang="en-US" sz="13200" b="1" dirty="0"/>
              <a:t>Craving</a:t>
            </a:r>
            <a:br>
              <a:rPr lang="en-US" sz="9900" dirty="0"/>
            </a:br>
            <a:br>
              <a:rPr lang="en-US" sz="9900" dirty="0"/>
            </a:br>
            <a:br>
              <a:rPr lang="en-US" sz="9900" dirty="0"/>
            </a:br>
            <a:endParaRPr lang="en-US" sz="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22" y="6327973"/>
            <a:ext cx="3260106" cy="13276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6600" b="1" dirty="0"/>
              <a:t>1</a:t>
            </a:r>
          </a:p>
          <a:p>
            <a:pPr>
              <a:spcBef>
                <a:spcPts val="0"/>
              </a:spcBef>
            </a:pPr>
            <a:r>
              <a:rPr lang="en-US" sz="6600" b="1" dirty="0"/>
              <a:t>No</a:t>
            </a:r>
            <a:r>
              <a:rPr lang="en-US" sz="6600" dirty="0"/>
              <a:t> </a:t>
            </a:r>
            <a:r>
              <a:rPr lang="en-US" sz="6600" b="1" dirty="0"/>
              <a:t>Craving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655620" y="5468006"/>
            <a:ext cx="14658110" cy="4156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653633" y="4948706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6343411" y="4944198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4339454" y="6321497"/>
            <a:ext cx="3948546" cy="1524216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6600" b="1" dirty="0"/>
              <a:t>4</a:t>
            </a:r>
          </a:p>
          <a:p>
            <a:pPr>
              <a:spcBef>
                <a:spcPts val="0"/>
              </a:spcBef>
            </a:pPr>
            <a:r>
              <a:rPr lang="en-US" sz="6000" b="1" dirty="0"/>
              <a:t>Most Craving</a:t>
            </a:r>
          </a:p>
          <a:p>
            <a:pPr>
              <a:spcBef>
                <a:spcPts val="0"/>
              </a:spcBef>
            </a:pPr>
            <a:r>
              <a:rPr lang="en-US" sz="6000" b="1" dirty="0"/>
              <a:t>Ever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DF6A68-5612-4130-9BD1-7C2D53A521EE}"/>
              </a:ext>
            </a:extLst>
          </p:cNvPr>
          <p:cNvCxnSpPr>
            <a:cxnSpLocks/>
          </p:cNvCxnSpPr>
          <p:nvPr/>
        </p:nvCxnSpPr>
        <p:spPr>
          <a:xfrm>
            <a:off x="6550226" y="4864715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3F1BEC-5CEF-4E78-9C23-DCBE6A917A3A}"/>
              </a:ext>
            </a:extLst>
          </p:cNvPr>
          <p:cNvCxnSpPr>
            <a:cxnSpLocks/>
          </p:cNvCxnSpPr>
          <p:nvPr/>
        </p:nvCxnSpPr>
        <p:spPr>
          <a:xfrm>
            <a:off x="11446818" y="4864715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8C1EC3-C3B5-4737-8E4B-07363675174E}"/>
              </a:ext>
            </a:extLst>
          </p:cNvPr>
          <p:cNvSpPr txBox="1"/>
          <p:nvPr/>
        </p:nvSpPr>
        <p:spPr>
          <a:xfrm>
            <a:off x="6187773" y="6150781"/>
            <a:ext cx="72490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</a:p>
          <a:p>
            <a:endParaRPr lang="en-US" sz="405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5CBAE2-171F-446B-A1C2-F16CEC9310EF}"/>
              </a:ext>
            </a:extLst>
          </p:cNvPr>
          <p:cNvSpPr txBox="1"/>
          <p:nvPr/>
        </p:nvSpPr>
        <p:spPr>
          <a:xfrm>
            <a:off x="11084366" y="6194900"/>
            <a:ext cx="72490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3</a:t>
            </a:r>
          </a:p>
          <a:p>
            <a:endParaRPr lang="en-US" sz="4050" b="1" dirty="0"/>
          </a:p>
        </p:txBody>
      </p:sp>
    </p:spTree>
    <p:extLst>
      <p:ext uri="{BB962C8B-B14F-4D97-AF65-F5344CB8AC3E}">
        <p14:creationId xmlns:p14="http://schemas.microsoft.com/office/powerpoint/2010/main" val="29681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329" y="1827148"/>
            <a:ext cx="18288000" cy="1304585"/>
          </a:xfrm>
        </p:spPr>
        <p:txBody>
          <a:bodyPr anchor="t">
            <a:noAutofit/>
          </a:bodyPr>
          <a:lstStyle/>
          <a:p>
            <a:r>
              <a:rPr lang="en-US" sz="13200" b="1" dirty="0"/>
              <a:t>Craving</a:t>
            </a:r>
            <a:br>
              <a:rPr lang="en-US" sz="9900" dirty="0"/>
            </a:br>
            <a:br>
              <a:rPr lang="en-US" sz="9900" dirty="0"/>
            </a:br>
            <a:br>
              <a:rPr lang="en-US" sz="9900" dirty="0"/>
            </a:br>
            <a:endParaRPr lang="en-US" sz="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22" y="6327973"/>
            <a:ext cx="3260106" cy="13276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6600" b="1" dirty="0"/>
              <a:t>1</a:t>
            </a:r>
          </a:p>
          <a:p>
            <a:pPr>
              <a:spcBef>
                <a:spcPts val="0"/>
              </a:spcBef>
            </a:pPr>
            <a:r>
              <a:rPr lang="en-US" sz="6600" b="1" dirty="0"/>
              <a:t>No</a:t>
            </a:r>
            <a:r>
              <a:rPr lang="en-US" sz="6600" dirty="0"/>
              <a:t> </a:t>
            </a:r>
            <a:r>
              <a:rPr lang="en-US" sz="6600" b="1" dirty="0"/>
              <a:t>Craving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655620" y="5468006"/>
            <a:ext cx="14658110" cy="4156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653633" y="4948706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6343411" y="4944198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4339454" y="6321497"/>
            <a:ext cx="3948546" cy="1524216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6600" b="1" dirty="0"/>
              <a:t>4</a:t>
            </a:r>
          </a:p>
          <a:p>
            <a:pPr>
              <a:spcBef>
                <a:spcPts val="0"/>
              </a:spcBef>
            </a:pPr>
            <a:r>
              <a:rPr lang="en-US" sz="6000" b="1" dirty="0"/>
              <a:t>Most Craving</a:t>
            </a:r>
          </a:p>
          <a:p>
            <a:pPr>
              <a:spcBef>
                <a:spcPts val="0"/>
              </a:spcBef>
            </a:pPr>
            <a:r>
              <a:rPr lang="en-US" sz="6000" b="1" dirty="0"/>
              <a:t>Ever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DF6A68-5612-4130-9BD1-7C2D53A521EE}"/>
              </a:ext>
            </a:extLst>
          </p:cNvPr>
          <p:cNvCxnSpPr>
            <a:cxnSpLocks/>
          </p:cNvCxnSpPr>
          <p:nvPr/>
        </p:nvCxnSpPr>
        <p:spPr>
          <a:xfrm>
            <a:off x="6550226" y="4864715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3F1BEC-5CEF-4E78-9C23-DCBE6A917A3A}"/>
              </a:ext>
            </a:extLst>
          </p:cNvPr>
          <p:cNvCxnSpPr>
            <a:cxnSpLocks/>
          </p:cNvCxnSpPr>
          <p:nvPr/>
        </p:nvCxnSpPr>
        <p:spPr>
          <a:xfrm>
            <a:off x="11446818" y="4864715"/>
            <a:ext cx="0" cy="120658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8C1EC3-C3B5-4737-8E4B-07363675174E}"/>
              </a:ext>
            </a:extLst>
          </p:cNvPr>
          <p:cNvSpPr txBox="1"/>
          <p:nvPr/>
        </p:nvSpPr>
        <p:spPr>
          <a:xfrm>
            <a:off x="6187773" y="6150781"/>
            <a:ext cx="72490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</a:p>
          <a:p>
            <a:endParaRPr lang="en-US" sz="405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5CBAE2-171F-446B-A1C2-F16CEC9310EF}"/>
              </a:ext>
            </a:extLst>
          </p:cNvPr>
          <p:cNvSpPr txBox="1"/>
          <p:nvPr/>
        </p:nvSpPr>
        <p:spPr>
          <a:xfrm>
            <a:off x="11084366" y="6194900"/>
            <a:ext cx="72490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3</a:t>
            </a:r>
          </a:p>
          <a:p>
            <a:endParaRPr lang="en-US" sz="4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3647-C8B1-4453-9895-8581876DBBFF}"/>
              </a:ext>
            </a:extLst>
          </p:cNvPr>
          <p:cNvSpPr txBox="1"/>
          <p:nvPr/>
        </p:nvSpPr>
        <p:spPr>
          <a:xfrm>
            <a:off x="3695178" y="7505527"/>
            <a:ext cx="10644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Press the 3 button (RED) to continue</a:t>
            </a:r>
          </a:p>
        </p:txBody>
      </p:sp>
    </p:spTree>
    <p:extLst>
      <p:ext uri="{BB962C8B-B14F-4D97-AF65-F5344CB8AC3E}">
        <p14:creationId xmlns:p14="http://schemas.microsoft.com/office/powerpoint/2010/main" val="290953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Craving   </vt:lpstr>
      <vt:lpstr>Craving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Craving   </dc:title>
  <dc:creator>Suffridge, Jacob</dc:creator>
  <cp:lastModifiedBy>Suffridge, Jacob</cp:lastModifiedBy>
  <cp:revision>2</cp:revision>
  <dcterms:created xsi:type="dcterms:W3CDTF">2022-06-30T18:46:00Z</dcterms:created>
  <dcterms:modified xsi:type="dcterms:W3CDTF">2022-07-11T16:03:30Z</dcterms:modified>
</cp:coreProperties>
</file>