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3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2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7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31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5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3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4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8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8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633AB-D65C-4241-8E4E-B909651584EE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0FF-DC8F-49CD-9ABC-547AFFFE3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287"/>
            <a:ext cx="9906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Van Bree (Psychology)</dc:creator>
  <cp:lastModifiedBy>Alexander Van Bree (Psychology)</cp:lastModifiedBy>
  <cp:revision>1</cp:revision>
  <dcterms:created xsi:type="dcterms:W3CDTF">2021-05-03T16:08:00Z</dcterms:created>
  <dcterms:modified xsi:type="dcterms:W3CDTF">2021-05-03T16:08:04Z</dcterms:modified>
</cp:coreProperties>
</file>