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C535-1CA8-4A27-BCDB-00B6655853D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DE72-8745-471F-B525-D0B313FCA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66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C535-1CA8-4A27-BCDB-00B6655853D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DE72-8745-471F-B525-D0B313FCA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72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C535-1CA8-4A27-BCDB-00B6655853D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DE72-8745-471F-B525-D0B313FCA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4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C535-1CA8-4A27-BCDB-00B6655853D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DE72-8745-471F-B525-D0B313FCA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5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C535-1CA8-4A27-BCDB-00B6655853D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DE72-8745-471F-B525-D0B313FCA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16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C535-1CA8-4A27-BCDB-00B6655853D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DE72-8745-471F-B525-D0B313FCA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66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C535-1CA8-4A27-BCDB-00B6655853D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DE72-8745-471F-B525-D0B313FCA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C535-1CA8-4A27-BCDB-00B6655853D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DE72-8745-471F-B525-D0B313FCA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38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C535-1CA8-4A27-BCDB-00B6655853D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DE72-8745-471F-B525-D0B313FCA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07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C535-1CA8-4A27-BCDB-00B6655853D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DE72-8745-471F-B525-D0B313FCA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0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C535-1CA8-4A27-BCDB-00B6655853D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DE72-8745-471F-B525-D0B313FCA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8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9C535-1CA8-4A27-BCDB-00B6655853D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DE72-8745-471F-B525-D0B313FCA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0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287"/>
            <a:ext cx="9906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4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287"/>
            <a:ext cx="9906000" cy="682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6687"/>
            <a:ext cx="9906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Van Bree (Psychology)</dc:creator>
  <cp:lastModifiedBy>Alexander Van Bree (Psychology)</cp:lastModifiedBy>
  <cp:revision>1</cp:revision>
  <dcterms:created xsi:type="dcterms:W3CDTF">2021-04-28T11:51:48Z</dcterms:created>
  <dcterms:modified xsi:type="dcterms:W3CDTF">2021-04-28T11:51:54Z</dcterms:modified>
</cp:coreProperties>
</file>