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2BC1-5BAF-4A36-A444-6748303ACB7A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C1FE-A796-4A1D-9CAC-71559146E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79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2BC1-5BAF-4A36-A444-6748303ACB7A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C1FE-A796-4A1D-9CAC-71559146E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56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2BC1-5BAF-4A36-A444-6748303ACB7A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C1FE-A796-4A1D-9CAC-71559146E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56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2BC1-5BAF-4A36-A444-6748303ACB7A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C1FE-A796-4A1D-9CAC-71559146E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62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2BC1-5BAF-4A36-A444-6748303ACB7A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C1FE-A796-4A1D-9CAC-71559146E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95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2BC1-5BAF-4A36-A444-6748303ACB7A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C1FE-A796-4A1D-9CAC-71559146E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9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2BC1-5BAF-4A36-A444-6748303ACB7A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C1FE-A796-4A1D-9CAC-71559146E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59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2BC1-5BAF-4A36-A444-6748303ACB7A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C1FE-A796-4A1D-9CAC-71559146E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3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2BC1-5BAF-4A36-A444-6748303ACB7A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C1FE-A796-4A1D-9CAC-71559146E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06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2BC1-5BAF-4A36-A444-6748303ACB7A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C1FE-A796-4A1D-9CAC-71559146E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55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2BC1-5BAF-4A36-A444-6748303ACB7A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9C1FE-A796-4A1D-9CAC-71559146E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32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22BC1-5BAF-4A36-A444-6748303ACB7A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9C1FE-A796-4A1D-9CAC-71559146E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45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9091" y="2352501"/>
            <a:ext cx="10424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Proposal: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 smtClean="0"/>
              <a:t>Mutual information in the hippocampus and neocortex during memory processes</a:t>
            </a:r>
          </a:p>
        </p:txBody>
      </p:sp>
    </p:spTree>
    <p:extLst>
      <p:ext uri="{BB962C8B-B14F-4D97-AF65-F5344CB8AC3E}">
        <p14:creationId xmlns:p14="http://schemas.microsoft.com/office/powerpoint/2010/main" val="338292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3490" y="58188"/>
            <a:ext cx="870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Hippocampus during memory encoding and retrieval</a:t>
            </a:r>
            <a:endParaRPr lang="en-GB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605385" y="1140225"/>
            <a:ext cx="197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Spikes (single cell)</a:t>
            </a:r>
            <a:endParaRPr lang="en-GB" b="1" dirty="0">
              <a:solidFill>
                <a:srgbClr val="7030A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679886" y="3204856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89188" y="3703619"/>
            <a:ext cx="21197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53958" y="3204856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419718" y="3204856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85479" y="3204856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159551" y="3204856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962520" y="2036830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380630" y="2535593"/>
            <a:ext cx="21197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53958" y="2036830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3589" y="2036830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11160" y="2036829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69102" y="2020206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771328" y="1928763"/>
            <a:ext cx="1055718" cy="606829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52927" y="2130765"/>
            <a:ext cx="1150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Rate model</a:t>
            </a:r>
            <a:endParaRPr lang="en-GB" sz="16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03476" y="2323855"/>
            <a:ext cx="252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203476" y="4288548"/>
            <a:ext cx="252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203476" y="3497580"/>
            <a:ext cx="321349" cy="50644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21272" y="4573071"/>
            <a:ext cx="234204" cy="60090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503016" y="3321395"/>
            <a:ext cx="1150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Phase coding</a:t>
            </a:r>
          </a:p>
          <a:p>
            <a:r>
              <a:rPr lang="en-GB" sz="1200" dirty="0" smtClean="0"/>
              <a:t>(theta)</a:t>
            </a:r>
            <a:endParaRPr lang="en-GB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496043" y="4150049"/>
            <a:ext cx="88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First-spike time</a:t>
            </a:r>
            <a:endParaRPr lang="en-GB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454836" y="2071192"/>
            <a:ext cx="1150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Standardized</a:t>
            </a:r>
          </a:p>
          <a:p>
            <a:r>
              <a:rPr lang="en-GB" sz="1200" dirty="0" smtClean="0"/>
              <a:t>Firing rate</a:t>
            </a:r>
            <a:endParaRPr lang="en-GB" sz="12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2885626" y="4066987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273948" y="4565750"/>
            <a:ext cx="21197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180729" y="4066987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274938" y="4057855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587359" y="4057855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278102" y="4044823"/>
            <a:ext cx="607524" cy="524555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/>
          <p:cNvSpPr txBox="1"/>
          <p:nvPr/>
        </p:nvSpPr>
        <p:spPr>
          <a:xfrm>
            <a:off x="1501965" y="4966216"/>
            <a:ext cx="884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Complex</a:t>
            </a:r>
          </a:p>
          <a:p>
            <a:r>
              <a:rPr lang="en-GB" sz="1200" dirty="0" smtClean="0"/>
              <a:t>temporal code</a:t>
            </a:r>
            <a:endParaRPr lang="en-GB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89448" y="4014712"/>
            <a:ext cx="1114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Spike time model</a:t>
            </a:r>
            <a:endParaRPr lang="en-GB" sz="1600" dirty="0"/>
          </a:p>
        </p:txBody>
      </p:sp>
      <p:cxnSp>
        <p:nvCxnSpPr>
          <p:cNvPr id="382" name="Straight Connector 381"/>
          <p:cNvCxnSpPr/>
          <p:nvPr/>
        </p:nvCxnSpPr>
        <p:spPr>
          <a:xfrm>
            <a:off x="2885626" y="4955078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2273675" y="5456219"/>
            <a:ext cx="21197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>
            <a:off x="3053958" y="4949836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>
            <a:off x="3437741" y="4958596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>
            <a:off x="3248754" y="4957456"/>
            <a:ext cx="0" cy="49876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>
            <a:off x="9646913" y="3835683"/>
            <a:ext cx="21197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>
            <a:off x="9646913" y="3051821"/>
            <a:ext cx="21197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7" name="TextBox 396"/>
          <p:cNvSpPr txBox="1"/>
          <p:nvPr/>
        </p:nvSpPr>
        <p:spPr>
          <a:xfrm>
            <a:off x="8886858" y="2853100"/>
            <a:ext cx="56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Theta</a:t>
            </a:r>
            <a:endParaRPr lang="en-GB" sz="1200" dirty="0"/>
          </a:p>
        </p:txBody>
      </p:sp>
      <p:sp>
        <p:nvSpPr>
          <p:cNvPr id="398" name="TextBox 397"/>
          <p:cNvSpPr txBox="1"/>
          <p:nvPr/>
        </p:nvSpPr>
        <p:spPr>
          <a:xfrm>
            <a:off x="8412411" y="3623269"/>
            <a:ext cx="109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Theta-Gamma PAC</a:t>
            </a:r>
            <a:endParaRPr lang="en-GB" sz="1200" dirty="0"/>
          </a:p>
        </p:txBody>
      </p:sp>
      <p:sp>
        <p:nvSpPr>
          <p:cNvPr id="399" name="Freeform 76"/>
          <p:cNvSpPr>
            <a:spLocks/>
          </p:cNvSpPr>
          <p:nvPr/>
        </p:nvSpPr>
        <p:spPr bwMode="auto">
          <a:xfrm>
            <a:off x="9642518" y="2792182"/>
            <a:ext cx="2124139" cy="490676"/>
          </a:xfrm>
          <a:custGeom>
            <a:avLst/>
            <a:gdLst>
              <a:gd name="T0" fmla="*/ 40 w 2608"/>
              <a:gd name="T1" fmla="*/ 554 h 2063"/>
              <a:gd name="T2" fmla="*/ 82 w 2608"/>
              <a:gd name="T3" fmla="*/ 173 h 2063"/>
              <a:gd name="T4" fmla="*/ 123 w 2608"/>
              <a:gd name="T5" fmla="*/ 4 h 2063"/>
              <a:gd name="T6" fmla="*/ 165 w 2608"/>
              <a:gd name="T7" fmla="*/ 90 h 2063"/>
              <a:gd name="T8" fmla="*/ 207 w 2608"/>
              <a:gd name="T9" fmla="*/ 410 h 2063"/>
              <a:gd name="T10" fmla="*/ 249 w 2608"/>
              <a:gd name="T11" fmla="*/ 883 h 2063"/>
              <a:gd name="T12" fmla="*/ 291 w 2608"/>
              <a:gd name="T13" fmla="*/ 1394 h 2063"/>
              <a:gd name="T14" fmla="*/ 332 w 2608"/>
              <a:gd name="T15" fmla="*/ 1815 h 2063"/>
              <a:gd name="T16" fmla="*/ 374 w 2608"/>
              <a:gd name="T17" fmla="*/ 2042 h 2063"/>
              <a:gd name="T18" fmla="*/ 416 w 2608"/>
              <a:gd name="T19" fmla="*/ 2019 h 2063"/>
              <a:gd name="T20" fmla="*/ 458 w 2608"/>
              <a:gd name="T21" fmla="*/ 1751 h 2063"/>
              <a:gd name="T22" fmla="*/ 499 w 2608"/>
              <a:gd name="T23" fmla="*/ 1306 h 2063"/>
              <a:gd name="T24" fmla="*/ 541 w 2608"/>
              <a:gd name="T25" fmla="*/ 792 h 2063"/>
              <a:gd name="T26" fmla="*/ 583 w 2608"/>
              <a:gd name="T27" fmla="*/ 338 h 2063"/>
              <a:gd name="T28" fmla="*/ 625 w 2608"/>
              <a:gd name="T29" fmla="*/ 56 h 2063"/>
              <a:gd name="T30" fmla="*/ 667 w 2608"/>
              <a:gd name="T31" fmla="*/ 16 h 2063"/>
              <a:gd name="T32" fmla="*/ 708 w 2608"/>
              <a:gd name="T33" fmla="*/ 228 h 2063"/>
              <a:gd name="T34" fmla="*/ 750 w 2608"/>
              <a:gd name="T35" fmla="*/ 638 h 2063"/>
              <a:gd name="T36" fmla="*/ 792 w 2608"/>
              <a:gd name="T37" fmla="*/ 1147 h 2063"/>
              <a:gd name="T38" fmla="*/ 833 w 2608"/>
              <a:gd name="T39" fmla="*/ 1627 h 2063"/>
              <a:gd name="T40" fmla="*/ 875 w 2608"/>
              <a:gd name="T41" fmla="*/ 1959 h 2063"/>
              <a:gd name="T42" fmla="*/ 917 w 2608"/>
              <a:gd name="T43" fmla="*/ 2062 h 2063"/>
              <a:gd name="T44" fmla="*/ 959 w 2608"/>
              <a:gd name="T45" fmla="*/ 1910 h 2063"/>
              <a:gd name="T46" fmla="*/ 1001 w 2608"/>
              <a:gd name="T47" fmla="*/ 1541 h 2063"/>
              <a:gd name="T48" fmla="*/ 1042 w 2608"/>
              <a:gd name="T49" fmla="*/ 1045 h 2063"/>
              <a:gd name="T50" fmla="*/ 1084 w 2608"/>
              <a:gd name="T51" fmla="*/ 546 h 2063"/>
              <a:gd name="T52" fmla="*/ 1126 w 2608"/>
              <a:gd name="T53" fmla="*/ 168 h 2063"/>
              <a:gd name="T54" fmla="*/ 1168 w 2608"/>
              <a:gd name="T55" fmla="*/ 3 h 2063"/>
              <a:gd name="T56" fmla="*/ 1209 w 2608"/>
              <a:gd name="T57" fmla="*/ 94 h 2063"/>
              <a:gd name="T58" fmla="*/ 1251 w 2608"/>
              <a:gd name="T59" fmla="*/ 417 h 2063"/>
              <a:gd name="T60" fmla="*/ 1293 w 2608"/>
              <a:gd name="T61" fmla="*/ 892 h 2063"/>
              <a:gd name="T62" fmla="*/ 1335 w 2608"/>
              <a:gd name="T63" fmla="*/ 1402 h 2063"/>
              <a:gd name="T64" fmla="*/ 1377 w 2608"/>
              <a:gd name="T65" fmla="*/ 1820 h 2063"/>
              <a:gd name="T66" fmla="*/ 1418 w 2608"/>
              <a:gd name="T67" fmla="*/ 2044 h 2063"/>
              <a:gd name="T68" fmla="*/ 1460 w 2608"/>
              <a:gd name="T69" fmla="*/ 2016 h 2063"/>
              <a:gd name="T70" fmla="*/ 1502 w 2608"/>
              <a:gd name="T71" fmla="*/ 1745 h 2063"/>
              <a:gd name="T72" fmla="*/ 1543 w 2608"/>
              <a:gd name="T73" fmla="*/ 1297 h 2063"/>
              <a:gd name="T74" fmla="*/ 1585 w 2608"/>
              <a:gd name="T75" fmla="*/ 784 h 2063"/>
              <a:gd name="T76" fmla="*/ 1627 w 2608"/>
              <a:gd name="T77" fmla="*/ 332 h 2063"/>
              <a:gd name="T78" fmla="*/ 1669 w 2608"/>
              <a:gd name="T79" fmla="*/ 53 h 2063"/>
              <a:gd name="T80" fmla="*/ 1711 w 2608"/>
              <a:gd name="T81" fmla="*/ 17 h 2063"/>
              <a:gd name="T82" fmla="*/ 1752 w 2608"/>
              <a:gd name="T83" fmla="*/ 233 h 2063"/>
              <a:gd name="T84" fmla="*/ 1794 w 2608"/>
              <a:gd name="T85" fmla="*/ 646 h 2063"/>
              <a:gd name="T86" fmla="*/ 1836 w 2608"/>
              <a:gd name="T87" fmla="*/ 1155 h 2063"/>
              <a:gd name="T88" fmla="*/ 1878 w 2608"/>
              <a:gd name="T89" fmla="*/ 1633 h 2063"/>
              <a:gd name="T90" fmla="*/ 1919 w 2608"/>
              <a:gd name="T91" fmla="*/ 1963 h 2063"/>
              <a:gd name="T92" fmla="*/ 1961 w 2608"/>
              <a:gd name="T93" fmla="*/ 2062 h 2063"/>
              <a:gd name="T94" fmla="*/ 2003 w 2608"/>
              <a:gd name="T95" fmla="*/ 1906 h 2063"/>
              <a:gd name="T96" fmla="*/ 2045 w 2608"/>
              <a:gd name="T97" fmla="*/ 1533 h 2063"/>
              <a:gd name="T98" fmla="*/ 2087 w 2608"/>
              <a:gd name="T99" fmla="*/ 1036 h 2063"/>
              <a:gd name="T100" fmla="*/ 2128 w 2608"/>
              <a:gd name="T101" fmla="*/ 539 h 2063"/>
              <a:gd name="T102" fmla="*/ 2170 w 2608"/>
              <a:gd name="T103" fmla="*/ 163 h 2063"/>
              <a:gd name="T104" fmla="*/ 2212 w 2608"/>
              <a:gd name="T105" fmla="*/ 3 h 2063"/>
              <a:gd name="T106" fmla="*/ 2253 w 2608"/>
              <a:gd name="T107" fmla="*/ 97 h 2063"/>
              <a:gd name="T108" fmla="*/ 2295 w 2608"/>
              <a:gd name="T109" fmla="*/ 424 h 2063"/>
              <a:gd name="T110" fmla="*/ 2337 w 2608"/>
              <a:gd name="T111" fmla="*/ 901 h 2063"/>
              <a:gd name="T112" fmla="*/ 2379 w 2608"/>
              <a:gd name="T113" fmla="*/ 1410 h 2063"/>
              <a:gd name="T114" fmla="*/ 2421 w 2608"/>
              <a:gd name="T115" fmla="*/ 1826 h 2063"/>
              <a:gd name="T116" fmla="*/ 2462 w 2608"/>
              <a:gd name="T117" fmla="*/ 2045 h 2063"/>
              <a:gd name="T118" fmla="*/ 2504 w 2608"/>
              <a:gd name="T119" fmla="*/ 2013 h 2063"/>
              <a:gd name="T120" fmla="*/ 2546 w 2608"/>
              <a:gd name="T121" fmla="*/ 1739 h 2063"/>
              <a:gd name="T122" fmla="*/ 2588 w 2608"/>
              <a:gd name="T123" fmla="*/ 1289 h 2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08" h="2063">
                <a:moveTo>
                  <a:pt x="0" y="1032"/>
                </a:moveTo>
                <a:lnTo>
                  <a:pt x="2" y="1011"/>
                </a:lnTo>
                <a:lnTo>
                  <a:pt x="4" y="989"/>
                </a:lnTo>
                <a:lnTo>
                  <a:pt x="5" y="967"/>
                </a:lnTo>
                <a:lnTo>
                  <a:pt x="7" y="946"/>
                </a:lnTo>
                <a:lnTo>
                  <a:pt x="9" y="924"/>
                </a:lnTo>
                <a:lnTo>
                  <a:pt x="10" y="903"/>
                </a:lnTo>
                <a:lnTo>
                  <a:pt x="12" y="881"/>
                </a:lnTo>
                <a:lnTo>
                  <a:pt x="14" y="860"/>
                </a:lnTo>
                <a:lnTo>
                  <a:pt x="16" y="839"/>
                </a:lnTo>
                <a:lnTo>
                  <a:pt x="17" y="818"/>
                </a:lnTo>
                <a:lnTo>
                  <a:pt x="19" y="796"/>
                </a:lnTo>
                <a:lnTo>
                  <a:pt x="21" y="776"/>
                </a:lnTo>
                <a:lnTo>
                  <a:pt x="23" y="755"/>
                </a:lnTo>
                <a:lnTo>
                  <a:pt x="24" y="734"/>
                </a:lnTo>
                <a:lnTo>
                  <a:pt x="26" y="713"/>
                </a:lnTo>
                <a:lnTo>
                  <a:pt x="28" y="693"/>
                </a:lnTo>
                <a:lnTo>
                  <a:pt x="29" y="672"/>
                </a:lnTo>
                <a:lnTo>
                  <a:pt x="31" y="652"/>
                </a:lnTo>
                <a:lnTo>
                  <a:pt x="33" y="632"/>
                </a:lnTo>
                <a:lnTo>
                  <a:pt x="35" y="612"/>
                </a:lnTo>
                <a:lnTo>
                  <a:pt x="37" y="593"/>
                </a:lnTo>
                <a:lnTo>
                  <a:pt x="38" y="573"/>
                </a:lnTo>
                <a:lnTo>
                  <a:pt x="40" y="554"/>
                </a:lnTo>
                <a:lnTo>
                  <a:pt x="42" y="535"/>
                </a:lnTo>
                <a:lnTo>
                  <a:pt x="43" y="516"/>
                </a:lnTo>
                <a:lnTo>
                  <a:pt x="45" y="497"/>
                </a:lnTo>
                <a:lnTo>
                  <a:pt x="47" y="479"/>
                </a:lnTo>
                <a:lnTo>
                  <a:pt x="49" y="461"/>
                </a:lnTo>
                <a:lnTo>
                  <a:pt x="50" y="443"/>
                </a:lnTo>
                <a:lnTo>
                  <a:pt x="52" y="426"/>
                </a:lnTo>
                <a:lnTo>
                  <a:pt x="54" y="408"/>
                </a:lnTo>
                <a:lnTo>
                  <a:pt x="56" y="391"/>
                </a:lnTo>
                <a:lnTo>
                  <a:pt x="57" y="374"/>
                </a:lnTo>
                <a:lnTo>
                  <a:pt x="59" y="358"/>
                </a:lnTo>
                <a:lnTo>
                  <a:pt x="61" y="341"/>
                </a:lnTo>
                <a:lnTo>
                  <a:pt x="63" y="326"/>
                </a:lnTo>
                <a:lnTo>
                  <a:pt x="64" y="310"/>
                </a:lnTo>
                <a:lnTo>
                  <a:pt x="66" y="295"/>
                </a:lnTo>
                <a:lnTo>
                  <a:pt x="68" y="280"/>
                </a:lnTo>
                <a:lnTo>
                  <a:pt x="70" y="265"/>
                </a:lnTo>
                <a:lnTo>
                  <a:pt x="71" y="251"/>
                </a:lnTo>
                <a:lnTo>
                  <a:pt x="73" y="237"/>
                </a:lnTo>
                <a:lnTo>
                  <a:pt x="75" y="223"/>
                </a:lnTo>
                <a:lnTo>
                  <a:pt x="76" y="210"/>
                </a:lnTo>
                <a:lnTo>
                  <a:pt x="78" y="197"/>
                </a:lnTo>
                <a:lnTo>
                  <a:pt x="80" y="185"/>
                </a:lnTo>
                <a:lnTo>
                  <a:pt x="82" y="173"/>
                </a:lnTo>
                <a:lnTo>
                  <a:pt x="84" y="161"/>
                </a:lnTo>
                <a:lnTo>
                  <a:pt x="85" y="149"/>
                </a:lnTo>
                <a:lnTo>
                  <a:pt x="87" y="138"/>
                </a:lnTo>
                <a:lnTo>
                  <a:pt x="89" y="128"/>
                </a:lnTo>
                <a:lnTo>
                  <a:pt x="90" y="118"/>
                </a:lnTo>
                <a:lnTo>
                  <a:pt x="92" y="108"/>
                </a:lnTo>
                <a:lnTo>
                  <a:pt x="94" y="99"/>
                </a:lnTo>
                <a:lnTo>
                  <a:pt x="96" y="90"/>
                </a:lnTo>
                <a:lnTo>
                  <a:pt x="97" y="81"/>
                </a:lnTo>
                <a:lnTo>
                  <a:pt x="99" y="73"/>
                </a:lnTo>
                <a:lnTo>
                  <a:pt x="101" y="65"/>
                </a:lnTo>
                <a:lnTo>
                  <a:pt x="103" y="58"/>
                </a:lnTo>
                <a:lnTo>
                  <a:pt x="104" y="51"/>
                </a:lnTo>
                <a:lnTo>
                  <a:pt x="106" y="44"/>
                </a:lnTo>
                <a:lnTo>
                  <a:pt x="108" y="38"/>
                </a:lnTo>
                <a:lnTo>
                  <a:pt x="109" y="33"/>
                </a:lnTo>
                <a:lnTo>
                  <a:pt x="111" y="28"/>
                </a:lnTo>
                <a:lnTo>
                  <a:pt x="113" y="23"/>
                </a:lnTo>
                <a:lnTo>
                  <a:pt x="115" y="19"/>
                </a:lnTo>
                <a:lnTo>
                  <a:pt x="117" y="15"/>
                </a:lnTo>
                <a:lnTo>
                  <a:pt x="118" y="12"/>
                </a:lnTo>
                <a:lnTo>
                  <a:pt x="120" y="9"/>
                </a:lnTo>
                <a:lnTo>
                  <a:pt x="122" y="6"/>
                </a:lnTo>
                <a:lnTo>
                  <a:pt x="123" y="4"/>
                </a:lnTo>
                <a:lnTo>
                  <a:pt x="125" y="3"/>
                </a:lnTo>
                <a:lnTo>
                  <a:pt x="127" y="2"/>
                </a:lnTo>
                <a:lnTo>
                  <a:pt x="129" y="1"/>
                </a:lnTo>
                <a:lnTo>
                  <a:pt x="131" y="0"/>
                </a:lnTo>
                <a:lnTo>
                  <a:pt x="132" y="1"/>
                </a:lnTo>
                <a:lnTo>
                  <a:pt x="134" y="2"/>
                </a:lnTo>
                <a:lnTo>
                  <a:pt x="136" y="3"/>
                </a:lnTo>
                <a:lnTo>
                  <a:pt x="137" y="4"/>
                </a:lnTo>
                <a:lnTo>
                  <a:pt x="139" y="6"/>
                </a:lnTo>
                <a:lnTo>
                  <a:pt x="141" y="9"/>
                </a:lnTo>
                <a:lnTo>
                  <a:pt x="143" y="12"/>
                </a:lnTo>
                <a:lnTo>
                  <a:pt x="144" y="15"/>
                </a:lnTo>
                <a:lnTo>
                  <a:pt x="146" y="19"/>
                </a:lnTo>
                <a:lnTo>
                  <a:pt x="148" y="23"/>
                </a:lnTo>
                <a:lnTo>
                  <a:pt x="150" y="28"/>
                </a:lnTo>
                <a:lnTo>
                  <a:pt x="151" y="34"/>
                </a:lnTo>
                <a:lnTo>
                  <a:pt x="153" y="39"/>
                </a:lnTo>
                <a:lnTo>
                  <a:pt x="155" y="45"/>
                </a:lnTo>
                <a:lnTo>
                  <a:pt x="156" y="52"/>
                </a:lnTo>
                <a:lnTo>
                  <a:pt x="158" y="58"/>
                </a:lnTo>
                <a:lnTo>
                  <a:pt x="160" y="66"/>
                </a:lnTo>
                <a:lnTo>
                  <a:pt x="162" y="73"/>
                </a:lnTo>
                <a:lnTo>
                  <a:pt x="164" y="82"/>
                </a:lnTo>
                <a:lnTo>
                  <a:pt x="165" y="90"/>
                </a:lnTo>
                <a:lnTo>
                  <a:pt x="167" y="99"/>
                </a:lnTo>
                <a:lnTo>
                  <a:pt x="169" y="109"/>
                </a:lnTo>
                <a:lnTo>
                  <a:pt x="170" y="118"/>
                </a:lnTo>
                <a:lnTo>
                  <a:pt x="172" y="129"/>
                </a:lnTo>
                <a:lnTo>
                  <a:pt x="174" y="140"/>
                </a:lnTo>
                <a:lnTo>
                  <a:pt x="176" y="150"/>
                </a:lnTo>
                <a:lnTo>
                  <a:pt x="177" y="162"/>
                </a:lnTo>
                <a:lnTo>
                  <a:pt x="179" y="174"/>
                </a:lnTo>
                <a:lnTo>
                  <a:pt x="181" y="186"/>
                </a:lnTo>
                <a:lnTo>
                  <a:pt x="183" y="199"/>
                </a:lnTo>
                <a:lnTo>
                  <a:pt x="185" y="211"/>
                </a:lnTo>
                <a:lnTo>
                  <a:pt x="186" y="225"/>
                </a:lnTo>
                <a:lnTo>
                  <a:pt x="188" y="238"/>
                </a:lnTo>
                <a:lnTo>
                  <a:pt x="189" y="252"/>
                </a:lnTo>
                <a:lnTo>
                  <a:pt x="191" y="267"/>
                </a:lnTo>
                <a:lnTo>
                  <a:pt x="193" y="281"/>
                </a:lnTo>
                <a:lnTo>
                  <a:pt x="195" y="296"/>
                </a:lnTo>
                <a:lnTo>
                  <a:pt x="197" y="312"/>
                </a:lnTo>
                <a:lnTo>
                  <a:pt x="198" y="327"/>
                </a:lnTo>
                <a:lnTo>
                  <a:pt x="200" y="343"/>
                </a:lnTo>
                <a:lnTo>
                  <a:pt x="202" y="359"/>
                </a:lnTo>
                <a:lnTo>
                  <a:pt x="203" y="376"/>
                </a:lnTo>
                <a:lnTo>
                  <a:pt x="205" y="393"/>
                </a:lnTo>
                <a:lnTo>
                  <a:pt x="207" y="410"/>
                </a:lnTo>
                <a:lnTo>
                  <a:pt x="209" y="427"/>
                </a:lnTo>
                <a:lnTo>
                  <a:pt x="211" y="445"/>
                </a:lnTo>
                <a:lnTo>
                  <a:pt x="212" y="463"/>
                </a:lnTo>
                <a:lnTo>
                  <a:pt x="214" y="481"/>
                </a:lnTo>
                <a:lnTo>
                  <a:pt x="216" y="499"/>
                </a:lnTo>
                <a:lnTo>
                  <a:pt x="218" y="518"/>
                </a:lnTo>
                <a:lnTo>
                  <a:pt x="219" y="537"/>
                </a:lnTo>
                <a:lnTo>
                  <a:pt x="221" y="556"/>
                </a:lnTo>
                <a:lnTo>
                  <a:pt x="223" y="575"/>
                </a:lnTo>
                <a:lnTo>
                  <a:pt x="224" y="595"/>
                </a:lnTo>
                <a:lnTo>
                  <a:pt x="226" y="614"/>
                </a:lnTo>
                <a:lnTo>
                  <a:pt x="228" y="634"/>
                </a:lnTo>
                <a:lnTo>
                  <a:pt x="230" y="654"/>
                </a:lnTo>
                <a:lnTo>
                  <a:pt x="232" y="674"/>
                </a:lnTo>
                <a:lnTo>
                  <a:pt x="233" y="695"/>
                </a:lnTo>
                <a:lnTo>
                  <a:pt x="235" y="715"/>
                </a:lnTo>
                <a:lnTo>
                  <a:pt x="236" y="736"/>
                </a:lnTo>
                <a:lnTo>
                  <a:pt x="238" y="757"/>
                </a:lnTo>
                <a:lnTo>
                  <a:pt x="240" y="777"/>
                </a:lnTo>
                <a:lnTo>
                  <a:pt x="242" y="799"/>
                </a:lnTo>
                <a:lnTo>
                  <a:pt x="244" y="820"/>
                </a:lnTo>
                <a:lnTo>
                  <a:pt x="245" y="841"/>
                </a:lnTo>
                <a:lnTo>
                  <a:pt x="247" y="862"/>
                </a:lnTo>
                <a:lnTo>
                  <a:pt x="249" y="883"/>
                </a:lnTo>
                <a:lnTo>
                  <a:pt x="251" y="905"/>
                </a:lnTo>
                <a:lnTo>
                  <a:pt x="252" y="926"/>
                </a:lnTo>
                <a:lnTo>
                  <a:pt x="254" y="948"/>
                </a:lnTo>
                <a:lnTo>
                  <a:pt x="256" y="970"/>
                </a:lnTo>
                <a:lnTo>
                  <a:pt x="257" y="991"/>
                </a:lnTo>
                <a:lnTo>
                  <a:pt x="259" y="1013"/>
                </a:lnTo>
                <a:lnTo>
                  <a:pt x="261" y="1034"/>
                </a:lnTo>
                <a:lnTo>
                  <a:pt x="263" y="1056"/>
                </a:lnTo>
                <a:lnTo>
                  <a:pt x="265" y="1077"/>
                </a:lnTo>
                <a:lnTo>
                  <a:pt x="266" y="1099"/>
                </a:lnTo>
                <a:lnTo>
                  <a:pt x="268" y="1121"/>
                </a:lnTo>
                <a:lnTo>
                  <a:pt x="269" y="1142"/>
                </a:lnTo>
                <a:lnTo>
                  <a:pt x="271" y="1164"/>
                </a:lnTo>
                <a:lnTo>
                  <a:pt x="273" y="1185"/>
                </a:lnTo>
                <a:lnTo>
                  <a:pt x="275" y="1206"/>
                </a:lnTo>
                <a:lnTo>
                  <a:pt x="277" y="1228"/>
                </a:lnTo>
                <a:lnTo>
                  <a:pt x="279" y="1249"/>
                </a:lnTo>
                <a:lnTo>
                  <a:pt x="280" y="1270"/>
                </a:lnTo>
                <a:lnTo>
                  <a:pt x="282" y="1291"/>
                </a:lnTo>
                <a:lnTo>
                  <a:pt x="284" y="1312"/>
                </a:lnTo>
                <a:lnTo>
                  <a:pt x="285" y="1333"/>
                </a:lnTo>
                <a:lnTo>
                  <a:pt x="287" y="1353"/>
                </a:lnTo>
                <a:lnTo>
                  <a:pt x="289" y="1374"/>
                </a:lnTo>
                <a:lnTo>
                  <a:pt x="291" y="1394"/>
                </a:lnTo>
                <a:lnTo>
                  <a:pt x="292" y="1414"/>
                </a:lnTo>
                <a:lnTo>
                  <a:pt x="294" y="1434"/>
                </a:lnTo>
                <a:lnTo>
                  <a:pt x="296" y="1454"/>
                </a:lnTo>
                <a:lnTo>
                  <a:pt x="298" y="1474"/>
                </a:lnTo>
                <a:lnTo>
                  <a:pt x="299" y="1493"/>
                </a:lnTo>
                <a:lnTo>
                  <a:pt x="301" y="1512"/>
                </a:lnTo>
                <a:lnTo>
                  <a:pt x="303" y="1531"/>
                </a:lnTo>
                <a:lnTo>
                  <a:pt x="304" y="1550"/>
                </a:lnTo>
                <a:lnTo>
                  <a:pt x="306" y="1569"/>
                </a:lnTo>
                <a:lnTo>
                  <a:pt x="308" y="1587"/>
                </a:lnTo>
                <a:lnTo>
                  <a:pt x="310" y="1605"/>
                </a:lnTo>
                <a:lnTo>
                  <a:pt x="312" y="1623"/>
                </a:lnTo>
                <a:lnTo>
                  <a:pt x="313" y="1641"/>
                </a:lnTo>
                <a:lnTo>
                  <a:pt x="315" y="1658"/>
                </a:lnTo>
                <a:lnTo>
                  <a:pt x="317" y="1675"/>
                </a:lnTo>
                <a:lnTo>
                  <a:pt x="318" y="1692"/>
                </a:lnTo>
                <a:lnTo>
                  <a:pt x="320" y="1708"/>
                </a:lnTo>
                <a:lnTo>
                  <a:pt x="322" y="1724"/>
                </a:lnTo>
                <a:lnTo>
                  <a:pt x="324" y="1740"/>
                </a:lnTo>
                <a:lnTo>
                  <a:pt x="325" y="1756"/>
                </a:lnTo>
                <a:lnTo>
                  <a:pt x="327" y="1771"/>
                </a:lnTo>
                <a:lnTo>
                  <a:pt x="329" y="1786"/>
                </a:lnTo>
                <a:lnTo>
                  <a:pt x="331" y="1801"/>
                </a:lnTo>
                <a:lnTo>
                  <a:pt x="332" y="1815"/>
                </a:lnTo>
                <a:lnTo>
                  <a:pt x="334" y="1829"/>
                </a:lnTo>
                <a:lnTo>
                  <a:pt x="336" y="1842"/>
                </a:lnTo>
                <a:lnTo>
                  <a:pt x="337" y="1856"/>
                </a:lnTo>
                <a:lnTo>
                  <a:pt x="339" y="1868"/>
                </a:lnTo>
                <a:lnTo>
                  <a:pt x="341" y="1881"/>
                </a:lnTo>
                <a:lnTo>
                  <a:pt x="343" y="1893"/>
                </a:lnTo>
                <a:lnTo>
                  <a:pt x="345" y="1904"/>
                </a:lnTo>
                <a:lnTo>
                  <a:pt x="346" y="1916"/>
                </a:lnTo>
                <a:lnTo>
                  <a:pt x="348" y="1927"/>
                </a:lnTo>
                <a:lnTo>
                  <a:pt x="350" y="1938"/>
                </a:lnTo>
                <a:lnTo>
                  <a:pt x="351" y="1948"/>
                </a:lnTo>
                <a:lnTo>
                  <a:pt x="353" y="1957"/>
                </a:lnTo>
                <a:lnTo>
                  <a:pt x="355" y="1967"/>
                </a:lnTo>
                <a:lnTo>
                  <a:pt x="357" y="1975"/>
                </a:lnTo>
                <a:lnTo>
                  <a:pt x="359" y="1984"/>
                </a:lnTo>
                <a:lnTo>
                  <a:pt x="360" y="1992"/>
                </a:lnTo>
                <a:lnTo>
                  <a:pt x="362" y="2000"/>
                </a:lnTo>
                <a:lnTo>
                  <a:pt x="364" y="2007"/>
                </a:lnTo>
                <a:lnTo>
                  <a:pt x="365" y="2014"/>
                </a:lnTo>
                <a:lnTo>
                  <a:pt x="367" y="2021"/>
                </a:lnTo>
                <a:lnTo>
                  <a:pt x="369" y="2027"/>
                </a:lnTo>
                <a:lnTo>
                  <a:pt x="371" y="2032"/>
                </a:lnTo>
                <a:lnTo>
                  <a:pt x="372" y="2037"/>
                </a:lnTo>
                <a:lnTo>
                  <a:pt x="374" y="2042"/>
                </a:lnTo>
                <a:lnTo>
                  <a:pt x="376" y="2046"/>
                </a:lnTo>
                <a:lnTo>
                  <a:pt x="378" y="2050"/>
                </a:lnTo>
                <a:lnTo>
                  <a:pt x="379" y="2053"/>
                </a:lnTo>
                <a:lnTo>
                  <a:pt x="381" y="2056"/>
                </a:lnTo>
                <a:lnTo>
                  <a:pt x="383" y="2058"/>
                </a:lnTo>
                <a:lnTo>
                  <a:pt x="384" y="2060"/>
                </a:lnTo>
                <a:lnTo>
                  <a:pt x="386" y="2062"/>
                </a:lnTo>
                <a:lnTo>
                  <a:pt x="388" y="2063"/>
                </a:lnTo>
                <a:lnTo>
                  <a:pt x="390" y="2063"/>
                </a:lnTo>
                <a:lnTo>
                  <a:pt x="392" y="2063"/>
                </a:lnTo>
                <a:lnTo>
                  <a:pt x="393" y="2063"/>
                </a:lnTo>
                <a:lnTo>
                  <a:pt x="395" y="2063"/>
                </a:lnTo>
                <a:lnTo>
                  <a:pt x="397" y="2061"/>
                </a:lnTo>
                <a:lnTo>
                  <a:pt x="398" y="2060"/>
                </a:lnTo>
                <a:lnTo>
                  <a:pt x="400" y="2058"/>
                </a:lnTo>
                <a:lnTo>
                  <a:pt x="402" y="2055"/>
                </a:lnTo>
                <a:lnTo>
                  <a:pt x="404" y="2052"/>
                </a:lnTo>
                <a:lnTo>
                  <a:pt x="405" y="2049"/>
                </a:lnTo>
                <a:lnTo>
                  <a:pt x="407" y="2045"/>
                </a:lnTo>
                <a:lnTo>
                  <a:pt x="409" y="2041"/>
                </a:lnTo>
                <a:lnTo>
                  <a:pt x="411" y="2036"/>
                </a:lnTo>
                <a:lnTo>
                  <a:pt x="412" y="2030"/>
                </a:lnTo>
                <a:lnTo>
                  <a:pt x="414" y="2025"/>
                </a:lnTo>
                <a:lnTo>
                  <a:pt x="416" y="2019"/>
                </a:lnTo>
                <a:lnTo>
                  <a:pt x="418" y="2012"/>
                </a:lnTo>
                <a:lnTo>
                  <a:pt x="419" y="2005"/>
                </a:lnTo>
                <a:lnTo>
                  <a:pt x="421" y="1998"/>
                </a:lnTo>
                <a:lnTo>
                  <a:pt x="423" y="1990"/>
                </a:lnTo>
                <a:lnTo>
                  <a:pt x="425" y="1981"/>
                </a:lnTo>
                <a:lnTo>
                  <a:pt x="426" y="1973"/>
                </a:lnTo>
                <a:lnTo>
                  <a:pt x="428" y="1964"/>
                </a:lnTo>
                <a:lnTo>
                  <a:pt x="430" y="1954"/>
                </a:lnTo>
                <a:lnTo>
                  <a:pt x="431" y="1945"/>
                </a:lnTo>
                <a:lnTo>
                  <a:pt x="433" y="1934"/>
                </a:lnTo>
                <a:lnTo>
                  <a:pt x="435" y="1924"/>
                </a:lnTo>
                <a:lnTo>
                  <a:pt x="437" y="1913"/>
                </a:lnTo>
                <a:lnTo>
                  <a:pt x="439" y="1901"/>
                </a:lnTo>
                <a:lnTo>
                  <a:pt x="440" y="1889"/>
                </a:lnTo>
                <a:lnTo>
                  <a:pt x="442" y="1877"/>
                </a:lnTo>
                <a:lnTo>
                  <a:pt x="444" y="1865"/>
                </a:lnTo>
                <a:lnTo>
                  <a:pt x="445" y="1851"/>
                </a:lnTo>
                <a:lnTo>
                  <a:pt x="447" y="1838"/>
                </a:lnTo>
                <a:lnTo>
                  <a:pt x="449" y="1824"/>
                </a:lnTo>
                <a:lnTo>
                  <a:pt x="451" y="1810"/>
                </a:lnTo>
                <a:lnTo>
                  <a:pt x="452" y="1796"/>
                </a:lnTo>
                <a:lnTo>
                  <a:pt x="454" y="1782"/>
                </a:lnTo>
                <a:lnTo>
                  <a:pt x="456" y="1766"/>
                </a:lnTo>
                <a:lnTo>
                  <a:pt x="458" y="1751"/>
                </a:lnTo>
                <a:lnTo>
                  <a:pt x="459" y="1735"/>
                </a:lnTo>
                <a:lnTo>
                  <a:pt x="461" y="1719"/>
                </a:lnTo>
                <a:lnTo>
                  <a:pt x="463" y="1703"/>
                </a:lnTo>
                <a:lnTo>
                  <a:pt x="464" y="1687"/>
                </a:lnTo>
                <a:lnTo>
                  <a:pt x="466" y="1670"/>
                </a:lnTo>
                <a:lnTo>
                  <a:pt x="468" y="1653"/>
                </a:lnTo>
                <a:lnTo>
                  <a:pt x="470" y="1635"/>
                </a:lnTo>
                <a:lnTo>
                  <a:pt x="472" y="1618"/>
                </a:lnTo>
                <a:lnTo>
                  <a:pt x="473" y="1600"/>
                </a:lnTo>
                <a:lnTo>
                  <a:pt x="475" y="1582"/>
                </a:lnTo>
                <a:lnTo>
                  <a:pt x="477" y="1563"/>
                </a:lnTo>
                <a:lnTo>
                  <a:pt x="478" y="1544"/>
                </a:lnTo>
                <a:lnTo>
                  <a:pt x="480" y="1526"/>
                </a:lnTo>
                <a:lnTo>
                  <a:pt x="482" y="1506"/>
                </a:lnTo>
                <a:lnTo>
                  <a:pt x="484" y="1487"/>
                </a:lnTo>
                <a:lnTo>
                  <a:pt x="486" y="1468"/>
                </a:lnTo>
                <a:lnTo>
                  <a:pt x="487" y="1448"/>
                </a:lnTo>
                <a:lnTo>
                  <a:pt x="489" y="1428"/>
                </a:lnTo>
                <a:lnTo>
                  <a:pt x="491" y="1408"/>
                </a:lnTo>
                <a:lnTo>
                  <a:pt x="492" y="1388"/>
                </a:lnTo>
                <a:lnTo>
                  <a:pt x="494" y="1368"/>
                </a:lnTo>
                <a:lnTo>
                  <a:pt x="496" y="1347"/>
                </a:lnTo>
                <a:lnTo>
                  <a:pt x="498" y="1326"/>
                </a:lnTo>
                <a:lnTo>
                  <a:pt x="499" y="1306"/>
                </a:lnTo>
                <a:lnTo>
                  <a:pt x="501" y="1285"/>
                </a:lnTo>
                <a:lnTo>
                  <a:pt x="503" y="1264"/>
                </a:lnTo>
                <a:lnTo>
                  <a:pt x="505" y="1242"/>
                </a:lnTo>
                <a:lnTo>
                  <a:pt x="507" y="1221"/>
                </a:lnTo>
                <a:lnTo>
                  <a:pt x="508" y="1200"/>
                </a:lnTo>
                <a:lnTo>
                  <a:pt x="510" y="1179"/>
                </a:lnTo>
                <a:lnTo>
                  <a:pt x="511" y="1157"/>
                </a:lnTo>
                <a:lnTo>
                  <a:pt x="513" y="1136"/>
                </a:lnTo>
                <a:lnTo>
                  <a:pt x="515" y="1114"/>
                </a:lnTo>
                <a:lnTo>
                  <a:pt x="517" y="1092"/>
                </a:lnTo>
                <a:lnTo>
                  <a:pt x="519" y="1071"/>
                </a:lnTo>
                <a:lnTo>
                  <a:pt x="520" y="1049"/>
                </a:lnTo>
                <a:lnTo>
                  <a:pt x="522" y="1028"/>
                </a:lnTo>
                <a:lnTo>
                  <a:pt x="524" y="1006"/>
                </a:lnTo>
                <a:lnTo>
                  <a:pt x="525" y="985"/>
                </a:lnTo>
                <a:lnTo>
                  <a:pt x="527" y="963"/>
                </a:lnTo>
                <a:lnTo>
                  <a:pt x="529" y="941"/>
                </a:lnTo>
                <a:lnTo>
                  <a:pt x="531" y="920"/>
                </a:lnTo>
                <a:lnTo>
                  <a:pt x="532" y="898"/>
                </a:lnTo>
                <a:lnTo>
                  <a:pt x="534" y="877"/>
                </a:lnTo>
                <a:lnTo>
                  <a:pt x="536" y="856"/>
                </a:lnTo>
                <a:lnTo>
                  <a:pt x="538" y="835"/>
                </a:lnTo>
                <a:lnTo>
                  <a:pt x="540" y="813"/>
                </a:lnTo>
                <a:lnTo>
                  <a:pt x="541" y="792"/>
                </a:lnTo>
                <a:lnTo>
                  <a:pt x="543" y="771"/>
                </a:lnTo>
                <a:lnTo>
                  <a:pt x="544" y="750"/>
                </a:lnTo>
                <a:lnTo>
                  <a:pt x="546" y="730"/>
                </a:lnTo>
                <a:lnTo>
                  <a:pt x="548" y="709"/>
                </a:lnTo>
                <a:lnTo>
                  <a:pt x="550" y="689"/>
                </a:lnTo>
                <a:lnTo>
                  <a:pt x="552" y="668"/>
                </a:lnTo>
                <a:lnTo>
                  <a:pt x="553" y="648"/>
                </a:lnTo>
                <a:lnTo>
                  <a:pt x="555" y="628"/>
                </a:lnTo>
                <a:lnTo>
                  <a:pt x="557" y="608"/>
                </a:lnTo>
                <a:lnTo>
                  <a:pt x="558" y="589"/>
                </a:lnTo>
                <a:lnTo>
                  <a:pt x="560" y="569"/>
                </a:lnTo>
                <a:lnTo>
                  <a:pt x="562" y="550"/>
                </a:lnTo>
                <a:lnTo>
                  <a:pt x="564" y="531"/>
                </a:lnTo>
                <a:lnTo>
                  <a:pt x="566" y="512"/>
                </a:lnTo>
                <a:lnTo>
                  <a:pt x="567" y="494"/>
                </a:lnTo>
                <a:lnTo>
                  <a:pt x="569" y="476"/>
                </a:lnTo>
                <a:lnTo>
                  <a:pt x="571" y="458"/>
                </a:lnTo>
                <a:lnTo>
                  <a:pt x="573" y="440"/>
                </a:lnTo>
                <a:lnTo>
                  <a:pt x="574" y="422"/>
                </a:lnTo>
                <a:lnTo>
                  <a:pt x="576" y="405"/>
                </a:lnTo>
                <a:lnTo>
                  <a:pt x="578" y="388"/>
                </a:lnTo>
                <a:lnTo>
                  <a:pt x="579" y="371"/>
                </a:lnTo>
                <a:lnTo>
                  <a:pt x="581" y="355"/>
                </a:lnTo>
                <a:lnTo>
                  <a:pt x="583" y="338"/>
                </a:lnTo>
                <a:lnTo>
                  <a:pt x="585" y="323"/>
                </a:lnTo>
                <a:lnTo>
                  <a:pt x="587" y="307"/>
                </a:lnTo>
                <a:lnTo>
                  <a:pt x="588" y="292"/>
                </a:lnTo>
                <a:lnTo>
                  <a:pt x="590" y="277"/>
                </a:lnTo>
                <a:lnTo>
                  <a:pt x="591" y="262"/>
                </a:lnTo>
                <a:lnTo>
                  <a:pt x="593" y="248"/>
                </a:lnTo>
                <a:lnTo>
                  <a:pt x="595" y="234"/>
                </a:lnTo>
                <a:lnTo>
                  <a:pt x="597" y="221"/>
                </a:lnTo>
                <a:lnTo>
                  <a:pt x="599" y="208"/>
                </a:lnTo>
                <a:lnTo>
                  <a:pt x="600" y="195"/>
                </a:lnTo>
                <a:lnTo>
                  <a:pt x="602" y="182"/>
                </a:lnTo>
                <a:lnTo>
                  <a:pt x="604" y="170"/>
                </a:lnTo>
                <a:lnTo>
                  <a:pt x="606" y="159"/>
                </a:lnTo>
                <a:lnTo>
                  <a:pt x="607" y="147"/>
                </a:lnTo>
                <a:lnTo>
                  <a:pt x="609" y="136"/>
                </a:lnTo>
                <a:lnTo>
                  <a:pt x="611" y="126"/>
                </a:lnTo>
                <a:lnTo>
                  <a:pt x="612" y="116"/>
                </a:lnTo>
                <a:lnTo>
                  <a:pt x="614" y="106"/>
                </a:lnTo>
                <a:lnTo>
                  <a:pt x="616" y="97"/>
                </a:lnTo>
                <a:lnTo>
                  <a:pt x="618" y="88"/>
                </a:lnTo>
                <a:lnTo>
                  <a:pt x="620" y="79"/>
                </a:lnTo>
                <a:lnTo>
                  <a:pt x="621" y="71"/>
                </a:lnTo>
                <a:lnTo>
                  <a:pt x="623" y="64"/>
                </a:lnTo>
                <a:lnTo>
                  <a:pt x="625" y="56"/>
                </a:lnTo>
                <a:lnTo>
                  <a:pt x="626" y="50"/>
                </a:lnTo>
                <a:lnTo>
                  <a:pt x="628" y="43"/>
                </a:lnTo>
                <a:lnTo>
                  <a:pt x="630" y="37"/>
                </a:lnTo>
                <a:lnTo>
                  <a:pt x="632" y="32"/>
                </a:lnTo>
                <a:lnTo>
                  <a:pt x="634" y="27"/>
                </a:lnTo>
                <a:lnTo>
                  <a:pt x="635" y="22"/>
                </a:lnTo>
                <a:lnTo>
                  <a:pt x="637" y="18"/>
                </a:lnTo>
                <a:lnTo>
                  <a:pt x="639" y="14"/>
                </a:lnTo>
                <a:lnTo>
                  <a:pt x="640" y="11"/>
                </a:lnTo>
                <a:lnTo>
                  <a:pt x="642" y="8"/>
                </a:lnTo>
                <a:lnTo>
                  <a:pt x="644" y="6"/>
                </a:lnTo>
                <a:lnTo>
                  <a:pt x="646" y="4"/>
                </a:lnTo>
                <a:lnTo>
                  <a:pt x="647" y="2"/>
                </a:lnTo>
                <a:lnTo>
                  <a:pt x="649" y="1"/>
                </a:lnTo>
                <a:lnTo>
                  <a:pt x="651" y="1"/>
                </a:lnTo>
                <a:lnTo>
                  <a:pt x="653" y="1"/>
                </a:lnTo>
                <a:lnTo>
                  <a:pt x="654" y="1"/>
                </a:lnTo>
                <a:lnTo>
                  <a:pt x="656" y="2"/>
                </a:lnTo>
                <a:lnTo>
                  <a:pt x="658" y="3"/>
                </a:lnTo>
                <a:lnTo>
                  <a:pt x="659" y="5"/>
                </a:lnTo>
                <a:lnTo>
                  <a:pt x="661" y="7"/>
                </a:lnTo>
                <a:lnTo>
                  <a:pt x="663" y="9"/>
                </a:lnTo>
                <a:lnTo>
                  <a:pt x="665" y="12"/>
                </a:lnTo>
                <a:lnTo>
                  <a:pt x="667" y="16"/>
                </a:lnTo>
                <a:lnTo>
                  <a:pt x="668" y="20"/>
                </a:lnTo>
                <a:lnTo>
                  <a:pt x="670" y="25"/>
                </a:lnTo>
                <a:lnTo>
                  <a:pt x="672" y="29"/>
                </a:lnTo>
                <a:lnTo>
                  <a:pt x="673" y="34"/>
                </a:lnTo>
                <a:lnTo>
                  <a:pt x="675" y="40"/>
                </a:lnTo>
                <a:lnTo>
                  <a:pt x="677" y="46"/>
                </a:lnTo>
                <a:lnTo>
                  <a:pt x="679" y="53"/>
                </a:lnTo>
                <a:lnTo>
                  <a:pt x="680" y="60"/>
                </a:lnTo>
                <a:lnTo>
                  <a:pt x="682" y="67"/>
                </a:lnTo>
                <a:lnTo>
                  <a:pt x="684" y="75"/>
                </a:lnTo>
                <a:lnTo>
                  <a:pt x="686" y="84"/>
                </a:lnTo>
                <a:lnTo>
                  <a:pt x="687" y="92"/>
                </a:lnTo>
                <a:lnTo>
                  <a:pt x="689" y="101"/>
                </a:lnTo>
                <a:lnTo>
                  <a:pt x="691" y="111"/>
                </a:lnTo>
                <a:lnTo>
                  <a:pt x="692" y="121"/>
                </a:lnTo>
                <a:lnTo>
                  <a:pt x="694" y="131"/>
                </a:lnTo>
                <a:lnTo>
                  <a:pt x="696" y="142"/>
                </a:lnTo>
                <a:lnTo>
                  <a:pt x="698" y="153"/>
                </a:lnTo>
                <a:lnTo>
                  <a:pt x="700" y="164"/>
                </a:lnTo>
                <a:lnTo>
                  <a:pt x="701" y="176"/>
                </a:lnTo>
                <a:lnTo>
                  <a:pt x="703" y="188"/>
                </a:lnTo>
                <a:lnTo>
                  <a:pt x="705" y="201"/>
                </a:lnTo>
                <a:lnTo>
                  <a:pt x="706" y="214"/>
                </a:lnTo>
                <a:lnTo>
                  <a:pt x="708" y="228"/>
                </a:lnTo>
                <a:lnTo>
                  <a:pt x="710" y="241"/>
                </a:lnTo>
                <a:lnTo>
                  <a:pt x="712" y="255"/>
                </a:lnTo>
                <a:lnTo>
                  <a:pt x="714" y="270"/>
                </a:lnTo>
                <a:lnTo>
                  <a:pt x="715" y="284"/>
                </a:lnTo>
                <a:lnTo>
                  <a:pt x="717" y="299"/>
                </a:lnTo>
                <a:lnTo>
                  <a:pt x="719" y="315"/>
                </a:lnTo>
                <a:lnTo>
                  <a:pt x="720" y="330"/>
                </a:lnTo>
                <a:lnTo>
                  <a:pt x="722" y="346"/>
                </a:lnTo>
                <a:lnTo>
                  <a:pt x="724" y="363"/>
                </a:lnTo>
                <a:lnTo>
                  <a:pt x="726" y="379"/>
                </a:lnTo>
                <a:lnTo>
                  <a:pt x="727" y="396"/>
                </a:lnTo>
                <a:lnTo>
                  <a:pt x="729" y="413"/>
                </a:lnTo>
                <a:lnTo>
                  <a:pt x="731" y="431"/>
                </a:lnTo>
                <a:lnTo>
                  <a:pt x="733" y="449"/>
                </a:lnTo>
                <a:lnTo>
                  <a:pt x="734" y="466"/>
                </a:lnTo>
                <a:lnTo>
                  <a:pt x="736" y="485"/>
                </a:lnTo>
                <a:lnTo>
                  <a:pt x="738" y="503"/>
                </a:lnTo>
                <a:lnTo>
                  <a:pt x="739" y="522"/>
                </a:lnTo>
                <a:lnTo>
                  <a:pt x="741" y="541"/>
                </a:lnTo>
                <a:lnTo>
                  <a:pt x="743" y="560"/>
                </a:lnTo>
                <a:lnTo>
                  <a:pt x="745" y="579"/>
                </a:lnTo>
                <a:lnTo>
                  <a:pt x="747" y="599"/>
                </a:lnTo>
                <a:lnTo>
                  <a:pt x="748" y="618"/>
                </a:lnTo>
                <a:lnTo>
                  <a:pt x="750" y="638"/>
                </a:lnTo>
                <a:lnTo>
                  <a:pt x="752" y="658"/>
                </a:lnTo>
                <a:lnTo>
                  <a:pt x="753" y="679"/>
                </a:lnTo>
                <a:lnTo>
                  <a:pt x="755" y="699"/>
                </a:lnTo>
                <a:lnTo>
                  <a:pt x="757" y="719"/>
                </a:lnTo>
                <a:lnTo>
                  <a:pt x="759" y="740"/>
                </a:lnTo>
                <a:lnTo>
                  <a:pt x="760" y="761"/>
                </a:lnTo>
                <a:lnTo>
                  <a:pt x="762" y="782"/>
                </a:lnTo>
                <a:lnTo>
                  <a:pt x="764" y="803"/>
                </a:lnTo>
                <a:lnTo>
                  <a:pt x="766" y="824"/>
                </a:lnTo>
                <a:lnTo>
                  <a:pt x="767" y="845"/>
                </a:lnTo>
                <a:lnTo>
                  <a:pt x="769" y="867"/>
                </a:lnTo>
                <a:lnTo>
                  <a:pt x="771" y="888"/>
                </a:lnTo>
                <a:lnTo>
                  <a:pt x="773" y="909"/>
                </a:lnTo>
                <a:lnTo>
                  <a:pt x="774" y="931"/>
                </a:lnTo>
                <a:lnTo>
                  <a:pt x="776" y="952"/>
                </a:lnTo>
                <a:lnTo>
                  <a:pt x="778" y="974"/>
                </a:lnTo>
                <a:lnTo>
                  <a:pt x="780" y="995"/>
                </a:lnTo>
                <a:lnTo>
                  <a:pt x="781" y="1017"/>
                </a:lnTo>
                <a:lnTo>
                  <a:pt x="783" y="1039"/>
                </a:lnTo>
                <a:lnTo>
                  <a:pt x="785" y="1060"/>
                </a:lnTo>
                <a:lnTo>
                  <a:pt x="786" y="1082"/>
                </a:lnTo>
                <a:lnTo>
                  <a:pt x="788" y="1103"/>
                </a:lnTo>
                <a:lnTo>
                  <a:pt x="790" y="1125"/>
                </a:lnTo>
                <a:lnTo>
                  <a:pt x="792" y="1147"/>
                </a:lnTo>
                <a:lnTo>
                  <a:pt x="794" y="1168"/>
                </a:lnTo>
                <a:lnTo>
                  <a:pt x="795" y="1189"/>
                </a:lnTo>
                <a:lnTo>
                  <a:pt x="797" y="1211"/>
                </a:lnTo>
                <a:lnTo>
                  <a:pt x="799" y="1232"/>
                </a:lnTo>
                <a:lnTo>
                  <a:pt x="800" y="1253"/>
                </a:lnTo>
                <a:lnTo>
                  <a:pt x="802" y="1274"/>
                </a:lnTo>
                <a:lnTo>
                  <a:pt x="804" y="1295"/>
                </a:lnTo>
                <a:lnTo>
                  <a:pt x="806" y="1316"/>
                </a:lnTo>
                <a:lnTo>
                  <a:pt x="807" y="1337"/>
                </a:lnTo>
                <a:lnTo>
                  <a:pt x="809" y="1357"/>
                </a:lnTo>
                <a:lnTo>
                  <a:pt x="811" y="1378"/>
                </a:lnTo>
                <a:lnTo>
                  <a:pt x="813" y="1398"/>
                </a:lnTo>
                <a:lnTo>
                  <a:pt x="814" y="1418"/>
                </a:lnTo>
                <a:lnTo>
                  <a:pt x="816" y="1438"/>
                </a:lnTo>
                <a:lnTo>
                  <a:pt x="818" y="1458"/>
                </a:lnTo>
                <a:lnTo>
                  <a:pt x="819" y="1477"/>
                </a:lnTo>
                <a:lnTo>
                  <a:pt x="821" y="1497"/>
                </a:lnTo>
                <a:lnTo>
                  <a:pt x="823" y="1516"/>
                </a:lnTo>
                <a:lnTo>
                  <a:pt x="825" y="1535"/>
                </a:lnTo>
                <a:lnTo>
                  <a:pt x="827" y="1554"/>
                </a:lnTo>
                <a:lnTo>
                  <a:pt x="828" y="1573"/>
                </a:lnTo>
                <a:lnTo>
                  <a:pt x="830" y="1591"/>
                </a:lnTo>
                <a:lnTo>
                  <a:pt x="832" y="1609"/>
                </a:lnTo>
                <a:lnTo>
                  <a:pt x="833" y="1627"/>
                </a:lnTo>
                <a:lnTo>
                  <a:pt x="835" y="1644"/>
                </a:lnTo>
                <a:lnTo>
                  <a:pt x="837" y="1661"/>
                </a:lnTo>
                <a:lnTo>
                  <a:pt x="839" y="1678"/>
                </a:lnTo>
                <a:lnTo>
                  <a:pt x="841" y="1695"/>
                </a:lnTo>
                <a:lnTo>
                  <a:pt x="842" y="1711"/>
                </a:lnTo>
                <a:lnTo>
                  <a:pt x="844" y="1727"/>
                </a:lnTo>
                <a:lnTo>
                  <a:pt x="846" y="1743"/>
                </a:lnTo>
                <a:lnTo>
                  <a:pt x="847" y="1759"/>
                </a:lnTo>
                <a:lnTo>
                  <a:pt x="849" y="1774"/>
                </a:lnTo>
                <a:lnTo>
                  <a:pt x="851" y="1789"/>
                </a:lnTo>
                <a:lnTo>
                  <a:pt x="853" y="1803"/>
                </a:lnTo>
                <a:lnTo>
                  <a:pt x="854" y="1818"/>
                </a:lnTo>
                <a:lnTo>
                  <a:pt x="856" y="1832"/>
                </a:lnTo>
                <a:lnTo>
                  <a:pt x="858" y="1845"/>
                </a:lnTo>
                <a:lnTo>
                  <a:pt x="860" y="1858"/>
                </a:lnTo>
                <a:lnTo>
                  <a:pt x="862" y="1871"/>
                </a:lnTo>
                <a:lnTo>
                  <a:pt x="863" y="1883"/>
                </a:lnTo>
                <a:lnTo>
                  <a:pt x="865" y="1895"/>
                </a:lnTo>
                <a:lnTo>
                  <a:pt x="866" y="1907"/>
                </a:lnTo>
                <a:lnTo>
                  <a:pt x="868" y="1918"/>
                </a:lnTo>
                <a:lnTo>
                  <a:pt x="870" y="1929"/>
                </a:lnTo>
                <a:lnTo>
                  <a:pt x="872" y="1939"/>
                </a:lnTo>
                <a:lnTo>
                  <a:pt x="874" y="1950"/>
                </a:lnTo>
                <a:lnTo>
                  <a:pt x="875" y="1959"/>
                </a:lnTo>
                <a:lnTo>
                  <a:pt x="877" y="1968"/>
                </a:lnTo>
                <a:lnTo>
                  <a:pt x="879" y="1977"/>
                </a:lnTo>
                <a:lnTo>
                  <a:pt x="880" y="1986"/>
                </a:lnTo>
                <a:lnTo>
                  <a:pt x="882" y="1994"/>
                </a:lnTo>
                <a:lnTo>
                  <a:pt x="884" y="2001"/>
                </a:lnTo>
                <a:lnTo>
                  <a:pt x="886" y="2009"/>
                </a:lnTo>
                <a:lnTo>
                  <a:pt x="887" y="2015"/>
                </a:lnTo>
                <a:lnTo>
                  <a:pt x="889" y="2022"/>
                </a:lnTo>
                <a:lnTo>
                  <a:pt x="891" y="2028"/>
                </a:lnTo>
                <a:lnTo>
                  <a:pt x="893" y="2033"/>
                </a:lnTo>
                <a:lnTo>
                  <a:pt x="895" y="2038"/>
                </a:lnTo>
                <a:lnTo>
                  <a:pt x="896" y="2043"/>
                </a:lnTo>
                <a:lnTo>
                  <a:pt x="898" y="2047"/>
                </a:lnTo>
                <a:lnTo>
                  <a:pt x="899" y="2050"/>
                </a:lnTo>
                <a:lnTo>
                  <a:pt x="901" y="2054"/>
                </a:lnTo>
                <a:lnTo>
                  <a:pt x="903" y="2056"/>
                </a:lnTo>
                <a:lnTo>
                  <a:pt x="905" y="2059"/>
                </a:lnTo>
                <a:lnTo>
                  <a:pt x="907" y="2060"/>
                </a:lnTo>
                <a:lnTo>
                  <a:pt x="908" y="2062"/>
                </a:lnTo>
                <a:lnTo>
                  <a:pt x="910" y="2063"/>
                </a:lnTo>
                <a:lnTo>
                  <a:pt x="912" y="2063"/>
                </a:lnTo>
                <a:lnTo>
                  <a:pt x="913" y="2063"/>
                </a:lnTo>
                <a:lnTo>
                  <a:pt x="915" y="2063"/>
                </a:lnTo>
                <a:lnTo>
                  <a:pt x="917" y="2062"/>
                </a:lnTo>
                <a:lnTo>
                  <a:pt x="919" y="2061"/>
                </a:lnTo>
                <a:lnTo>
                  <a:pt x="921" y="2059"/>
                </a:lnTo>
                <a:lnTo>
                  <a:pt x="922" y="2057"/>
                </a:lnTo>
                <a:lnTo>
                  <a:pt x="924" y="2054"/>
                </a:lnTo>
                <a:lnTo>
                  <a:pt x="926" y="2051"/>
                </a:lnTo>
                <a:lnTo>
                  <a:pt x="928" y="2048"/>
                </a:lnTo>
                <a:lnTo>
                  <a:pt x="929" y="2044"/>
                </a:lnTo>
                <a:lnTo>
                  <a:pt x="931" y="2039"/>
                </a:lnTo>
                <a:lnTo>
                  <a:pt x="933" y="2034"/>
                </a:lnTo>
                <a:lnTo>
                  <a:pt x="934" y="2029"/>
                </a:lnTo>
                <a:lnTo>
                  <a:pt x="936" y="2024"/>
                </a:lnTo>
                <a:lnTo>
                  <a:pt x="938" y="2017"/>
                </a:lnTo>
                <a:lnTo>
                  <a:pt x="940" y="2011"/>
                </a:lnTo>
                <a:lnTo>
                  <a:pt x="942" y="2004"/>
                </a:lnTo>
                <a:lnTo>
                  <a:pt x="943" y="1996"/>
                </a:lnTo>
                <a:lnTo>
                  <a:pt x="945" y="1988"/>
                </a:lnTo>
                <a:lnTo>
                  <a:pt x="947" y="1980"/>
                </a:lnTo>
                <a:lnTo>
                  <a:pt x="948" y="1971"/>
                </a:lnTo>
                <a:lnTo>
                  <a:pt x="950" y="1962"/>
                </a:lnTo>
                <a:lnTo>
                  <a:pt x="952" y="1953"/>
                </a:lnTo>
                <a:lnTo>
                  <a:pt x="954" y="1942"/>
                </a:lnTo>
                <a:lnTo>
                  <a:pt x="955" y="1932"/>
                </a:lnTo>
                <a:lnTo>
                  <a:pt x="957" y="1921"/>
                </a:lnTo>
                <a:lnTo>
                  <a:pt x="959" y="1910"/>
                </a:lnTo>
                <a:lnTo>
                  <a:pt x="961" y="1899"/>
                </a:lnTo>
                <a:lnTo>
                  <a:pt x="962" y="1887"/>
                </a:lnTo>
                <a:lnTo>
                  <a:pt x="964" y="1875"/>
                </a:lnTo>
                <a:lnTo>
                  <a:pt x="966" y="1862"/>
                </a:lnTo>
                <a:lnTo>
                  <a:pt x="967" y="1849"/>
                </a:lnTo>
                <a:lnTo>
                  <a:pt x="969" y="1836"/>
                </a:lnTo>
                <a:lnTo>
                  <a:pt x="971" y="1822"/>
                </a:lnTo>
                <a:lnTo>
                  <a:pt x="973" y="1808"/>
                </a:lnTo>
                <a:lnTo>
                  <a:pt x="975" y="1793"/>
                </a:lnTo>
                <a:lnTo>
                  <a:pt x="976" y="1779"/>
                </a:lnTo>
                <a:lnTo>
                  <a:pt x="978" y="1763"/>
                </a:lnTo>
                <a:lnTo>
                  <a:pt x="980" y="1748"/>
                </a:lnTo>
                <a:lnTo>
                  <a:pt x="981" y="1732"/>
                </a:lnTo>
                <a:lnTo>
                  <a:pt x="983" y="1716"/>
                </a:lnTo>
                <a:lnTo>
                  <a:pt x="985" y="1700"/>
                </a:lnTo>
                <a:lnTo>
                  <a:pt x="987" y="1683"/>
                </a:lnTo>
                <a:lnTo>
                  <a:pt x="989" y="1666"/>
                </a:lnTo>
                <a:lnTo>
                  <a:pt x="990" y="1649"/>
                </a:lnTo>
                <a:lnTo>
                  <a:pt x="992" y="1632"/>
                </a:lnTo>
                <a:lnTo>
                  <a:pt x="994" y="1614"/>
                </a:lnTo>
                <a:lnTo>
                  <a:pt x="995" y="1596"/>
                </a:lnTo>
                <a:lnTo>
                  <a:pt x="997" y="1578"/>
                </a:lnTo>
                <a:lnTo>
                  <a:pt x="999" y="1559"/>
                </a:lnTo>
                <a:lnTo>
                  <a:pt x="1001" y="1541"/>
                </a:lnTo>
                <a:lnTo>
                  <a:pt x="1002" y="1522"/>
                </a:lnTo>
                <a:lnTo>
                  <a:pt x="1004" y="1503"/>
                </a:lnTo>
                <a:lnTo>
                  <a:pt x="1006" y="1483"/>
                </a:lnTo>
                <a:lnTo>
                  <a:pt x="1008" y="1464"/>
                </a:lnTo>
                <a:lnTo>
                  <a:pt x="1009" y="1444"/>
                </a:lnTo>
                <a:lnTo>
                  <a:pt x="1011" y="1424"/>
                </a:lnTo>
                <a:lnTo>
                  <a:pt x="1013" y="1404"/>
                </a:lnTo>
                <a:lnTo>
                  <a:pt x="1014" y="1384"/>
                </a:lnTo>
                <a:lnTo>
                  <a:pt x="1016" y="1363"/>
                </a:lnTo>
                <a:lnTo>
                  <a:pt x="1018" y="1343"/>
                </a:lnTo>
                <a:lnTo>
                  <a:pt x="1020" y="1322"/>
                </a:lnTo>
                <a:lnTo>
                  <a:pt x="1022" y="1301"/>
                </a:lnTo>
                <a:lnTo>
                  <a:pt x="1023" y="1280"/>
                </a:lnTo>
                <a:lnTo>
                  <a:pt x="1025" y="1259"/>
                </a:lnTo>
                <a:lnTo>
                  <a:pt x="1027" y="1238"/>
                </a:lnTo>
                <a:lnTo>
                  <a:pt x="1028" y="1217"/>
                </a:lnTo>
                <a:lnTo>
                  <a:pt x="1030" y="1196"/>
                </a:lnTo>
                <a:lnTo>
                  <a:pt x="1032" y="1174"/>
                </a:lnTo>
                <a:lnTo>
                  <a:pt x="1034" y="1153"/>
                </a:lnTo>
                <a:lnTo>
                  <a:pt x="1035" y="1132"/>
                </a:lnTo>
                <a:lnTo>
                  <a:pt x="1037" y="1110"/>
                </a:lnTo>
                <a:lnTo>
                  <a:pt x="1039" y="1088"/>
                </a:lnTo>
                <a:lnTo>
                  <a:pt x="1041" y="1067"/>
                </a:lnTo>
                <a:lnTo>
                  <a:pt x="1042" y="1045"/>
                </a:lnTo>
                <a:lnTo>
                  <a:pt x="1044" y="1023"/>
                </a:lnTo>
                <a:lnTo>
                  <a:pt x="1046" y="1002"/>
                </a:lnTo>
                <a:lnTo>
                  <a:pt x="1047" y="980"/>
                </a:lnTo>
                <a:lnTo>
                  <a:pt x="1049" y="959"/>
                </a:lnTo>
                <a:lnTo>
                  <a:pt x="1051" y="937"/>
                </a:lnTo>
                <a:lnTo>
                  <a:pt x="1053" y="916"/>
                </a:lnTo>
                <a:lnTo>
                  <a:pt x="1055" y="894"/>
                </a:lnTo>
                <a:lnTo>
                  <a:pt x="1056" y="873"/>
                </a:lnTo>
                <a:lnTo>
                  <a:pt x="1058" y="852"/>
                </a:lnTo>
                <a:lnTo>
                  <a:pt x="1060" y="830"/>
                </a:lnTo>
                <a:lnTo>
                  <a:pt x="1061" y="809"/>
                </a:lnTo>
                <a:lnTo>
                  <a:pt x="1063" y="788"/>
                </a:lnTo>
                <a:lnTo>
                  <a:pt x="1065" y="767"/>
                </a:lnTo>
                <a:lnTo>
                  <a:pt x="1067" y="746"/>
                </a:lnTo>
                <a:lnTo>
                  <a:pt x="1069" y="726"/>
                </a:lnTo>
                <a:lnTo>
                  <a:pt x="1070" y="705"/>
                </a:lnTo>
                <a:lnTo>
                  <a:pt x="1072" y="685"/>
                </a:lnTo>
                <a:lnTo>
                  <a:pt x="1074" y="664"/>
                </a:lnTo>
                <a:lnTo>
                  <a:pt x="1075" y="644"/>
                </a:lnTo>
                <a:lnTo>
                  <a:pt x="1077" y="624"/>
                </a:lnTo>
                <a:lnTo>
                  <a:pt x="1079" y="605"/>
                </a:lnTo>
                <a:lnTo>
                  <a:pt x="1081" y="585"/>
                </a:lnTo>
                <a:lnTo>
                  <a:pt x="1082" y="565"/>
                </a:lnTo>
                <a:lnTo>
                  <a:pt x="1084" y="546"/>
                </a:lnTo>
                <a:lnTo>
                  <a:pt x="1086" y="527"/>
                </a:lnTo>
                <a:lnTo>
                  <a:pt x="1088" y="509"/>
                </a:lnTo>
                <a:lnTo>
                  <a:pt x="1089" y="490"/>
                </a:lnTo>
                <a:lnTo>
                  <a:pt x="1091" y="472"/>
                </a:lnTo>
                <a:lnTo>
                  <a:pt x="1093" y="454"/>
                </a:lnTo>
                <a:lnTo>
                  <a:pt x="1094" y="436"/>
                </a:lnTo>
                <a:lnTo>
                  <a:pt x="1096" y="418"/>
                </a:lnTo>
                <a:lnTo>
                  <a:pt x="1098" y="401"/>
                </a:lnTo>
                <a:lnTo>
                  <a:pt x="1100" y="384"/>
                </a:lnTo>
                <a:lnTo>
                  <a:pt x="1102" y="368"/>
                </a:lnTo>
                <a:lnTo>
                  <a:pt x="1103" y="351"/>
                </a:lnTo>
                <a:lnTo>
                  <a:pt x="1105" y="335"/>
                </a:lnTo>
                <a:lnTo>
                  <a:pt x="1107" y="319"/>
                </a:lnTo>
                <a:lnTo>
                  <a:pt x="1108" y="304"/>
                </a:lnTo>
                <a:lnTo>
                  <a:pt x="1110" y="289"/>
                </a:lnTo>
                <a:lnTo>
                  <a:pt x="1112" y="274"/>
                </a:lnTo>
                <a:lnTo>
                  <a:pt x="1114" y="259"/>
                </a:lnTo>
                <a:lnTo>
                  <a:pt x="1115" y="245"/>
                </a:lnTo>
                <a:lnTo>
                  <a:pt x="1117" y="232"/>
                </a:lnTo>
                <a:lnTo>
                  <a:pt x="1119" y="218"/>
                </a:lnTo>
                <a:lnTo>
                  <a:pt x="1121" y="205"/>
                </a:lnTo>
                <a:lnTo>
                  <a:pt x="1122" y="192"/>
                </a:lnTo>
                <a:lnTo>
                  <a:pt x="1124" y="180"/>
                </a:lnTo>
                <a:lnTo>
                  <a:pt x="1126" y="168"/>
                </a:lnTo>
                <a:lnTo>
                  <a:pt x="1128" y="156"/>
                </a:lnTo>
                <a:lnTo>
                  <a:pt x="1129" y="145"/>
                </a:lnTo>
                <a:lnTo>
                  <a:pt x="1131" y="134"/>
                </a:lnTo>
                <a:lnTo>
                  <a:pt x="1133" y="124"/>
                </a:lnTo>
                <a:lnTo>
                  <a:pt x="1135" y="114"/>
                </a:lnTo>
                <a:lnTo>
                  <a:pt x="1136" y="104"/>
                </a:lnTo>
                <a:lnTo>
                  <a:pt x="1138" y="95"/>
                </a:lnTo>
                <a:lnTo>
                  <a:pt x="1140" y="86"/>
                </a:lnTo>
                <a:lnTo>
                  <a:pt x="1141" y="78"/>
                </a:lnTo>
                <a:lnTo>
                  <a:pt x="1143" y="70"/>
                </a:lnTo>
                <a:lnTo>
                  <a:pt x="1145" y="62"/>
                </a:lnTo>
                <a:lnTo>
                  <a:pt x="1147" y="55"/>
                </a:lnTo>
                <a:lnTo>
                  <a:pt x="1149" y="48"/>
                </a:lnTo>
                <a:lnTo>
                  <a:pt x="1150" y="42"/>
                </a:lnTo>
                <a:lnTo>
                  <a:pt x="1152" y="36"/>
                </a:lnTo>
                <a:lnTo>
                  <a:pt x="1154" y="31"/>
                </a:lnTo>
                <a:lnTo>
                  <a:pt x="1155" y="26"/>
                </a:lnTo>
                <a:lnTo>
                  <a:pt x="1157" y="21"/>
                </a:lnTo>
                <a:lnTo>
                  <a:pt x="1159" y="17"/>
                </a:lnTo>
                <a:lnTo>
                  <a:pt x="1161" y="14"/>
                </a:lnTo>
                <a:lnTo>
                  <a:pt x="1162" y="10"/>
                </a:lnTo>
                <a:lnTo>
                  <a:pt x="1164" y="8"/>
                </a:lnTo>
                <a:lnTo>
                  <a:pt x="1166" y="5"/>
                </a:lnTo>
                <a:lnTo>
                  <a:pt x="1168" y="3"/>
                </a:lnTo>
                <a:lnTo>
                  <a:pt x="1169" y="2"/>
                </a:lnTo>
                <a:lnTo>
                  <a:pt x="1171" y="1"/>
                </a:lnTo>
                <a:lnTo>
                  <a:pt x="1173" y="1"/>
                </a:lnTo>
                <a:lnTo>
                  <a:pt x="1174" y="1"/>
                </a:lnTo>
                <a:lnTo>
                  <a:pt x="1176" y="1"/>
                </a:lnTo>
                <a:lnTo>
                  <a:pt x="1178" y="2"/>
                </a:lnTo>
                <a:lnTo>
                  <a:pt x="1180" y="3"/>
                </a:lnTo>
                <a:lnTo>
                  <a:pt x="1182" y="5"/>
                </a:lnTo>
                <a:lnTo>
                  <a:pt x="1183" y="7"/>
                </a:lnTo>
                <a:lnTo>
                  <a:pt x="1185" y="10"/>
                </a:lnTo>
                <a:lnTo>
                  <a:pt x="1187" y="13"/>
                </a:lnTo>
                <a:lnTo>
                  <a:pt x="1188" y="17"/>
                </a:lnTo>
                <a:lnTo>
                  <a:pt x="1190" y="21"/>
                </a:lnTo>
                <a:lnTo>
                  <a:pt x="1192" y="25"/>
                </a:lnTo>
                <a:lnTo>
                  <a:pt x="1194" y="30"/>
                </a:lnTo>
                <a:lnTo>
                  <a:pt x="1196" y="35"/>
                </a:lnTo>
                <a:lnTo>
                  <a:pt x="1197" y="41"/>
                </a:lnTo>
                <a:lnTo>
                  <a:pt x="1199" y="47"/>
                </a:lnTo>
                <a:lnTo>
                  <a:pt x="1201" y="54"/>
                </a:lnTo>
                <a:lnTo>
                  <a:pt x="1202" y="61"/>
                </a:lnTo>
                <a:lnTo>
                  <a:pt x="1204" y="69"/>
                </a:lnTo>
                <a:lnTo>
                  <a:pt x="1206" y="77"/>
                </a:lnTo>
                <a:lnTo>
                  <a:pt x="1208" y="85"/>
                </a:lnTo>
                <a:lnTo>
                  <a:pt x="1209" y="94"/>
                </a:lnTo>
                <a:lnTo>
                  <a:pt x="1211" y="103"/>
                </a:lnTo>
                <a:lnTo>
                  <a:pt x="1213" y="113"/>
                </a:lnTo>
                <a:lnTo>
                  <a:pt x="1215" y="123"/>
                </a:lnTo>
                <a:lnTo>
                  <a:pt x="1217" y="133"/>
                </a:lnTo>
                <a:lnTo>
                  <a:pt x="1218" y="144"/>
                </a:lnTo>
                <a:lnTo>
                  <a:pt x="1220" y="155"/>
                </a:lnTo>
                <a:lnTo>
                  <a:pt x="1221" y="167"/>
                </a:lnTo>
                <a:lnTo>
                  <a:pt x="1223" y="179"/>
                </a:lnTo>
                <a:lnTo>
                  <a:pt x="1225" y="191"/>
                </a:lnTo>
                <a:lnTo>
                  <a:pt x="1227" y="204"/>
                </a:lnTo>
                <a:lnTo>
                  <a:pt x="1229" y="217"/>
                </a:lnTo>
                <a:lnTo>
                  <a:pt x="1230" y="230"/>
                </a:lnTo>
                <a:lnTo>
                  <a:pt x="1232" y="244"/>
                </a:lnTo>
                <a:lnTo>
                  <a:pt x="1234" y="258"/>
                </a:lnTo>
                <a:lnTo>
                  <a:pt x="1235" y="273"/>
                </a:lnTo>
                <a:lnTo>
                  <a:pt x="1237" y="287"/>
                </a:lnTo>
                <a:lnTo>
                  <a:pt x="1239" y="302"/>
                </a:lnTo>
                <a:lnTo>
                  <a:pt x="1241" y="318"/>
                </a:lnTo>
                <a:lnTo>
                  <a:pt x="1242" y="334"/>
                </a:lnTo>
                <a:lnTo>
                  <a:pt x="1244" y="350"/>
                </a:lnTo>
                <a:lnTo>
                  <a:pt x="1246" y="366"/>
                </a:lnTo>
                <a:lnTo>
                  <a:pt x="1248" y="383"/>
                </a:lnTo>
                <a:lnTo>
                  <a:pt x="1250" y="400"/>
                </a:lnTo>
                <a:lnTo>
                  <a:pt x="1251" y="417"/>
                </a:lnTo>
                <a:lnTo>
                  <a:pt x="1253" y="434"/>
                </a:lnTo>
                <a:lnTo>
                  <a:pt x="1254" y="452"/>
                </a:lnTo>
                <a:lnTo>
                  <a:pt x="1256" y="470"/>
                </a:lnTo>
                <a:lnTo>
                  <a:pt x="1258" y="488"/>
                </a:lnTo>
                <a:lnTo>
                  <a:pt x="1260" y="507"/>
                </a:lnTo>
                <a:lnTo>
                  <a:pt x="1262" y="526"/>
                </a:lnTo>
                <a:lnTo>
                  <a:pt x="1263" y="544"/>
                </a:lnTo>
                <a:lnTo>
                  <a:pt x="1265" y="564"/>
                </a:lnTo>
                <a:lnTo>
                  <a:pt x="1267" y="583"/>
                </a:lnTo>
                <a:lnTo>
                  <a:pt x="1269" y="602"/>
                </a:lnTo>
                <a:lnTo>
                  <a:pt x="1270" y="622"/>
                </a:lnTo>
                <a:lnTo>
                  <a:pt x="1272" y="642"/>
                </a:lnTo>
                <a:lnTo>
                  <a:pt x="1274" y="662"/>
                </a:lnTo>
                <a:lnTo>
                  <a:pt x="1276" y="682"/>
                </a:lnTo>
                <a:lnTo>
                  <a:pt x="1277" y="703"/>
                </a:lnTo>
                <a:lnTo>
                  <a:pt x="1279" y="723"/>
                </a:lnTo>
                <a:lnTo>
                  <a:pt x="1281" y="744"/>
                </a:lnTo>
                <a:lnTo>
                  <a:pt x="1283" y="765"/>
                </a:lnTo>
                <a:lnTo>
                  <a:pt x="1284" y="786"/>
                </a:lnTo>
                <a:lnTo>
                  <a:pt x="1286" y="807"/>
                </a:lnTo>
                <a:lnTo>
                  <a:pt x="1288" y="828"/>
                </a:lnTo>
                <a:lnTo>
                  <a:pt x="1289" y="849"/>
                </a:lnTo>
                <a:lnTo>
                  <a:pt x="1291" y="871"/>
                </a:lnTo>
                <a:lnTo>
                  <a:pt x="1293" y="892"/>
                </a:lnTo>
                <a:lnTo>
                  <a:pt x="1295" y="914"/>
                </a:lnTo>
                <a:lnTo>
                  <a:pt x="1297" y="935"/>
                </a:lnTo>
                <a:lnTo>
                  <a:pt x="1298" y="956"/>
                </a:lnTo>
                <a:lnTo>
                  <a:pt x="1300" y="978"/>
                </a:lnTo>
                <a:lnTo>
                  <a:pt x="1302" y="1000"/>
                </a:lnTo>
                <a:lnTo>
                  <a:pt x="1303" y="1021"/>
                </a:lnTo>
                <a:lnTo>
                  <a:pt x="1305" y="1043"/>
                </a:lnTo>
                <a:lnTo>
                  <a:pt x="1307" y="1065"/>
                </a:lnTo>
                <a:lnTo>
                  <a:pt x="1309" y="1086"/>
                </a:lnTo>
                <a:lnTo>
                  <a:pt x="1310" y="1108"/>
                </a:lnTo>
                <a:lnTo>
                  <a:pt x="1312" y="1129"/>
                </a:lnTo>
                <a:lnTo>
                  <a:pt x="1314" y="1151"/>
                </a:lnTo>
                <a:lnTo>
                  <a:pt x="1316" y="1172"/>
                </a:lnTo>
                <a:lnTo>
                  <a:pt x="1317" y="1194"/>
                </a:lnTo>
                <a:lnTo>
                  <a:pt x="1319" y="1215"/>
                </a:lnTo>
                <a:lnTo>
                  <a:pt x="1321" y="1236"/>
                </a:lnTo>
                <a:lnTo>
                  <a:pt x="1322" y="1257"/>
                </a:lnTo>
                <a:lnTo>
                  <a:pt x="1324" y="1278"/>
                </a:lnTo>
                <a:lnTo>
                  <a:pt x="1326" y="1299"/>
                </a:lnTo>
                <a:lnTo>
                  <a:pt x="1328" y="1320"/>
                </a:lnTo>
                <a:lnTo>
                  <a:pt x="1330" y="1341"/>
                </a:lnTo>
                <a:lnTo>
                  <a:pt x="1331" y="1361"/>
                </a:lnTo>
                <a:lnTo>
                  <a:pt x="1333" y="1382"/>
                </a:lnTo>
                <a:lnTo>
                  <a:pt x="1335" y="1402"/>
                </a:lnTo>
                <a:lnTo>
                  <a:pt x="1336" y="1422"/>
                </a:lnTo>
                <a:lnTo>
                  <a:pt x="1338" y="1442"/>
                </a:lnTo>
                <a:lnTo>
                  <a:pt x="1340" y="1462"/>
                </a:lnTo>
                <a:lnTo>
                  <a:pt x="1342" y="1481"/>
                </a:lnTo>
                <a:lnTo>
                  <a:pt x="1344" y="1501"/>
                </a:lnTo>
                <a:lnTo>
                  <a:pt x="1345" y="1520"/>
                </a:lnTo>
                <a:lnTo>
                  <a:pt x="1347" y="1539"/>
                </a:lnTo>
                <a:lnTo>
                  <a:pt x="1349" y="1557"/>
                </a:lnTo>
                <a:lnTo>
                  <a:pt x="1350" y="1576"/>
                </a:lnTo>
                <a:lnTo>
                  <a:pt x="1352" y="1594"/>
                </a:lnTo>
                <a:lnTo>
                  <a:pt x="1354" y="1612"/>
                </a:lnTo>
                <a:lnTo>
                  <a:pt x="1356" y="1630"/>
                </a:lnTo>
                <a:lnTo>
                  <a:pt x="1357" y="1647"/>
                </a:lnTo>
                <a:lnTo>
                  <a:pt x="1359" y="1665"/>
                </a:lnTo>
                <a:lnTo>
                  <a:pt x="1361" y="1682"/>
                </a:lnTo>
                <a:lnTo>
                  <a:pt x="1363" y="1698"/>
                </a:lnTo>
                <a:lnTo>
                  <a:pt x="1364" y="1715"/>
                </a:lnTo>
                <a:lnTo>
                  <a:pt x="1366" y="1731"/>
                </a:lnTo>
                <a:lnTo>
                  <a:pt x="1368" y="1747"/>
                </a:lnTo>
                <a:lnTo>
                  <a:pt x="1369" y="1762"/>
                </a:lnTo>
                <a:lnTo>
                  <a:pt x="1371" y="1777"/>
                </a:lnTo>
                <a:lnTo>
                  <a:pt x="1373" y="1792"/>
                </a:lnTo>
                <a:lnTo>
                  <a:pt x="1375" y="1806"/>
                </a:lnTo>
                <a:lnTo>
                  <a:pt x="1377" y="1820"/>
                </a:lnTo>
                <a:lnTo>
                  <a:pt x="1378" y="1834"/>
                </a:lnTo>
                <a:lnTo>
                  <a:pt x="1380" y="1848"/>
                </a:lnTo>
                <a:lnTo>
                  <a:pt x="1382" y="1860"/>
                </a:lnTo>
                <a:lnTo>
                  <a:pt x="1383" y="1873"/>
                </a:lnTo>
                <a:lnTo>
                  <a:pt x="1385" y="1886"/>
                </a:lnTo>
                <a:lnTo>
                  <a:pt x="1387" y="1898"/>
                </a:lnTo>
                <a:lnTo>
                  <a:pt x="1389" y="1909"/>
                </a:lnTo>
                <a:lnTo>
                  <a:pt x="1390" y="1920"/>
                </a:lnTo>
                <a:lnTo>
                  <a:pt x="1392" y="1931"/>
                </a:lnTo>
                <a:lnTo>
                  <a:pt x="1394" y="1942"/>
                </a:lnTo>
                <a:lnTo>
                  <a:pt x="1396" y="1951"/>
                </a:lnTo>
                <a:lnTo>
                  <a:pt x="1397" y="1961"/>
                </a:lnTo>
                <a:lnTo>
                  <a:pt x="1399" y="1970"/>
                </a:lnTo>
                <a:lnTo>
                  <a:pt x="1401" y="1979"/>
                </a:lnTo>
                <a:lnTo>
                  <a:pt x="1402" y="1988"/>
                </a:lnTo>
                <a:lnTo>
                  <a:pt x="1404" y="1995"/>
                </a:lnTo>
                <a:lnTo>
                  <a:pt x="1406" y="2003"/>
                </a:lnTo>
                <a:lnTo>
                  <a:pt x="1408" y="2010"/>
                </a:lnTo>
                <a:lnTo>
                  <a:pt x="1410" y="2017"/>
                </a:lnTo>
                <a:lnTo>
                  <a:pt x="1411" y="2023"/>
                </a:lnTo>
                <a:lnTo>
                  <a:pt x="1413" y="2029"/>
                </a:lnTo>
                <a:lnTo>
                  <a:pt x="1415" y="2034"/>
                </a:lnTo>
                <a:lnTo>
                  <a:pt x="1416" y="2039"/>
                </a:lnTo>
                <a:lnTo>
                  <a:pt x="1418" y="2044"/>
                </a:lnTo>
                <a:lnTo>
                  <a:pt x="1420" y="2048"/>
                </a:lnTo>
                <a:lnTo>
                  <a:pt x="1422" y="2051"/>
                </a:lnTo>
                <a:lnTo>
                  <a:pt x="1424" y="2054"/>
                </a:lnTo>
                <a:lnTo>
                  <a:pt x="1425" y="2057"/>
                </a:lnTo>
                <a:lnTo>
                  <a:pt x="1427" y="2059"/>
                </a:lnTo>
                <a:lnTo>
                  <a:pt x="1429" y="2061"/>
                </a:lnTo>
                <a:lnTo>
                  <a:pt x="1430" y="2062"/>
                </a:lnTo>
                <a:lnTo>
                  <a:pt x="1432" y="2063"/>
                </a:lnTo>
                <a:lnTo>
                  <a:pt x="1434" y="2063"/>
                </a:lnTo>
                <a:lnTo>
                  <a:pt x="1436" y="2063"/>
                </a:lnTo>
                <a:lnTo>
                  <a:pt x="1437" y="2063"/>
                </a:lnTo>
                <a:lnTo>
                  <a:pt x="1439" y="2062"/>
                </a:lnTo>
                <a:lnTo>
                  <a:pt x="1441" y="2061"/>
                </a:lnTo>
                <a:lnTo>
                  <a:pt x="1443" y="2059"/>
                </a:lnTo>
                <a:lnTo>
                  <a:pt x="1444" y="2057"/>
                </a:lnTo>
                <a:lnTo>
                  <a:pt x="1446" y="2054"/>
                </a:lnTo>
                <a:lnTo>
                  <a:pt x="1448" y="2051"/>
                </a:lnTo>
                <a:lnTo>
                  <a:pt x="1449" y="2047"/>
                </a:lnTo>
                <a:lnTo>
                  <a:pt x="1451" y="2043"/>
                </a:lnTo>
                <a:lnTo>
                  <a:pt x="1453" y="2039"/>
                </a:lnTo>
                <a:lnTo>
                  <a:pt x="1455" y="2033"/>
                </a:lnTo>
                <a:lnTo>
                  <a:pt x="1457" y="2028"/>
                </a:lnTo>
                <a:lnTo>
                  <a:pt x="1458" y="2022"/>
                </a:lnTo>
                <a:lnTo>
                  <a:pt x="1460" y="2016"/>
                </a:lnTo>
                <a:lnTo>
                  <a:pt x="1462" y="2009"/>
                </a:lnTo>
                <a:lnTo>
                  <a:pt x="1463" y="2002"/>
                </a:lnTo>
                <a:lnTo>
                  <a:pt x="1465" y="1995"/>
                </a:lnTo>
                <a:lnTo>
                  <a:pt x="1467" y="1987"/>
                </a:lnTo>
                <a:lnTo>
                  <a:pt x="1469" y="1978"/>
                </a:lnTo>
                <a:lnTo>
                  <a:pt x="1470" y="1969"/>
                </a:lnTo>
                <a:lnTo>
                  <a:pt x="1472" y="1960"/>
                </a:lnTo>
                <a:lnTo>
                  <a:pt x="1474" y="1951"/>
                </a:lnTo>
                <a:lnTo>
                  <a:pt x="1476" y="1941"/>
                </a:lnTo>
                <a:lnTo>
                  <a:pt x="1477" y="1930"/>
                </a:lnTo>
                <a:lnTo>
                  <a:pt x="1479" y="1919"/>
                </a:lnTo>
                <a:lnTo>
                  <a:pt x="1481" y="1908"/>
                </a:lnTo>
                <a:lnTo>
                  <a:pt x="1483" y="1897"/>
                </a:lnTo>
                <a:lnTo>
                  <a:pt x="1484" y="1885"/>
                </a:lnTo>
                <a:lnTo>
                  <a:pt x="1486" y="1872"/>
                </a:lnTo>
                <a:lnTo>
                  <a:pt x="1488" y="1859"/>
                </a:lnTo>
                <a:lnTo>
                  <a:pt x="1490" y="1846"/>
                </a:lnTo>
                <a:lnTo>
                  <a:pt x="1491" y="1833"/>
                </a:lnTo>
                <a:lnTo>
                  <a:pt x="1493" y="1819"/>
                </a:lnTo>
                <a:lnTo>
                  <a:pt x="1495" y="1805"/>
                </a:lnTo>
                <a:lnTo>
                  <a:pt x="1496" y="1790"/>
                </a:lnTo>
                <a:lnTo>
                  <a:pt x="1498" y="1775"/>
                </a:lnTo>
                <a:lnTo>
                  <a:pt x="1500" y="1760"/>
                </a:lnTo>
                <a:lnTo>
                  <a:pt x="1502" y="1745"/>
                </a:lnTo>
                <a:lnTo>
                  <a:pt x="1504" y="1729"/>
                </a:lnTo>
                <a:lnTo>
                  <a:pt x="1505" y="1713"/>
                </a:lnTo>
                <a:lnTo>
                  <a:pt x="1507" y="1697"/>
                </a:lnTo>
                <a:lnTo>
                  <a:pt x="1509" y="1680"/>
                </a:lnTo>
                <a:lnTo>
                  <a:pt x="1510" y="1663"/>
                </a:lnTo>
                <a:lnTo>
                  <a:pt x="1512" y="1646"/>
                </a:lnTo>
                <a:lnTo>
                  <a:pt x="1514" y="1628"/>
                </a:lnTo>
                <a:lnTo>
                  <a:pt x="1516" y="1610"/>
                </a:lnTo>
                <a:lnTo>
                  <a:pt x="1517" y="1592"/>
                </a:lnTo>
                <a:lnTo>
                  <a:pt x="1519" y="1574"/>
                </a:lnTo>
                <a:lnTo>
                  <a:pt x="1521" y="1556"/>
                </a:lnTo>
                <a:lnTo>
                  <a:pt x="1523" y="1537"/>
                </a:lnTo>
                <a:lnTo>
                  <a:pt x="1524" y="1518"/>
                </a:lnTo>
                <a:lnTo>
                  <a:pt x="1526" y="1499"/>
                </a:lnTo>
                <a:lnTo>
                  <a:pt x="1528" y="1479"/>
                </a:lnTo>
                <a:lnTo>
                  <a:pt x="1529" y="1460"/>
                </a:lnTo>
                <a:lnTo>
                  <a:pt x="1531" y="1440"/>
                </a:lnTo>
                <a:lnTo>
                  <a:pt x="1533" y="1420"/>
                </a:lnTo>
                <a:lnTo>
                  <a:pt x="1535" y="1400"/>
                </a:lnTo>
                <a:lnTo>
                  <a:pt x="1537" y="1380"/>
                </a:lnTo>
                <a:lnTo>
                  <a:pt x="1538" y="1359"/>
                </a:lnTo>
                <a:lnTo>
                  <a:pt x="1540" y="1339"/>
                </a:lnTo>
                <a:lnTo>
                  <a:pt x="1542" y="1318"/>
                </a:lnTo>
                <a:lnTo>
                  <a:pt x="1543" y="1297"/>
                </a:lnTo>
                <a:lnTo>
                  <a:pt x="1545" y="1276"/>
                </a:lnTo>
                <a:lnTo>
                  <a:pt x="1547" y="1255"/>
                </a:lnTo>
                <a:lnTo>
                  <a:pt x="1549" y="1234"/>
                </a:lnTo>
                <a:lnTo>
                  <a:pt x="1551" y="1213"/>
                </a:lnTo>
                <a:lnTo>
                  <a:pt x="1552" y="1191"/>
                </a:lnTo>
                <a:lnTo>
                  <a:pt x="1554" y="1170"/>
                </a:lnTo>
                <a:lnTo>
                  <a:pt x="1556" y="1148"/>
                </a:lnTo>
                <a:lnTo>
                  <a:pt x="1557" y="1127"/>
                </a:lnTo>
                <a:lnTo>
                  <a:pt x="1559" y="1106"/>
                </a:lnTo>
                <a:lnTo>
                  <a:pt x="1561" y="1084"/>
                </a:lnTo>
                <a:lnTo>
                  <a:pt x="1563" y="1062"/>
                </a:lnTo>
                <a:lnTo>
                  <a:pt x="1564" y="1041"/>
                </a:lnTo>
                <a:lnTo>
                  <a:pt x="1566" y="1019"/>
                </a:lnTo>
                <a:lnTo>
                  <a:pt x="1568" y="997"/>
                </a:lnTo>
                <a:lnTo>
                  <a:pt x="1570" y="976"/>
                </a:lnTo>
                <a:lnTo>
                  <a:pt x="1572" y="955"/>
                </a:lnTo>
                <a:lnTo>
                  <a:pt x="1573" y="933"/>
                </a:lnTo>
                <a:lnTo>
                  <a:pt x="1575" y="911"/>
                </a:lnTo>
                <a:lnTo>
                  <a:pt x="1576" y="890"/>
                </a:lnTo>
                <a:lnTo>
                  <a:pt x="1578" y="868"/>
                </a:lnTo>
                <a:lnTo>
                  <a:pt x="1580" y="847"/>
                </a:lnTo>
                <a:lnTo>
                  <a:pt x="1582" y="826"/>
                </a:lnTo>
                <a:lnTo>
                  <a:pt x="1584" y="805"/>
                </a:lnTo>
                <a:lnTo>
                  <a:pt x="1585" y="784"/>
                </a:lnTo>
                <a:lnTo>
                  <a:pt x="1587" y="763"/>
                </a:lnTo>
                <a:lnTo>
                  <a:pt x="1589" y="742"/>
                </a:lnTo>
                <a:lnTo>
                  <a:pt x="1591" y="721"/>
                </a:lnTo>
                <a:lnTo>
                  <a:pt x="1592" y="701"/>
                </a:lnTo>
                <a:lnTo>
                  <a:pt x="1594" y="680"/>
                </a:lnTo>
                <a:lnTo>
                  <a:pt x="1596" y="660"/>
                </a:lnTo>
                <a:lnTo>
                  <a:pt x="1597" y="640"/>
                </a:lnTo>
                <a:lnTo>
                  <a:pt x="1599" y="620"/>
                </a:lnTo>
                <a:lnTo>
                  <a:pt x="1601" y="600"/>
                </a:lnTo>
                <a:lnTo>
                  <a:pt x="1603" y="581"/>
                </a:lnTo>
                <a:lnTo>
                  <a:pt x="1605" y="562"/>
                </a:lnTo>
                <a:lnTo>
                  <a:pt x="1606" y="543"/>
                </a:lnTo>
                <a:lnTo>
                  <a:pt x="1608" y="524"/>
                </a:lnTo>
                <a:lnTo>
                  <a:pt x="1609" y="505"/>
                </a:lnTo>
                <a:lnTo>
                  <a:pt x="1611" y="487"/>
                </a:lnTo>
                <a:lnTo>
                  <a:pt x="1613" y="468"/>
                </a:lnTo>
                <a:lnTo>
                  <a:pt x="1615" y="450"/>
                </a:lnTo>
                <a:lnTo>
                  <a:pt x="1617" y="432"/>
                </a:lnTo>
                <a:lnTo>
                  <a:pt x="1618" y="415"/>
                </a:lnTo>
                <a:lnTo>
                  <a:pt x="1620" y="398"/>
                </a:lnTo>
                <a:lnTo>
                  <a:pt x="1622" y="381"/>
                </a:lnTo>
                <a:lnTo>
                  <a:pt x="1624" y="364"/>
                </a:lnTo>
                <a:lnTo>
                  <a:pt x="1625" y="348"/>
                </a:lnTo>
                <a:lnTo>
                  <a:pt x="1627" y="332"/>
                </a:lnTo>
                <a:lnTo>
                  <a:pt x="1629" y="316"/>
                </a:lnTo>
                <a:lnTo>
                  <a:pt x="1631" y="301"/>
                </a:lnTo>
                <a:lnTo>
                  <a:pt x="1632" y="286"/>
                </a:lnTo>
                <a:lnTo>
                  <a:pt x="1634" y="271"/>
                </a:lnTo>
                <a:lnTo>
                  <a:pt x="1636" y="256"/>
                </a:lnTo>
                <a:lnTo>
                  <a:pt x="1638" y="243"/>
                </a:lnTo>
                <a:lnTo>
                  <a:pt x="1639" y="229"/>
                </a:lnTo>
                <a:lnTo>
                  <a:pt x="1641" y="215"/>
                </a:lnTo>
                <a:lnTo>
                  <a:pt x="1643" y="202"/>
                </a:lnTo>
                <a:lnTo>
                  <a:pt x="1644" y="190"/>
                </a:lnTo>
                <a:lnTo>
                  <a:pt x="1646" y="178"/>
                </a:lnTo>
                <a:lnTo>
                  <a:pt x="1648" y="165"/>
                </a:lnTo>
                <a:lnTo>
                  <a:pt x="1650" y="154"/>
                </a:lnTo>
                <a:lnTo>
                  <a:pt x="1652" y="143"/>
                </a:lnTo>
                <a:lnTo>
                  <a:pt x="1653" y="132"/>
                </a:lnTo>
                <a:lnTo>
                  <a:pt x="1655" y="122"/>
                </a:lnTo>
                <a:lnTo>
                  <a:pt x="1657" y="112"/>
                </a:lnTo>
                <a:lnTo>
                  <a:pt x="1658" y="102"/>
                </a:lnTo>
                <a:lnTo>
                  <a:pt x="1660" y="93"/>
                </a:lnTo>
                <a:lnTo>
                  <a:pt x="1662" y="84"/>
                </a:lnTo>
                <a:lnTo>
                  <a:pt x="1664" y="76"/>
                </a:lnTo>
                <a:lnTo>
                  <a:pt x="1665" y="68"/>
                </a:lnTo>
                <a:lnTo>
                  <a:pt x="1667" y="61"/>
                </a:lnTo>
                <a:lnTo>
                  <a:pt x="1669" y="53"/>
                </a:lnTo>
                <a:lnTo>
                  <a:pt x="1671" y="47"/>
                </a:lnTo>
                <a:lnTo>
                  <a:pt x="1672" y="41"/>
                </a:lnTo>
                <a:lnTo>
                  <a:pt x="1674" y="35"/>
                </a:lnTo>
                <a:lnTo>
                  <a:pt x="1676" y="30"/>
                </a:lnTo>
                <a:lnTo>
                  <a:pt x="1677" y="25"/>
                </a:lnTo>
                <a:lnTo>
                  <a:pt x="1679" y="20"/>
                </a:lnTo>
                <a:lnTo>
                  <a:pt x="1681" y="16"/>
                </a:lnTo>
                <a:lnTo>
                  <a:pt x="1683" y="13"/>
                </a:lnTo>
                <a:lnTo>
                  <a:pt x="1685" y="10"/>
                </a:lnTo>
                <a:lnTo>
                  <a:pt x="1686" y="7"/>
                </a:lnTo>
                <a:lnTo>
                  <a:pt x="1688" y="5"/>
                </a:lnTo>
                <a:lnTo>
                  <a:pt x="1690" y="3"/>
                </a:lnTo>
                <a:lnTo>
                  <a:pt x="1691" y="2"/>
                </a:lnTo>
                <a:lnTo>
                  <a:pt x="1693" y="1"/>
                </a:lnTo>
                <a:lnTo>
                  <a:pt x="1695" y="1"/>
                </a:lnTo>
                <a:lnTo>
                  <a:pt x="1697" y="1"/>
                </a:lnTo>
                <a:lnTo>
                  <a:pt x="1699" y="1"/>
                </a:lnTo>
                <a:lnTo>
                  <a:pt x="1700" y="2"/>
                </a:lnTo>
                <a:lnTo>
                  <a:pt x="1702" y="3"/>
                </a:lnTo>
                <a:lnTo>
                  <a:pt x="1704" y="5"/>
                </a:lnTo>
                <a:lnTo>
                  <a:pt x="1705" y="8"/>
                </a:lnTo>
                <a:lnTo>
                  <a:pt x="1707" y="11"/>
                </a:lnTo>
                <a:lnTo>
                  <a:pt x="1709" y="14"/>
                </a:lnTo>
                <a:lnTo>
                  <a:pt x="1711" y="17"/>
                </a:lnTo>
                <a:lnTo>
                  <a:pt x="1712" y="22"/>
                </a:lnTo>
                <a:lnTo>
                  <a:pt x="1714" y="26"/>
                </a:lnTo>
                <a:lnTo>
                  <a:pt x="1716" y="31"/>
                </a:lnTo>
                <a:lnTo>
                  <a:pt x="1718" y="37"/>
                </a:lnTo>
                <a:lnTo>
                  <a:pt x="1719" y="43"/>
                </a:lnTo>
                <a:lnTo>
                  <a:pt x="1721" y="49"/>
                </a:lnTo>
                <a:lnTo>
                  <a:pt x="1723" y="56"/>
                </a:lnTo>
                <a:lnTo>
                  <a:pt x="1724" y="63"/>
                </a:lnTo>
                <a:lnTo>
                  <a:pt x="1726" y="70"/>
                </a:lnTo>
                <a:lnTo>
                  <a:pt x="1728" y="78"/>
                </a:lnTo>
                <a:lnTo>
                  <a:pt x="1730" y="87"/>
                </a:lnTo>
                <a:lnTo>
                  <a:pt x="1732" y="96"/>
                </a:lnTo>
                <a:lnTo>
                  <a:pt x="1733" y="105"/>
                </a:lnTo>
                <a:lnTo>
                  <a:pt x="1735" y="115"/>
                </a:lnTo>
                <a:lnTo>
                  <a:pt x="1737" y="125"/>
                </a:lnTo>
                <a:lnTo>
                  <a:pt x="1738" y="135"/>
                </a:lnTo>
                <a:lnTo>
                  <a:pt x="1740" y="146"/>
                </a:lnTo>
                <a:lnTo>
                  <a:pt x="1742" y="157"/>
                </a:lnTo>
                <a:lnTo>
                  <a:pt x="1744" y="169"/>
                </a:lnTo>
                <a:lnTo>
                  <a:pt x="1745" y="181"/>
                </a:lnTo>
                <a:lnTo>
                  <a:pt x="1747" y="193"/>
                </a:lnTo>
                <a:lnTo>
                  <a:pt x="1749" y="206"/>
                </a:lnTo>
                <a:lnTo>
                  <a:pt x="1751" y="219"/>
                </a:lnTo>
                <a:lnTo>
                  <a:pt x="1752" y="233"/>
                </a:lnTo>
                <a:lnTo>
                  <a:pt x="1754" y="247"/>
                </a:lnTo>
                <a:lnTo>
                  <a:pt x="1756" y="261"/>
                </a:lnTo>
                <a:lnTo>
                  <a:pt x="1757" y="275"/>
                </a:lnTo>
                <a:lnTo>
                  <a:pt x="1759" y="290"/>
                </a:lnTo>
                <a:lnTo>
                  <a:pt x="1761" y="305"/>
                </a:lnTo>
                <a:lnTo>
                  <a:pt x="1763" y="321"/>
                </a:lnTo>
                <a:lnTo>
                  <a:pt x="1765" y="337"/>
                </a:lnTo>
                <a:lnTo>
                  <a:pt x="1766" y="353"/>
                </a:lnTo>
                <a:lnTo>
                  <a:pt x="1768" y="369"/>
                </a:lnTo>
                <a:lnTo>
                  <a:pt x="1770" y="386"/>
                </a:lnTo>
                <a:lnTo>
                  <a:pt x="1771" y="403"/>
                </a:lnTo>
                <a:lnTo>
                  <a:pt x="1773" y="420"/>
                </a:lnTo>
                <a:lnTo>
                  <a:pt x="1775" y="438"/>
                </a:lnTo>
                <a:lnTo>
                  <a:pt x="1777" y="456"/>
                </a:lnTo>
                <a:lnTo>
                  <a:pt x="1779" y="474"/>
                </a:lnTo>
                <a:lnTo>
                  <a:pt x="1780" y="492"/>
                </a:lnTo>
                <a:lnTo>
                  <a:pt x="1782" y="511"/>
                </a:lnTo>
                <a:lnTo>
                  <a:pt x="1784" y="529"/>
                </a:lnTo>
                <a:lnTo>
                  <a:pt x="1785" y="548"/>
                </a:lnTo>
                <a:lnTo>
                  <a:pt x="1787" y="567"/>
                </a:lnTo>
                <a:lnTo>
                  <a:pt x="1789" y="587"/>
                </a:lnTo>
                <a:lnTo>
                  <a:pt x="1791" y="606"/>
                </a:lnTo>
                <a:lnTo>
                  <a:pt x="1792" y="626"/>
                </a:lnTo>
                <a:lnTo>
                  <a:pt x="1794" y="646"/>
                </a:lnTo>
                <a:lnTo>
                  <a:pt x="1796" y="666"/>
                </a:lnTo>
                <a:lnTo>
                  <a:pt x="1798" y="686"/>
                </a:lnTo>
                <a:lnTo>
                  <a:pt x="1799" y="707"/>
                </a:lnTo>
                <a:lnTo>
                  <a:pt x="1801" y="727"/>
                </a:lnTo>
                <a:lnTo>
                  <a:pt x="1803" y="748"/>
                </a:lnTo>
                <a:lnTo>
                  <a:pt x="1804" y="769"/>
                </a:lnTo>
                <a:lnTo>
                  <a:pt x="1806" y="790"/>
                </a:lnTo>
                <a:lnTo>
                  <a:pt x="1808" y="811"/>
                </a:lnTo>
                <a:lnTo>
                  <a:pt x="1810" y="832"/>
                </a:lnTo>
                <a:lnTo>
                  <a:pt x="1812" y="854"/>
                </a:lnTo>
                <a:lnTo>
                  <a:pt x="1813" y="875"/>
                </a:lnTo>
                <a:lnTo>
                  <a:pt x="1815" y="896"/>
                </a:lnTo>
                <a:lnTo>
                  <a:pt x="1817" y="918"/>
                </a:lnTo>
                <a:lnTo>
                  <a:pt x="1818" y="939"/>
                </a:lnTo>
                <a:lnTo>
                  <a:pt x="1820" y="961"/>
                </a:lnTo>
                <a:lnTo>
                  <a:pt x="1822" y="982"/>
                </a:lnTo>
                <a:lnTo>
                  <a:pt x="1824" y="1004"/>
                </a:lnTo>
                <a:lnTo>
                  <a:pt x="1825" y="1026"/>
                </a:lnTo>
                <a:lnTo>
                  <a:pt x="1827" y="1047"/>
                </a:lnTo>
                <a:lnTo>
                  <a:pt x="1829" y="1069"/>
                </a:lnTo>
                <a:lnTo>
                  <a:pt x="1831" y="1091"/>
                </a:lnTo>
                <a:lnTo>
                  <a:pt x="1832" y="1112"/>
                </a:lnTo>
                <a:lnTo>
                  <a:pt x="1834" y="1133"/>
                </a:lnTo>
                <a:lnTo>
                  <a:pt x="1836" y="1155"/>
                </a:lnTo>
                <a:lnTo>
                  <a:pt x="1838" y="1177"/>
                </a:lnTo>
                <a:lnTo>
                  <a:pt x="1839" y="1198"/>
                </a:lnTo>
                <a:lnTo>
                  <a:pt x="1841" y="1219"/>
                </a:lnTo>
                <a:lnTo>
                  <a:pt x="1843" y="1240"/>
                </a:lnTo>
                <a:lnTo>
                  <a:pt x="1845" y="1262"/>
                </a:lnTo>
                <a:lnTo>
                  <a:pt x="1846" y="1283"/>
                </a:lnTo>
                <a:lnTo>
                  <a:pt x="1848" y="1303"/>
                </a:lnTo>
                <a:lnTo>
                  <a:pt x="1850" y="1324"/>
                </a:lnTo>
                <a:lnTo>
                  <a:pt x="1851" y="1345"/>
                </a:lnTo>
                <a:lnTo>
                  <a:pt x="1853" y="1365"/>
                </a:lnTo>
                <a:lnTo>
                  <a:pt x="1855" y="1386"/>
                </a:lnTo>
                <a:lnTo>
                  <a:pt x="1857" y="1406"/>
                </a:lnTo>
                <a:lnTo>
                  <a:pt x="1859" y="1426"/>
                </a:lnTo>
                <a:lnTo>
                  <a:pt x="1860" y="1446"/>
                </a:lnTo>
                <a:lnTo>
                  <a:pt x="1862" y="1466"/>
                </a:lnTo>
                <a:lnTo>
                  <a:pt x="1864" y="1485"/>
                </a:lnTo>
                <a:lnTo>
                  <a:pt x="1865" y="1504"/>
                </a:lnTo>
                <a:lnTo>
                  <a:pt x="1867" y="1524"/>
                </a:lnTo>
                <a:lnTo>
                  <a:pt x="1869" y="1542"/>
                </a:lnTo>
                <a:lnTo>
                  <a:pt x="1871" y="1561"/>
                </a:lnTo>
                <a:lnTo>
                  <a:pt x="1872" y="1580"/>
                </a:lnTo>
                <a:lnTo>
                  <a:pt x="1874" y="1598"/>
                </a:lnTo>
                <a:lnTo>
                  <a:pt x="1876" y="1616"/>
                </a:lnTo>
                <a:lnTo>
                  <a:pt x="1878" y="1633"/>
                </a:lnTo>
                <a:lnTo>
                  <a:pt x="1879" y="1651"/>
                </a:lnTo>
                <a:lnTo>
                  <a:pt x="1881" y="1668"/>
                </a:lnTo>
                <a:lnTo>
                  <a:pt x="1883" y="1685"/>
                </a:lnTo>
                <a:lnTo>
                  <a:pt x="1884" y="1701"/>
                </a:lnTo>
                <a:lnTo>
                  <a:pt x="1886" y="1718"/>
                </a:lnTo>
                <a:lnTo>
                  <a:pt x="1888" y="1734"/>
                </a:lnTo>
                <a:lnTo>
                  <a:pt x="1890" y="1750"/>
                </a:lnTo>
                <a:lnTo>
                  <a:pt x="1892" y="1765"/>
                </a:lnTo>
                <a:lnTo>
                  <a:pt x="1893" y="1780"/>
                </a:lnTo>
                <a:lnTo>
                  <a:pt x="1895" y="1795"/>
                </a:lnTo>
                <a:lnTo>
                  <a:pt x="1897" y="1809"/>
                </a:lnTo>
                <a:lnTo>
                  <a:pt x="1898" y="1823"/>
                </a:lnTo>
                <a:lnTo>
                  <a:pt x="1900" y="1837"/>
                </a:lnTo>
                <a:lnTo>
                  <a:pt x="1902" y="1850"/>
                </a:lnTo>
                <a:lnTo>
                  <a:pt x="1904" y="1863"/>
                </a:lnTo>
                <a:lnTo>
                  <a:pt x="1906" y="1876"/>
                </a:lnTo>
                <a:lnTo>
                  <a:pt x="1907" y="1888"/>
                </a:lnTo>
                <a:lnTo>
                  <a:pt x="1909" y="1900"/>
                </a:lnTo>
                <a:lnTo>
                  <a:pt x="1911" y="1912"/>
                </a:lnTo>
                <a:lnTo>
                  <a:pt x="1913" y="1922"/>
                </a:lnTo>
                <a:lnTo>
                  <a:pt x="1914" y="1933"/>
                </a:lnTo>
                <a:lnTo>
                  <a:pt x="1916" y="1944"/>
                </a:lnTo>
                <a:lnTo>
                  <a:pt x="1918" y="1953"/>
                </a:lnTo>
                <a:lnTo>
                  <a:pt x="1919" y="1963"/>
                </a:lnTo>
                <a:lnTo>
                  <a:pt x="1921" y="1972"/>
                </a:lnTo>
                <a:lnTo>
                  <a:pt x="1923" y="1981"/>
                </a:lnTo>
                <a:lnTo>
                  <a:pt x="1925" y="1989"/>
                </a:lnTo>
                <a:lnTo>
                  <a:pt x="1927" y="1997"/>
                </a:lnTo>
                <a:lnTo>
                  <a:pt x="1928" y="2004"/>
                </a:lnTo>
                <a:lnTo>
                  <a:pt x="1930" y="2012"/>
                </a:lnTo>
                <a:lnTo>
                  <a:pt x="1931" y="2018"/>
                </a:lnTo>
                <a:lnTo>
                  <a:pt x="1933" y="2024"/>
                </a:lnTo>
                <a:lnTo>
                  <a:pt x="1935" y="2030"/>
                </a:lnTo>
                <a:lnTo>
                  <a:pt x="1937" y="2035"/>
                </a:lnTo>
                <a:lnTo>
                  <a:pt x="1939" y="2040"/>
                </a:lnTo>
                <a:lnTo>
                  <a:pt x="1940" y="2044"/>
                </a:lnTo>
                <a:lnTo>
                  <a:pt x="1942" y="2048"/>
                </a:lnTo>
                <a:lnTo>
                  <a:pt x="1944" y="2052"/>
                </a:lnTo>
                <a:lnTo>
                  <a:pt x="1946" y="2055"/>
                </a:lnTo>
                <a:lnTo>
                  <a:pt x="1947" y="2057"/>
                </a:lnTo>
                <a:lnTo>
                  <a:pt x="1949" y="2060"/>
                </a:lnTo>
                <a:lnTo>
                  <a:pt x="1951" y="2061"/>
                </a:lnTo>
                <a:lnTo>
                  <a:pt x="1952" y="2062"/>
                </a:lnTo>
                <a:lnTo>
                  <a:pt x="1954" y="2063"/>
                </a:lnTo>
                <a:lnTo>
                  <a:pt x="1956" y="2063"/>
                </a:lnTo>
                <a:lnTo>
                  <a:pt x="1958" y="2063"/>
                </a:lnTo>
                <a:lnTo>
                  <a:pt x="1960" y="2063"/>
                </a:lnTo>
                <a:lnTo>
                  <a:pt x="1961" y="2062"/>
                </a:lnTo>
                <a:lnTo>
                  <a:pt x="1963" y="2060"/>
                </a:lnTo>
                <a:lnTo>
                  <a:pt x="1964" y="2059"/>
                </a:lnTo>
                <a:lnTo>
                  <a:pt x="1966" y="2056"/>
                </a:lnTo>
                <a:lnTo>
                  <a:pt x="1968" y="2053"/>
                </a:lnTo>
                <a:lnTo>
                  <a:pt x="1970" y="2050"/>
                </a:lnTo>
                <a:lnTo>
                  <a:pt x="1972" y="2046"/>
                </a:lnTo>
                <a:lnTo>
                  <a:pt x="1973" y="2042"/>
                </a:lnTo>
                <a:lnTo>
                  <a:pt x="1975" y="2038"/>
                </a:lnTo>
                <a:lnTo>
                  <a:pt x="1977" y="2033"/>
                </a:lnTo>
                <a:lnTo>
                  <a:pt x="1979" y="2027"/>
                </a:lnTo>
                <a:lnTo>
                  <a:pt x="1980" y="2021"/>
                </a:lnTo>
                <a:lnTo>
                  <a:pt x="1982" y="2015"/>
                </a:lnTo>
                <a:lnTo>
                  <a:pt x="1984" y="2008"/>
                </a:lnTo>
                <a:lnTo>
                  <a:pt x="1986" y="2001"/>
                </a:lnTo>
                <a:lnTo>
                  <a:pt x="1987" y="1993"/>
                </a:lnTo>
                <a:lnTo>
                  <a:pt x="1989" y="1985"/>
                </a:lnTo>
                <a:lnTo>
                  <a:pt x="1991" y="1977"/>
                </a:lnTo>
                <a:lnTo>
                  <a:pt x="1993" y="1968"/>
                </a:lnTo>
                <a:lnTo>
                  <a:pt x="1994" y="1958"/>
                </a:lnTo>
                <a:lnTo>
                  <a:pt x="1996" y="1948"/>
                </a:lnTo>
                <a:lnTo>
                  <a:pt x="1998" y="1939"/>
                </a:lnTo>
                <a:lnTo>
                  <a:pt x="1999" y="1928"/>
                </a:lnTo>
                <a:lnTo>
                  <a:pt x="2001" y="1917"/>
                </a:lnTo>
                <a:lnTo>
                  <a:pt x="2003" y="1906"/>
                </a:lnTo>
                <a:lnTo>
                  <a:pt x="2005" y="1894"/>
                </a:lnTo>
                <a:lnTo>
                  <a:pt x="2007" y="1882"/>
                </a:lnTo>
                <a:lnTo>
                  <a:pt x="2008" y="1869"/>
                </a:lnTo>
                <a:lnTo>
                  <a:pt x="2010" y="1857"/>
                </a:lnTo>
                <a:lnTo>
                  <a:pt x="2012" y="1844"/>
                </a:lnTo>
                <a:lnTo>
                  <a:pt x="2013" y="1830"/>
                </a:lnTo>
                <a:lnTo>
                  <a:pt x="2015" y="1816"/>
                </a:lnTo>
                <a:lnTo>
                  <a:pt x="2017" y="1802"/>
                </a:lnTo>
                <a:lnTo>
                  <a:pt x="2019" y="1788"/>
                </a:lnTo>
                <a:lnTo>
                  <a:pt x="2020" y="1772"/>
                </a:lnTo>
                <a:lnTo>
                  <a:pt x="2022" y="1757"/>
                </a:lnTo>
                <a:lnTo>
                  <a:pt x="2024" y="1742"/>
                </a:lnTo>
                <a:lnTo>
                  <a:pt x="2026" y="1726"/>
                </a:lnTo>
                <a:lnTo>
                  <a:pt x="2027" y="1710"/>
                </a:lnTo>
                <a:lnTo>
                  <a:pt x="2029" y="1693"/>
                </a:lnTo>
                <a:lnTo>
                  <a:pt x="2031" y="1677"/>
                </a:lnTo>
                <a:lnTo>
                  <a:pt x="2032" y="1660"/>
                </a:lnTo>
                <a:lnTo>
                  <a:pt x="2034" y="1642"/>
                </a:lnTo>
                <a:lnTo>
                  <a:pt x="2036" y="1625"/>
                </a:lnTo>
                <a:lnTo>
                  <a:pt x="2038" y="1607"/>
                </a:lnTo>
                <a:lnTo>
                  <a:pt x="2040" y="1589"/>
                </a:lnTo>
                <a:lnTo>
                  <a:pt x="2041" y="1571"/>
                </a:lnTo>
                <a:lnTo>
                  <a:pt x="2043" y="1552"/>
                </a:lnTo>
                <a:lnTo>
                  <a:pt x="2045" y="1533"/>
                </a:lnTo>
                <a:lnTo>
                  <a:pt x="2046" y="1514"/>
                </a:lnTo>
                <a:lnTo>
                  <a:pt x="2048" y="1495"/>
                </a:lnTo>
                <a:lnTo>
                  <a:pt x="2050" y="1476"/>
                </a:lnTo>
                <a:lnTo>
                  <a:pt x="2052" y="1456"/>
                </a:lnTo>
                <a:lnTo>
                  <a:pt x="2054" y="1436"/>
                </a:lnTo>
                <a:lnTo>
                  <a:pt x="2055" y="1416"/>
                </a:lnTo>
                <a:lnTo>
                  <a:pt x="2057" y="1396"/>
                </a:lnTo>
                <a:lnTo>
                  <a:pt x="2059" y="1376"/>
                </a:lnTo>
                <a:lnTo>
                  <a:pt x="2060" y="1355"/>
                </a:lnTo>
                <a:lnTo>
                  <a:pt x="2062" y="1335"/>
                </a:lnTo>
                <a:lnTo>
                  <a:pt x="2064" y="1314"/>
                </a:lnTo>
                <a:lnTo>
                  <a:pt x="2066" y="1293"/>
                </a:lnTo>
                <a:lnTo>
                  <a:pt x="2067" y="1272"/>
                </a:lnTo>
                <a:lnTo>
                  <a:pt x="2069" y="1251"/>
                </a:lnTo>
                <a:lnTo>
                  <a:pt x="2071" y="1230"/>
                </a:lnTo>
                <a:lnTo>
                  <a:pt x="2073" y="1209"/>
                </a:lnTo>
                <a:lnTo>
                  <a:pt x="2074" y="1187"/>
                </a:lnTo>
                <a:lnTo>
                  <a:pt x="2076" y="1166"/>
                </a:lnTo>
                <a:lnTo>
                  <a:pt x="2078" y="1144"/>
                </a:lnTo>
                <a:lnTo>
                  <a:pt x="2079" y="1123"/>
                </a:lnTo>
                <a:lnTo>
                  <a:pt x="2081" y="1101"/>
                </a:lnTo>
                <a:lnTo>
                  <a:pt x="2083" y="1080"/>
                </a:lnTo>
                <a:lnTo>
                  <a:pt x="2085" y="1058"/>
                </a:lnTo>
                <a:lnTo>
                  <a:pt x="2087" y="1036"/>
                </a:lnTo>
                <a:lnTo>
                  <a:pt x="2088" y="1015"/>
                </a:lnTo>
                <a:lnTo>
                  <a:pt x="2090" y="993"/>
                </a:lnTo>
                <a:lnTo>
                  <a:pt x="2092" y="972"/>
                </a:lnTo>
                <a:lnTo>
                  <a:pt x="2093" y="950"/>
                </a:lnTo>
                <a:lnTo>
                  <a:pt x="2095" y="929"/>
                </a:lnTo>
                <a:lnTo>
                  <a:pt x="2097" y="907"/>
                </a:lnTo>
                <a:lnTo>
                  <a:pt x="2099" y="886"/>
                </a:lnTo>
                <a:lnTo>
                  <a:pt x="2100" y="864"/>
                </a:lnTo>
                <a:lnTo>
                  <a:pt x="2102" y="843"/>
                </a:lnTo>
                <a:lnTo>
                  <a:pt x="2104" y="822"/>
                </a:lnTo>
                <a:lnTo>
                  <a:pt x="2106" y="801"/>
                </a:lnTo>
                <a:lnTo>
                  <a:pt x="2107" y="780"/>
                </a:lnTo>
                <a:lnTo>
                  <a:pt x="2109" y="759"/>
                </a:lnTo>
                <a:lnTo>
                  <a:pt x="2111" y="738"/>
                </a:lnTo>
                <a:lnTo>
                  <a:pt x="2112" y="717"/>
                </a:lnTo>
                <a:lnTo>
                  <a:pt x="2114" y="697"/>
                </a:lnTo>
                <a:lnTo>
                  <a:pt x="2116" y="676"/>
                </a:lnTo>
                <a:lnTo>
                  <a:pt x="2118" y="656"/>
                </a:lnTo>
                <a:lnTo>
                  <a:pt x="2120" y="636"/>
                </a:lnTo>
                <a:lnTo>
                  <a:pt x="2121" y="616"/>
                </a:lnTo>
                <a:lnTo>
                  <a:pt x="2123" y="597"/>
                </a:lnTo>
                <a:lnTo>
                  <a:pt x="2125" y="577"/>
                </a:lnTo>
                <a:lnTo>
                  <a:pt x="2126" y="558"/>
                </a:lnTo>
                <a:lnTo>
                  <a:pt x="2128" y="539"/>
                </a:lnTo>
                <a:lnTo>
                  <a:pt x="2130" y="520"/>
                </a:lnTo>
                <a:lnTo>
                  <a:pt x="2132" y="501"/>
                </a:lnTo>
                <a:lnTo>
                  <a:pt x="2134" y="483"/>
                </a:lnTo>
                <a:lnTo>
                  <a:pt x="2135" y="465"/>
                </a:lnTo>
                <a:lnTo>
                  <a:pt x="2137" y="447"/>
                </a:lnTo>
                <a:lnTo>
                  <a:pt x="2139" y="429"/>
                </a:lnTo>
                <a:lnTo>
                  <a:pt x="2140" y="412"/>
                </a:lnTo>
                <a:lnTo>
                  <a:pt x="2142" y="394"/>
                </a:lnTo>
                <a:lnTo>
                  <a:pt x="2144" y="377"/>
                </a:lnTo>
                <a:lnTo>
                  <a:pt x="2146" y="361"/>
                </a:lnTo>
                <a:lnTo>
                  <a:pt x="2147" y="345"/>
                </a:lnTo>
                <a:lnTo>
                  <a:pt x="2149" y="329"/>
                </a:lnTo>
                <a:lnTo>
                  <a:pt x="2151" y="313"/>
                </a:lnTo>
                <a:lnTo>
                  <a:pt x="2153" y="298"/>
                </a:lnTo>
                <a:lnTo>
                  <a:pt x="2154" y="283"/>
                </a:lnTo>
                <a:lnTo>
                  <a:pt x="2156" y="268"/>
                </a:lnTo>
                <a:lnTo>
                  <a:pt x="2158" y="254"/>
                </a:lnTo>
                <a:lnTo>
                  <a:pt x="2159" y="240"/>
                </a:lnTo>
                <a:lnTo>
                  <a:pt x="2161" y="226"/>
                </a:lnTo>
                <a:lnTo>
                  <a:pt x="2163" y="213"/>
                </a:lnTo>
                <a:lnTo>
                  <a:pt x="2165" y="200"/>
                </a:lnTo>
                <a:lnTo>
                  <a:pt x="2167" y="187"/>
                </a:lnTo>
                <a:lnTo>
                  <a:pt x="2168" y="175"/>
                </a:lnTo>
                <a:lnTo>
                  <a:pt x="2170" y="163"/>
                </a:lnTo>
                <a:lnTo>
                  <a:pt x="2172" y="152"/>
                </a:lnTo>
                <a:lnTo>
                  <a:pt x="2173" y="141"/>
                </a:lnTo>
                <a:lnTo>
                  <a:pt x="2175" y="130"/>
                </a:lnTo>
                <a:lnTo>
                  <a:pt x="2177" y="120"/>
                </a:lnTo>
                <a:lnTo>
                  <a:pt x="2179" y="110"/>
                </a:lnTo>
                <a:lnTo>
                  <a:pt x="2180" y="100"/>
                </a:lnTo>
                <a:lnTo>
                  <a:pt x="2182" y="91"/>
                </a:lnTo>
                <a:lnTo>
                  <a:pt x="2184" y="83"/>
                </a:lnTo>
                <a:lnTo>
                  <a:pt x="2186" y="75"/>
                </a:lnTo>
                <a:lnTo>
                  <a:pt x="2187" y="67"/>
                </a:lnTo>
                <a:lnTo>
                  <a:pt x="2189" y="59"/>
                </a:lnTo>
                <a:lnTo>
                  <a:pt x="2191" y="52"/>
                </a:lnTo>
                <a:lnTo>
                  <a:pt x="2193" y="46"/>
                </a:lnTo>
                <a:lnTo>
                  <a:pt x="2194" y="40"/>
                </a:lnTo>
                <a:lnTo>
                  <a:pt x="2196" y="34"/>
                </a:lnTo>
                <a:lnTo>
                  <a:pt x="2198" y="29"/>
                </a:lnTo>
                <a:lnTo>
                  <a:pt x="2200" y="24"/>
                </a:lnTo>
                <a:lnTo>
                  <a:pt x="2201" y="20"/>
                </a:lnTo>
                <a:lnTo>
                  <a:pt x="2203" y="15"/>
                </a:lnTo>
                <a:lnTo>
                  <a:pt x="2205" y="12"/>
                </a:lnTo>
                <a:lnTo>
                  <a:pt x="2206" y="9"/>
                </a:lnTo>
                <a:lnTo>
                  <a:pt x="2208" y="6"/>
                </a:lnTo>
                <a:lnTo>
                  <a:pt x="2210" y="5"/>
                </a:lnTo>
                <a:lnTo>
                  <a:pt x="2212" y="3"/>
                </a:lnTo>
                <a:lnTo>
                  <a:pt x="2214" y="2"/>
                </a:lnTo>
                <a:lnTo>
                  <a:pt x="2215" y="1"/>
                </a:lnTo>
                <a:lnTo>
                  <a:pt x="2217" y="0"/>
                </a:lnTo>
                <a:lnTo>
                  <a:pt x="2219" y="1"/>
                </a:lnTo>
                <a:lnTo>
                  <a:pt x="2220" y="2"/>
                </a:lnTo>
                <a:lnTo>
                  <a:pt x="2222" y="2"/>
                </a:lnTo>
                <a:lnTo>
                  <a:pt x="2224" y="4"/>
                </a:lnTo>
                <a:lnTo>
                  <a:pt x="2226" y="6"/>
                </a:lnTo>
                <a:lnTo>
                  <a:pt x="2227" y="8"/>
                </a:lnTo>
                <a:lnTo>
                  <a:pt x="2229" y="11"/>
                </a:lnTo>
                <a:lnTo>
                  <a:pt x="2231" y="15"/>
                </a:lnTo>
                <a:lnTo>
                  <a:pt x="2233" y="18"/>
                </a:lnTo>
                <a:lnTo>
                  <a:pt x="2234" y="23"/>
                </a:lnTo>
                <a:lnTo>
                  <a:pt x="2236" y="27"/>
                </a:lnTo>
                <a:lnTo>
                  <a:pt x="2238" y="32"/>
                </a:lnTo>
                <a:lnTo>
                  <a:pt x="2239" y="38"/>
                </a:lnTo>
                <a:lnTo>
                  <a:pt x="2241" y="44"/>
                </a:lnTo>
                <a:lnTo>
                  <a:pt x="2243" y="50"/>
                </a:lnTo>
                <a:lnTo>
                  <a:pt x="2245" y="57"/>
                </a:lnTo>
                <a:lnTo>
                  <a:pt x="2247" y="64"/>
                </a:lnTo>
                <a:lnTo>
                  <a:pt x="2248" y="72"/>
                </a:lnTo>
                <a:lnTo>
                  <a:pt x="2250" y="80"/>
                </a:lnTo>
                <a:lnTo>
                  <a:pt x="2252" y="89"/>
                </a:lnTo>
                <a:lnTo>
                  <a:pt x="2253" y="97"/>
                </a:lnTo>
                <a:lnTo>
                  <a:pt x="2255" y="107"/>
                </a:lnTo>
                <a:lnTo>
                  <a:pt x="2257" y="117"/>
                </a:lnTo>
                <a:lnTo>
                  <a:pt x="2259" y="127"/>
                </a:lnTo>
                <a:lnTo>
                  <a:pt x="2261" y="137"/>
                </a:lnTo>
                <a:lnTo>
                  <a:pt x="2262" y="148"/>
                </a:lnTo>
                <a:lnTo>
                  <a:pt x="2264" y="160"/>
                </a:lnTo>
                <a:lnTo>
                  <a:pt x="2266" y="171"/>
                </a:lnTo>
                <a:lnTo>
                  <a:pt x="2268" y="184"/>
                </a:lnTo>
                <a:lnTo>
                  <a:pt x="2269" y="196"/>
                </a:lnTo>
                <a:lnTo>
                  <a:pt x="2271" y="209"/>
                </a:lnTo>
                <a:lnTo>
                  <a:pt x="2273" y="222"/>
                </a:lnTo>
                <a:lnTo>
                  <a:pt x="2274" y="235"/>
                </a:lnTo>
                <a:lnTo>
                  <a:pt x="2276" y="249"/>
                </a:lnTo>
                <a:lnTo>
                  <a:pt x="2278" y="264"/>
                </a:lnTo>
                <a:lnTo>
                  <a:pt x="2280" y="278"/>
                </a:lnTo>
                <a:lnTo>
                  <a:pt x="2282" y="293"/>
                </a:lnTo>
                <a:lnTo>
                  <a:pt x="2283" y="308"/>
                </a:lnTo>
                <a:lnTo>
                  <a:pt x="2285" y="324"/>
                </a:lnTo>
                <a:lnTo>
                  <a:pt x="2286" y="340"/>
                </a:lnTo>
                <a:lnTo>
                  <a:pt x="2288" y="356"/>
                </a:lnTo>
                <a:lnTo>
                  <a:pt x="2290" y="373"/>
                </a:lnTo>
                <a:lnTo>
                  <a:pt x="2292" y="390"/>
                </a:lnTo>
                <a:lnTo>
                  <a:pt x="2294" y="406"/>
                </a:lnTo>
                <a:lnTo>
                  <a:pt x="2295" y="424"/>
                </a:lnTo>
                <a:lnTo>
                  <a:pt x="2297" y="441"/>
                </a:lnTo>
                <a:lnTo>
                  <a:pt x="2299" y="459"/>
                </a:lnTo>
                <a:lnTo>
                  <a:pt x="2301" y="477"/>
                </a:lnTo>
                <a:lnTo>
                  <a:pt x="2302" y="496"/>
                </a:lnTo>
                <a:lnTo>
                  <a:pt x="2304" y="514"/>
                </a:lnTo>
                <a:lnTo>
                  <a:pt x="2306" y="533"/>
                </a:lnTo>
                <a:lnTo>
                  <a:pt x="2307" y="552"/>
                </a:lnTo>
                <a:lnTo>
                  <a:pt x="2309" y="571"/>
                </a:lnTo>
                <a:lnTo>
                  <a:pt x="2311" y="591"/>
                </a:lnTo>
                <a:lnTo>
                  <a:pt x="2313" y="610"/>
                </a:lnTo>
                <a:lnTo>
                  <a:pt x="2315" y="630"/>
                </a:lnTo>
                <a:lnTo>
                  <a:pt x="2316" y="650"/>
                </a:lnTo>
                <a:lnTo>
                  <a:pt x="2318" y="670"/>
                </a:lnTo>
                <a:lnTo>
                  <a:pt x="2319" y="691"/>
                </a:lnTo>
                <a:lnTo>
                  <a:pt x="2321" y="711"/>
                </a:lnTo>
                <a:lnTo>
                  <a:pt x="2323" y="732"/>
                </a:lnTo>
                <a:lnTo>
                  <a:pt x="2325" y="753"/>
                </a:lnTo>
                <a:lnTo>
                  <a:pt x="2327" y="773"/>
                </a:lnTo>
                <a:lnTo>
                  <a:pt x="2328" y="794"/>
                </a:lnTo>
                <a:lnTo>
                  <a:pt x="2330" y="815"/>
                </a:lnTo>
                <a:lnTo>
                  <a:pt x="2332" y="836"/>
                </a:lnTo>
                <a:lnTo>
                  <a:pt x="2334" y="858"/>
                </a:lnTo>
                <a:lnTo>
                  <a:pt x="2335" y="879"/>
                </a:lnTo>
                <a:lnTo>
                  <a:pt x="2337" y="901"/>
                </a:lnTo>
                <a:lnTo>
                  <a:pt x="2339" y="922"/>
                </a:lnTo>
                <a:lnTo>
                  <a:pt x="2341" y="944"/>
                </a:lnTo>
                <a:lnTo>
                  <a:pt x="2342" y="965"/>
                </a:lnTo>
                <a:lnTo>
                  <a:pt x="2344" y="987"/>
                </a:lnTo>
                <a:lnTo>
                  <a:pt x="2346" y="1008"/>
                </a:lnTo>
                <a:lnTo>
                  <a:pt x="2348" y="1030"/>
                </a:lnTo>
                <a:lnTo>
                  <a:pt x="2349" y="1051"/>
                </a:lnTo>
                <a:lnTo>
                  <a:pt x="2351" y="1073"/>
                </a:lnTo>
                <a:lnTo>
                  <a:pt x="2353" y="1095"/>
                </a:lnTo>
                <a:lnTo>
                  <a:pt x="2354" y="1117"/>
                </a:lnTo>
                <a:lnTo>
                  <a:pt x="2356" y="1138"/>
                </a:lnTo>
                <a:lnTo>
                  <a:pt x="2358" y="1159"/>
                </a:lnTo>
                <a:lnTo>
                  <a:pt x="2360" y="1181"/>
                </a:lnTo>
                <a:lnTo>
                  <a:pt x="2362" y="1202"/>
                </a:lnTo>
                <a:lnTo>
                  <a:pt x="2363" y="1223"/>
                </a:lnTo>
                <a:lnTo>
                  <a:pt x="2365" y="1245"/>
                </a:lnTo>
                <a:lnTo>
                  <a:pt x="2367" y="1266"/>
                </a:lnTo>
                <a:lnTo>
                  <a:pt x="2368" y="1287"/>
                </a:lnTo>
                <a:lnTo>
                  <a:pt x="2370" y="1307"/>
                </a:lnTo>
                <a:lnTo>
                  <a:pt x="2372" y="1329"/>
                </a:lnTo>
                <a:lnTo>
                  <a:pt x="2374" y="1349"/>
                </a:lnTo>
                <a:lnTo>
                  <a:pt x="2375" y="1370"/>
                </a:lnTo>
                <a:lnTo>
                  <a:pt x="2377" y="1390"/>
                </a:lnTo>
                <a:lnTo>
                  <a:pt x="2379" y="1410"/>
                </a:lnTo>
                <a:lnTo>
                  <a:pt x="2381" y="1430"/>
                </a:lnTo>
                <a:lnTo>
                  <a:pt x="2382" y="1450"/>
                </a:lnTo>
                <a:lnTo>
                  <a:pt x="2384" y="1470"/>
                </a:lnTo>
                <a:lnTo>
                  <a:pt x="2386" y="1489"/>
                </a:lnTo>
                <a:lnTo>
                  <a:pt x="2387" y="1508"/>
                </a:lnTo>
                <a:lnTo>
                  <a:pt x="2389" y="1527"/>
                </a:lnTo>
                <a:lnTo>
                  <a:pt x="2391" y="1546"/>
                </a:lnTo>
                <a:lnTo>
                  <a:pt x="2393" y="1565"/>
                </a:lnTo>
                <a:lnTo>
                  <a:pt x="2395" y="1583"/>
                </a:lnTo>
                <a:lnTo>
                  <a:pt x="2396" y="1601"/>
                </a:lnTo>
                <a:lnTo>
                  <a:pt x="2398" y="1619"/>
                </a:lnTo>
                <a:lnTo>
                  <a:pt x="2400" y="1637"/>
                </a:lnTo>
                <a:lnTo>
                  <a:pt x="2401" y="1654"/>
                </a:lnTo>
                <a:lnTo>
                  <a:pt x="2403" y="1671"/>
                </a:lnTo>
                <a:lnTo>
                  <a:pt x="2405" y="1688"/>
                </a:lnTo>
                <a:lnTo>
                  <a:pt x="2407" y="1705"/>
                </a:lnTo>
                <a:lnTo>
                  <a:pt x="2409" y="1721"/>
                </a:lnTo>
                <a:lnTo>
                  <a:pt x="2410" y="1737"/>
                </a:lnTo>
                <a:lnTo>
                  <a:pt x="2412" y="1753"/>
                </a:lnTo>
                <a:lnTo>
                  <a:pt x="2414" y="1768"/>
                </a:lnTo>
                <a:lnTo>
                  <a:pt x="2415" y="1783"/>
                </a:lnTo>
                <a:lnTo>
                  <a:pt x="2417" y="1798"/>
                </a:lnTo>
                <a:lnTo>
                  <a:pt x="2419" y="1812"/>
                </a:lnTo>
                <a:lnTo>
                  <a:pt x="2421" y="1826"/>
                </a:lnTo>
                <a:lnTo>
                  <a:pt x="2422" y="1839"/>
                </a:lnTo>
                <a:lnTo>
                  <a:pt x="2424" y="1853"/>
                </a:lnTo>
                <a:lnTo>
                  <a:pt x="2426" y="1866"/>
                </a:lnTo>
                <a:lnTo>
                  <a:pt x="2428" y="1878"/>
                </a:lnTo>
                <a:lnTo>
                  <a:pt x="2429" y="1891"/>
                </a:lnTo>
                <a:lnTo>
                  <a:pt x="2431" y="1902"/>
                </a:lnTo>
                <a:lnTo>
                  <a:pt x="2433" y="1914"/>
                </a:lnTo>
                <a:lnTo>
                  <a:pt x="2434" y="1925"/>
                </a:lnTo>
                <a:lnTo>
                  <a:pt x="2436" y="1935"/>
                </a:lnTo>
                <a:lnTo>
                  <a:pt x="2438" y="1945"/>
                </a:lnTo>
                <a:lnTo>
                  <a:pt x="2440" y="1956"/>
                </a:lnTo>
                <a:lnTo>
                  <a:pt x="2442" y="1965"/>
                </a:lnTo>
                <a:lnTo>
                  <a:pt x="2443" y="1974"/>
                </a:lnTo>
                <a:lnTo>
                  <a:pt x="2445" y="1983"/>
                </a:lnTo>
                <a:lnTo>
                  <a:pt x="2447" y="1991"/>
                </a:lnTo>
                <a:lnTo>
                  <a:pt x="2448" y="1998"/>
                </a:lnTo>
                <a:lnTo>
                  <a:pt x="2450" y="2006"/>
                </a:lnTo>
                <a:lnTo>
                  <a:pt x="2452" y="2013"/>
                </a:lnTo>
                <a:lnTo>
                  <a:pt x="2454" y="2019"/>
                </a:lnTo>
                <a:lnTo>
                  <a:pt x="2455" y="2025"/>
                </a:lnTo>
                <a:lnTo>
                  <a:pt x="2457" y="2031"/>
                </a:lnTo>
                <a:lnTo>
                  <a:pt x="2459" y="2036"/>
                </a:lnTo>
                <a:lnTo>
                  <a:pt x="2461" y="2041"/>
                </a:lnTo>
                <a:lnTo>
                  <a:pt x="2462" y="2045"/>
                </a:lnTo>
                <a:lnTo>
                  <a:pt x="2464" y="2049"/>
                </a:lnTo>
                <a:lnTo>
                  <a:pt x="2466" y="2053"/>
                </a:lnTo>
                <a:lnTo>
                  <a:pt x="2467" y="2055"/>
                </a:lnTo>
                <a:lnTo>
                  <a:pt x="2469" y="2058"/>
                </a:lnTo>
                <a:lnTo>
                  <a:pt x="2471" y="2060"/>
                </a:lnTo>
                <a:lnTo>
                  <a:pt x="2473" y="2062"/>
                </a:lnTo>
                <a:lnTo>
                  <a:pt x="2475" y="2063"/>
                </a:lnTo>
                <a:lnTo>
                  <a:pt x="2476" y="2063"/>
                </a:lnTo>
                <a:lnTo>
                  <a:pt x="2478" y="2063"/>
                </a:lnTo>
                <a:lnTo>
                  <a:pt x="2480" y="2063"/>
                </a:lnTo>
                <a:lnTo>
                  <a:pt x="2481" y="2063"/>
                </a:lnTo>
                <a:lnTo>
                  <a:pt x="2483" y="2062"/>
                </a:lnTo>
                <a:lnTo>
                  <a:pt x="2485" y="2060"/>
                </a:lnTo>
                <a:lnTo>
                  <a:pt x="2487" y="2058"/>
                </a:lnTo>
                <a:lnTo>
                  <a:pt x="2489" y="2056"/>
                </a:lnTo>
                <a:lnTo>
                  <a:pt x="2490" y="2053"/>
                </a:lnTo>
                <a:lnTo>
                  <a:pt x="2492" y="2049"/>
                </a:lnTo>
                <a:lnTo>
                  <a:pt x="2494" y="2045"/>
                </a:lnTo>
                <a:lnTo>
                  <a:pt x="2495" y="2041"/>
                </a:lnTo>
                <a:lnTo>
                  <a:pt x="2497" y="2037"/>
                </a:lnTo>
                <a:lnTo>
                  <a:pt x="2499" y="2031"/>
                </a:lnTo>
                <a:lnTo>
                  <a:pt x="2501" y="2026"/>
                </a:lnTo>
                <a:lnTo>
                  <a:pt x="2502" y="2020"/>
                </a:lnTo>
                <a:lnTo>
                  <a:pt x="2504" y="2013"/>
                </a:lnTo>
                <a:lnTo>
                  <a:pt x="2506" y="2007"/>
                </a:lnTo>
                <a:lnTo>
                  <a:pt x="2508" y="1999"/>
                </a:lnTo>
                <a:lnTo>
                  <a:pt x="2509" y="1992"/>
                </a:lnTo>
                <a:lnTo>
                  <a:pt x="2511" y="1983"/>
                </a:lnTo>
                <a:lnTo>
                  <a:pt x="2513" y="1975"/>
                </a:lnTo>
                <a:lnTo>
                  <a:pt x="2514" y="1966"/>
                </a:lnTo>
                <a:lnTo>
                  <a:pt x="2516" y="1956"/>
                </a:lnTo>
                <a:lnTo>
                  <a:pt x="2518" y="1947"/>
                </a:lnTo>
                <a:lnTo>
                  <a:pt x="2520" y="1936"/>
                </a:lnTo>
                <a:lnTo>
                  <a:pt x="2522" y="1926"/>
                </a:lnTo>
                <a:lnTo>
                  <a:pt x="2523" y="1915"/>
                </a:lnTo>
                <a:lnTo>
                  <a:pt x="2525" y="1903"/>
                </a:lnTo>
                <a:lnTo>
                  <a:pt x="2527" y="1892"/>
                </a:lnTo>
                <a:lnTo>
                  <a:pt x="2528" y="1880"/>
                </a:lnTo>
                <a:lnTo>
                  <a:pt x="2530" y="1867"/>
                </a:lnTo>
                <a:lnTo>
                  <a:pt x="2532" y="1854"/>
                </a:lnTo>
                <a:lnTo>
                  <a:pt x="2534" y="1841"/>
                </a:lnTo>
                <a:lnTo>
                  <a:pt x="2535" y="1827"/>
                </a:lnTo>
                <a:lnTo>
                  <a:pt x="2537" y="1813"/>
                </a:lnTo>
                <a:lnTo>
                  <a:pt x="2539" y="1799"/>
                </a:lnTo>
                <a:lnTo>
                  <a:pt x="2541" y="1785"/>
                </a:lnTo>
                <a:lnTo>
                  <a:pt x="2542" y="1769"/>
                </a:lnTo>
                <a:lnTo>
                  <a:pt x="2544" y="1754"/>
                </a:lnTo>
                <a:lnTo>
                  <a:pt x="2546" y="1739"/>
                </a:lnTo>
                <a:lnTo>
                  <a:pt x="2548" y="1723"/>
                </a:lnTo>
                <a:lnTo>
                  <a:pt x="2549" y="1706"/>
                </a:lnTo>
                <a:lnTo>
                  <a:pt x="2551" y="1690"/>
                </a:lnTo>
                <a:lnTo>
                  <a:pt x="2553" y="1673"/>
                </a:lnTo>
                <a:lnTo>
                  <a:pt x="2555" y="1656"/>
                </a:lnTo>
                <a:lnTo>
                  <a:pt x="2556" y="1639"/>
                </a:lnTo>
                <a:lnTo>
                  <a:pt x="2558" y="1621"/>
                </a:lnTo>
                <a:lnTo>
                  <a:pt x="2560" y="1603"/>
                </a:lnTo>
                <a:lnTo>
                  <a:pt x="2561" y="1585"/>
                </a:lnTo>
                <a:lnTo>
                  <a:pt x="2563" y="1567"/>
                </a:lnTo>
                <a:lnTo>
                  <a:pt x="2565" y="1548"/>
                </a:lnTo>
                <a:lnTo>
                  <a:pt x="2567" y="1529"/>
                </a:lnTo>
                <a:lnTo>
                  <a:pt x="2569" y="1510"/>
                </a:lnTo>
                <a:lnTo>
                  <a:pt x="2570" y="1491"/>
                </a:lnTo>
                <a:lnTo>
                  <a:pt x="2572" y="1472"/>
                </a:lnTo>
                <a:lnTo>
                  <a:pt x="2574" y="1452"/>
                </a:lnTo>
                <a:lnTo>
                  <a:pt x="2575" y="1432"/>
                </a:lnTo>
                <a:lnTo>
                  <a:pt x="2577" y="1412"/>
                </a:lnTo>
                <a:lnTo>
                  <a:pt x="2579" y="1392"/>
                </a:lnTo>
                <a:lnTo>
                  <a:pt x="2581" y="1371"/>
                </a:lnTo>
                <a:lnTo>
                  <a:pt x="2582" y="1351"/>
                </a:lnTo>
                <a:lnTo>
                  <a:pt x="2584" y="1330"/>
                </a:lnTo>
                <a:lnTo>
                  <a:pt x="2586" y="1310"/>
                </a:lnTo>
                <a:lnTo>
                  <a:pt x="2588" y="1289"/>
                </a:lnTo>
                <a:lnTo>
                  <a:pt x="2590" y="1268"/>
                </a:lnTo>
                <a:lnTo>
                  <a:pt x="2591" y="1247"/>
                </a:lnTo>
                <a:lnTo>
                  <a:pt x="2593" y="1226"/>
                </a:lnTo>
                <a:lnTo>
                  <a:pt x="2594" y="1204"/>
                </a:lnTo>
                <a:lnTo>
                  <a:pt x="2596" y="1183"/>
                </a:lnTo>
                <a:lnTo>
                  <a:pt x="2598" y="1162"/>
                </a:lnTo>
                <a:lnTo>
                  <a:pt x="2600" y="1140"/>
                </a:lnTo>
                <a:lnTo>
                  <a:pt x="2602" y="1118"/>
                </a:lnTo>
                <a:lnTo>
                  <a:pt x="2603" y="1097"/>
                </a:lnTo>
                <a:lnTo>
                  <a:pt x="2605" y="1075"/>
                </a:lnTo>
                <a:lnTo>
                  <a:pt x="2607" y="1054"/>
                </a:lnTo>
                <a:lnTo>
                  <a:pt x="2608" y="1032"/>
                </a:lnTo>
              </a:path>
            </a:pathLst>
          </a:custGeom>
          <a:noFill/>
          <a:ln w="38100" cap="flat">
            <a:solidFill>
              <a:schemeClr val="accent2">
                <a:lumMod val="7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0" name="Freeform 307"/>
          <p:cNvSpPr>
            <a:spLocks/>
          </p:cNvSpPr>
          <p:nvPr/>
        </p:nvSpPr>
        <p:spPr bwMode="auto">
          <a:xfrm>
            <a:off x="9642518" y="3582690"/>
            <a:ext cx="2068831" cy="513612"/>
          </a:xfrm>
          <a:custGeom>
            <a:avLst/>
            <a:gdLst>
              <a:gd name="T0" fmla="*/ 39 w 2608"/>
              <a:gd name="T1" fmla="*/ 1318 h 2054"/>
              <a:gd name="T2" fmla="*/ 81 w 2608"/>
              <a:gd name="T3" fmla="*/ 1212 h 2054"/>
              <a:gd name="T4" fmla="*/ 123 w 2608"/>
              <a:gd name="T5" fmla="*/ 391 h 2054"/>
              <a:gd name="T6" fmla="*/ 164 w 2608"/>
              <a:gd name="T7" fmla="*/ 245 h 2054"/>
              <a:gd name="T8" fmla="*/ 206 w 2608"/>
              <a:gd name="T9" fmla="*/ 1324 h 2054"/>
              <a:gd name="T10" fmla="*/ 248 w 2608"/>
              <a:gd name="T11" fmla="*/ 2036 h 2054"/>
              <a:gd name="T12" fmla="*/ 290 w 2608"/>
              <a:gd name="T13" fmla="*/ 1336 h 2054"/>
              <a:gd name="T14" fmla="*/ 331 w 2608"/>
              <a:gd name="T15" fmla="*/ 481 h 2054"/>
              <a:gd name="T16" fmla="*/ 373 w 2608"/>
              <a:gd name="T17" fmla="*/ 661 h 2054"/>
              <a:gd name="T18" fmla="*/ 415 w 2608"/>
              <a:gd name="T19" fmla="*/ 1068 h 2054"/>
              <a:gd name="T20" fmla="*/ 457 w 2608"/>
              <a:gd name="T21" fmla="*/ 866 h 2054"/>
              <a:gd name="T22" fmla="*/ 499 w 2608"/>
              <a:gd name="T23" fmla="*/ 862 h 2054"/>
              <a:gd name="T24" fmla="*/ 540 w 2608"/>
              <a:gd name="T25" fmla="*/ 1579 h 2054"/>
              <a:gd name="T26" fmla="*/ 582 w 2608"/>
              <a:gd name="T27" fmla="*/ 1796 h 2054"/>
              <a:gd name="T28" fmla="*/ 624 w 2608"/>
              <a:gd name="T29" fmla="*/ 791 h 2054"/>
              <a:gd name="T30" fmla="*/ 666 w 2608"/>
              <a:gd name="T31" fmla="*/ 7 h 2054"/>
              <a:gd name="T32" fmla="*/ 708 w 2608"/>
              <a:gd name="T33" fmla="*/ 661 h 2054"/>
              <a:gd name="T34" fmla="*/ 749 w 2608"/>
              <a:gd name="T35" fmla="*/ 1622 h 2054"/>
              <a:gd name="T36" fmla="*/ 791 w 2608"/>
              <a:gd name="T37" fmla="*/ 1507 h 2054"/>
              <a:gd name="T38" fmla="*/ 833 w 2608"/>
              <a:gd name="T39" fmla="*/ 973 h 2054"/>
              <a:gd name="T40" fmla="*/ 875 w 2608"/>
              <a:gd name="T41" fmla="*/ 1069 h 2054"/>
              <a:gd name="T42" fmla="*/ 916 w 2608"/>
              <a:gd name="T43" fmla="*/ 1172 h 2054"/>
              <a:gd name="T44" fmla="*/ 958 w 2608"/>
              <a:gd name="T45" fmla="*/ 576 h 2054"/>
              <a:gd name="T46" fmla="*/ 1000 w 2608"/>
              <a:gd name="T47" fmla="*/ 300 h 2054"/>
              <a:gd name="T48" fmla="*/ 1042 w 2608"/>
              <a:gd name="T49" fmla="*/ 1213 h 2054"/>
              <a:gd name="T50" fmla="*/ 1084 w 2608"/>
              <a:gd name="T51" fmla="*/ 2052 h 2054"/>
              <a:gd name="T52" fmla="*/ 1125 w 2608"/>
              <a:gd name="T53" fmla="*/ 1461 h 2054"/>
              <a:gd name="T54" fmla="*/ 1167 w 2608"/>
              <a:gd name="T55" fmla="*/ 410 h 2054"/>
              <a:gd name="T56" fmla="*/ 1209 w 2608"/>
              <a:gd name="T57" fmla="*/ 450 h 2054"/>
              <a:gd name="T58" fmla="*/ 1251 w 2608"/>
              <a:gd name="T59" fmla="*/ 1093 h 2054"/>
              <a:gd name="T60" fmla="*/ 1292 w 2608"/>
              <a:gd name="T61" fmla="*/ 1116 h 2054"/>
              <a:gd name="T62" fmla="*/ 1334 w 2608"/>
              <a:gd name="T63" fmla="*/ 928 h 2054"/>
              <a:gd name="T64" fmla="*/ 1376 w 2608"/>
              <a:gd name="T65" fmla="*/ 1389 h 2054"/>
              <a:gd name="T66" fmla="*/ 1418 w 2608"/>
              <a:gd name="T67" fmla="*/ 1707 h 2054"/>
              <a:gd name="T68" fmla="*/ 1460 w 2608"/>
              <a:gd name="T69" fmla="*/ 902 h 2054"/>
              <a:gd name="T70" fmla="*/ 1501 w 2608"/>
              <a:gd name="T71" fmla="*/ 26 h 2054"/>
              <a:gd name="T72" fmla="*/ 1543 w 2608"/>
              <a:gd name="T73" fmla="*/ 542 h 2054"/>
              <a:gd name="T74" fmla="*/ 1585 w 2608"/>
              <a:gd name="T75" fmla="*/ 1662 h 2054"/>
              <a:gd name="T76" fmla="*/ 1627 w 2608"/>
              <a:gd name="T77" fmla="*/ 1709 h 2054"/>
              <a:gd name="T78" fmla="*/ 1668 w 2608"/>
              <a:gd name="T79" fmla="*/ 973 h 2054"/>
              <a:gd name="T80" fmla="*/ 1710 w 2608"/>
              <a:gd name="T81" fmla="*/ 822 h 2054"/>
              <a:gd name="T82" fmla="*/ 1752 w 2608"/>
              <a:gd name="T83" fmla="*/ 1079 h 2054"/>
              <a:gd name="T84" fmla="*/ 1794 w 2608"/>
              <a:gd name="T85" fmla="*/ 766 h 2054"/>
              <a:gd name="T86" fmla="*/ 1836 w 2608"/>
              <a:gd name="T87" fmla="*/ 421 h 2054"/>
              <a:gd name="T88" fmla="*/ 1877 w 2608"/>
              <a:gd name="T89" fmla="*/ 1107 h 2054"/>
              <a:gd name="T90" fmla="*/ 1919 w 2608"/>
              <a:gd name="T91" fmla="*/ 1998 h 2054"/>
              <a:gd name="T92" fmla="*/ 1961 w 2608"/>
              <a:gd name="T93" fmla="*/ 1569 h 2054"/>
              <a:gd name="T94" fmla="*/ 2003 w 2608"/>
              <a:gd name="T95" fmla="*/ 401 h 2054"/>
              <a:gd name="T96" fmla="*/ 2044 w 2608"/>
              <a:gd name="T97" fmla="*/ 260 h 2054"/>
              <a:gd name="T98" fmla="*/ 2086 w 2608"/>
              <a:gd name="T99" fmla="*/ 1068 h 2054"/>
              <a:gd name="T100" fmla="*/ 2128 w 2608"/>
              <a:gd name="T101" fmla="*/ 1354 h 2054"/>
              <a:gd name="T102" fmla="*/ 2170 w 2608"/>
              <a:gd name="T103" fmla="*/ 1046 h 2054"/>
              <a:gd name="T104" fmla="*/ 2212 w 2608"/>
              <a:gd name="T105" fmla="*/ 1204 h 2054"/>
              <a:gd name="T106" fmla="*/ 2253 w 2608"/>
              <a:gd name="T107" fmla="*/ 1556 h 2054"/>
              <a:gd name="T108" fmla="*/ 2295 w 2608"/>
              <a:gd name="T109" fmla="*/ 1000 h 2054"/>
              <a:gd name="T110" fmla="*/ 2337 w 2608"/>
              <a:gd name="T111" fmla="*/ 114 h 2054"/>
              <a:gd name="T112" fmla="*/ 2379 w 2608"/>
              <a:gd name="T113" fmla="*/ 450 h 2054"/>
              <a:gd name="T114" fmla="*/ 2421 w 2608"/>
              <a:gd name="T115" fmla="*/ 1641 h 2054"/>
              <a:gd name="T116" fmla="*/ 2462 w 2608"/>
              <a:gd name="T117" fmla="*/ 1879 h 2054"/>
              <a:gd name="T118" fmla="*/ 2504 w 2608"/>
              <a:gd name="T119" fmla="*/ 1021 h 2054"/>
              <a:gd name="T120" fmla="*/ 2546 w 2608"/>
              <a:gd name="T121" fmla="*/ 600 h 2054"/>
              <a:gd name="T122" fmla="*/ 2588 w 2608"/>
              <a:gd name="T123" fmla="*/ 939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08" h="2054">
                <a:moveTo>
                  <a:pt x="0" y="1030"/>
                </a:moveTo>
                <a:lnTo>
                  <a:pt x="2" y="1024"/>
                </a:lnTo>
                <a:lnTo>
                  <a:pt x="5" y="1007"/>
                </a:lnTo>
                <a:lnTo>
                  <a:pt x="8" y="983"/>
                </a:lnTo>
                <a:lnTo>
                  <a:pt x="10" y="956"/>
                </a:lnTo>
                <a:lnTo>
                  <a:pt x="13" y="933"/>
                </a:lnTo>
                <a:lnTo>
                  <a:pt x="16" y="919"/>
                </a:lnTo>
                <a:lnTo>
                  <a:pt x="18" y="921"/>
                </a:lnTo>
                <a:lnTo>
                  <a:pt x="21" y="939"/>
                </a:lnTo>
                <a:lnTo>
                  <a:pt x="23" y="977"/>
                </a:lnTo>
                <a:lnTo>
                  <a:pt x="26" y="1031"/>
                </a:lnTo>
                <a:lnTo>
                  <a:pt x="29" y="1096"/>
                </a:lnTo>
                <a:lnTo>
                  <a:pt x="31" y="1167"/>
                </a:lnTo>
                <a:lnTo>
                  <a:pt x="34" y="1233"/>
                </a:lnTo>
                <a:lnTo>
                  <a:pt x="37" y="1287"/>
                </a:lnTo>
                <a:lnTo>
                  <a:pt x="39" y="1318"/>
                </a:lnTo>
                <a:lnTo>
                  <a:pt x="42" y="1321"/>
                </a:lnTo>
                <a:lnTo>
                  <a:pt x="44" y="1292"/>
                </a:lnTo>
                <a:lnTo>
                  <a:pt x="47" y="1231"/>
                </a:lnTo>
                <a:lnTo>
                  <a:pt x="50" y="1140"/>
                </a:lnTo>
                <a:lnTo>
                  <a:pt x="52" y="1028"/>
                </a:lnTo>
                <a:lnTo>
                  <a:pt x="55" y="905"/>
                </a:lnTo>
                <a:lnTo>
                  <a:pt x="57" y="783"/>
                </a:lnTo>
                <a:lnTo>
                  <a:pt x="60" y="677"/>
                </a:lnTo>
                <a:lnTo>
                  <a:pt x="63" y="600"/>
                </a:lnTo>
                <a:lnTo>
                  <a:pt x="65" y="562"/>
                </a:lnTo>
                <a:lnTo>
                  <a:pt x="68" y="569"/>
                </a:lnTo>
                <a:lnTo>
                  <a:pt x="70" y="626"/>
                </a:lnTo>
                <a:lnTo>
                  <a:pt x="73" y="728"/>
                </a:lnTo>
                <a:lnTo>
                  <a:pt x="76" y="869"/>
                </a:lnTo>
                <a:lnTo>
                  <a:pt x="78" y="1035"/>
                </a:lnTo>
                <a:lnTo>
                  <a:pt x="81" y="1212"/>
                </a:lnTo>
                <a:lnTo>
                  <a:pt x="84" y="1379"/>
                </a:lnTo>
                <a:lnTo>
                  <a:pt x="86" y="1521"/>
                </a:lnTo>
                <a:lnTo>
                  <a:pt x="89" y="1619"/>
                </a:lnTo>
                <a:lnTo>
                  <a:pt x="91" y="1663"/>
                </a:lnTo>
                <a:lnTo>
                  <a:pt x="94" y="1644"/>
                </a:lnTo>
                <a:lnTo>
                  <a:pt x="97" y="1562"/>
                </a:lnTo>
                <a:lnTo>
                  <a:pt x="99" y="1422"/>
                </a:lnTo>
                <a:lnTo>
                  <a:pt x="102" y="1236"/>
                </a:lnTo>
                <a:lnTo>
                  <a:pt x="105" y="1021"/>
                </a:lnTo>
                <a:lnTo>
                  <a:pt x="107" y="799"/>
                </a:lnTo>
                <a:lnTo>
                  <a:pt x="109" y="591"/>
                </a:lnTo>
                <a:lnTo>
                  <a:pt x="112" y="419"/>
                </a:lnTo>
                <a:lnTo>
                  <a:pt x="115" y="303"/>
                </a:lnTo>
                <a:lnTo>
                  <a:pt x="117" y="256"/>
                </a:lnTo>
                <a:lnTo>
                  <a:pt x="120" y="285"/>
                </a:lnTo>
                <a:lnTo>
                  <a:pt x="123" y="391"/>
                </a:lnTo>
                <a:lnTo>
                  <a:pt x="125" y="563"/>
                </a:lnTo>
                <a:lnTo>
                  <a:pt x="128" y="788"/>
                </a:lnTo>
                <a:lnTo>
                  <a:pt x="131" y="1043"/>
                </a:lnTo>
                <a:lnTo>
                  <a:pt x="133" y="1304"/>
                </a:lnTo>
                <a:lnTo>
                  <a:pt x="136" y="1545"/>
                </a:lnTo>
                <a:lnTo>
                  <a:pt x="138" y="1741"/>
                </a:lnTo>
                <a:lnTo>
                  <a:pt x="141" y="1870"/>
                </a:lnTo>
                <a:lnTo>
                  <a:pt x="144" y="1918"/>
                </a:lnTo>
                <a:lnTo>
                  <a:pt x="146" y="1879"/>
                </a:lnTo>
                <a:lnTo>
                  <a:pt x="149" y="1755"/>
                </a:lnTo>
                <a:lnTo>
                  <a:pt x="152" y="1555"/>
                </a:lnTo>
                <a:lnTo>
                  <a:pt x="154" y="1300"/>
                </a:lnTo>
                <a:lnTo>
                  <a:pt x="157" y="1013"/>
                </a:lnTo>
                <a:lnTo>
                  <a:pt x="159" y="722"/>
                </a:lnTo>
                <a:lnTo>
                  <a:pt x="162" y="457"/>
                </a:lnTo>
                <a:lnTo>
                  <a:pt x="164" y="245"/>
                </a:lnTo>
                <a:lnTo>
                  <a:pt x="167" y="107"/>
                </a:lnTo>
                <a:lnTo>
                  <a:pt x="170" y="59"/>
                </a:lnTo>
                <a:lnTo>
                  <a:pt x="172" y="107"/>
                </a:lnTo>
                <a:lnTo>
                  <a:pt x="175" y="247"/>
                </a:lnTo>
                <a:lnTo>
                  <a:pt x="177" y="466"/>
                </a:lnTo>
                <a:lnTo>
                  <a:pt x="180" y="744"/>
                </a:lnTo>
                <a:lnTo>
                  <a:pt x="183" y="1052"/>
                </a:lnTo>
                <a:lnTo>
                  <a:pt x="185" y="1361"/>
                </a:lnTo>
                <a:lnTo>
                  <a:pt x="188" y="1641"/>
                </a:lnTo>
                <a:lnTo>
                  <a:pt x="191" y="1863"/>
                </a:lnTo>
                <a:lnTo>
                  <a:pt x="193" y="2003"/>
                </a:lnTo>
                <a:lnTo>
                  <a:pt x="196" y="2049"/>
                </a:lnTo>
                <a:lnTo>
                  <a:pt x="198" y="1994"/>
                </a:lnTo>
                <a:lnTo>
                  <a:pt x="201" y="1844"/>
                </a:lnTo>
                <a:lnTo>
                  <a:pt x="204" y="1613"/>
                </a:lnTo>
                <a:lnTo>
                  <a:pt x="206" y="1324"/>
                </a:lnTo>
                <a:lnTo>
                  <a:pt x="209" y="1004"/>
                </a:lnTo>
                <a:lnTo>
                  <a:pt x="211" y="687"/>
                </a:lnTo>
                <a:lnTo>
                  <a:pt x="214" y="403"/>
                </a:lnTo>
                <a:lnTo>
                  <a:pt x="217" y="180"/>
                </a:lnTo>
                <a:lnTo>
                  <a:pt x="219" y="41"/>
                </a:lnTo>
                <a:lnTo>
                  <a:pt x="222" y="0"/>
                </a:lnTo>
                <a:lnTo>
                  <a:pt x="224" y="59"/>
                </a:lnTo>
                <a:lnTo>
                  <a:pt x="227" y="215"/>
                </a:lnTo>
                <a:lnTo>
                  <a:pt x="230" y="450"/>
                </a:lnTo>
                <a:lnTo>
                  <a:pt x="232" y="740"/>
                </a:lnTo>
                <a:lnTo>
                  <a:pt x="235" y="1059"/>
                </a:lnTo>
                <a:lnTo>
                  <a:pt x="238" y="1373"/>
                </a:lnTo>
                <a:lnTo>
                  <a:pt x="240" y="1652"/>
                </a:lnTo>
                <a:lnTo>
                  <a:pt x="243" y="1867"/>
                </a:lnTo>
                <a:lnTo>
                  <a:pt x="245" y="2000"/>
                </a:lnTo>
                <a:lnTo>
                  <a:pt x="248" y="2036"/>
                </a:lnTo>
                <a:lnTo>
                  <a:pt x="251" y="1973"/>
                </a:lnTo>
                <a:lnTo>
                  <a:pt x="253" y="1819"/>
                </a:lnTo>
                <a:lnTo>
                  <a:pt x="256" y="1588"/>
                </a:lnTo>
                <a:lnTo>
                  <a:pt x="259" y="1305"/>
                </a:lnTo>
                <a:lnTo>
                  <a:pt x="261" y="999"/>
                </a:lnTo>
                <a:lnTo>
                  <a:pt x="264" y="700"/>
                </a:lnTo>
                <a:lnTo>
                  <a:pt x="266" y="436"/>
                </a:lnTo>
                <a:lnTo>
                  <a:pt x="269" y="235"/>
                </a:lnTo>
                <a:lnTo>
                  <a:pt x="271" y="114"/>
                </a:lnTo>
                <a:lnTo>
                  <a:pt x="274" y="85"/>
                </a:lnTo>
                <a:lnTo>
                  <a:pt x="277" y="148"/>
                </a:lnTo>
                <a:lnTo>
                  <a:pt x="279" y="297"/>
                </a:lnTo>
                <a:lnTo>
                  <a:pt x="282" y="514"/>
                </a:lnTo>
                <a:lnTo>
                  <a:pt x="285" y="778"/>
                </a:lnTo>
                <a:lnTo>
                  <a:pt x="287" y="1062"/>
                </a:lnTo>
                <a:lnTo>
                  <a:pt x="290" y="1336"/>
                </a:lnTo>
                <a:lnTo>
                  <a:pt x="292" y="1574"/>
                </a:lnTo>
                <a:lnTo>
                  <a:pt x="295" y="1754"/>
                </a:lnTo>
                <a:lnTo>
                  <a:pt x="298" y="1860"/>
                </a:lnTo>
                <a:lnTo>
                  <a:pt x="300" y="1881"/>
                </a:lnTo>
                <a:lnTo>
                  <a:pt x="303" y="1820"/>
                </a:lnTo>
                <a:lnTo>
                  <a:pt x="306" y="1683"/>
                </a:lnTo>
                <a:lnTo>
                  <a:pt x="308" y="1486"/>
                </a:lnTo>
                <a:lnTo>
                  <a:pt x="311" y="1250"/>
                </a:lnTo>
                <a:lnTo>
                  <a:pt x="313" y="1000"/>
                </a:lnTo>
                <a:lnTo>
                  <a:pt x="316" y="761"/>
                </a:lnTo>
                <a:lnTo>
                  <a:pt x="318" y="555"/>
                </a:lnTo>
                <a:lnTo>
                  <a:pt x="321" y="403"/>
                </a:lnTo>
                <a:lnTo>
                  <a:pt x="324" y="317"/>
                </a:lnTo>
                <a:lnTo>
                  <a:pt x="326" y="303"/>
                </a:lnTo>
                <a:lnTo>
                  <a:pt x="329" y="360"/>
                </a:lnTo>
                <a:lnTo>
                  <a:pt x="331" y="481"/>
                </a:lnTo>
                <a:lnTo>
                  <a:pt x="334" y="650"/>
                </a:lnTo>
                <a:lnTo>
                  <a:pt x="337" y="849"/>
                </a:lnTo>
                <a:lnTo>
                  <a:pt x="339" y="1057"/>
                </a:lnTo>
                <a:lnTo>
                  <a:pt x="342" y="1253"/>
                </a:lnTo>
                <a:lnTo>
                  <a:pt x="345" y="1418"/>
                </a:lnTo>
                <a:lnTo>
                  <a:pt x="347" y="1538"/>
                </a:lnTo>
                <a:lnTo>
                  <a:pt x="350" y="1602"/>
                </a:lnTo>
                <a:lnTo>
                  <a:pt x="353" y="1607"/>
                </a:lnTo>
                <a:lnTo>
                  <a:pt x="355" y="1556"/>
                </a:lnTo>
                <a:lnTo>
                  <a:pt x="358" y="1457"/>
                </a:lnTo>
                <a:lnTo>
                  <a:pt x="360" y="1322"/>
                </a:lnTo>
                <a:lnTo>
                  <a:pt x="363" y="1167"/>
                </a:lnTo>
                <a:lnTo>
                  <a:pt x="366" y="1009"/>
                </a:lnTo>
                <a:lnTo>
                  <a:pt x="368" y="863"/>
                </a:lnTo>
                <a:lnTo>
                  <a:pt x="371" y="744"/>
                </a:lnTo>
                <a:lnTo>
                  <a:pt x="373" y="661"/>
                </a:lnTo>
                <a:lnTo>
                  <a:pt x="376" y="621"/>
                </a:lnTo>
                <a:lnTo>
                  <a:pt x="378" y="624"/>
                </a:lnTo>
                <a:lnTo>
                  <a:pt x="381" y="666"/>
                </a:lnTo>
                <a:lnTo>
                  <a:pt x="384" y="740"/>
                </a:lnTo>
                <a:lnTo>
                  <a:pt x="386" y="836"/>
                </a:lnTo>
                <a:lnTo>
                  <a:pt x="389" y="942"/>
                </a:lnTo>
                <a:lnTo>
                  <a:pt x="392" y="1045"/>
                </a:lnTo>
                <a:lnTo>
                  <a:pt x="394" y="1135"/>
                </a:lnTo>
                <a:lnTo>
                  <a:pt x="397" y="1204"/>
                </a:lnTo>
                <a:lnTo>
                  <a:pt x="399" y="1248"/>
                </a:lnTo>
                <a:lnTo>
                  <a:pt x="402" y="1263"/>
                </a:lnTo>
                <a:lnTo>
                  <a:pt x="405" y="1252"/>
                </a:lnTo>
                <a:lnTo>
                  <a:pt x="407" y="1220"/>
                </a:lnTo>
                <a:lnTo>
                  <a:pt x="410" y="1174"/>
                </a:lnTo>
                <a:lnTo>
                  <a:pt x="413" y="1120"/>
                </a:lnTo>
                <a:lnTo>
                  <a:pt x="415" y="1068"/>
                </a:lnTo>
                <a:lnTo>
                  <a:pt x="418" y="1024"/>
                </a:lnTo>
                <a:lnTo>
                  <a:pt x="421" y="992"/>
                </a:lnTo>
                <a:lnTo>
                  <a:pt x="423" y="975"/>
                </a:lnTo>
                <a:lnTo>
                  <a:pt x="425" y="973"/>
                </a:lnTo>
                <a:lnTo>
                  <a:pt x="428" y="983"/>
                </a:lnTo>
                <a:lnTo>
                  <a:pt x="431" y="1001"/>
                </a:lnTo>
                <a:lnTo>
                  <a:pt x="433" y="1021"/>
                </a:lnTo>
                <a:lnTo>
                  <a:pt x="436" y="1038"/>
                </a:lnTo>
                <a:lnTo>
                  <a:pt x="439" y="1046"/>
                </a:lnTo>
                <a:lnTo>
                  <a:pt x="441" y="1043"/>
                </a:lnTo>
                <a:lnTo>
                  <a:pt x="444" y="1027"/>
                </a:lnTo>
                <a:lnTo>
                  <a:pt x="446" y="999"/>
                </a:lnTo>
                <a:lnTo>
                  <a:pt x="449" y="963"/>
                </a:lnTo>
                <a:lnTo>
                  <a:pt x="452" y="924"/>
                </a:lnTo>
                <a:lnTo>
                  <a:pt x="454" y="889"/>
                </a:lnTo>
                <a:lnTo>
                  <a:pt x="457" y="866"/>
                </a:lnTo>
                <a:lnTo>
                  <a:pt x="460" y="859"/>
                </a:lnTo>
                <a:lnTo>
                  <a:pt x="462" y="873"/>
                </a:lnTo>
                <a:lnTo>
                  <a:pt x="465" y="910"/>
                </a:lnTo>
                <a:lnTo>
                  <a:pt x="467" y="969"/>
                </a:lnTo>
                <a:lnTo>
                  <a:pt x="470" y="1045"/>
                </a:lnTo>
                <a:lnTo>
                  <a:pt x="473" y="1131"/>
                </a:lnTo>
                <a:lnTo>
                  <a:pt x="475" y="1218"/>
                </a:lnTo>
                <a:lnTo>
                  <a:pt x="478" y="1296"/>
                </a:lnTo>
                <a:lnTo>
                  <a:pt x="480" y="1354"/>
                </a:lnTo>
                <a:lnTo>
                  <a:pt x="483" y="1382"/>
                </a:lnTo>
                <a:lnTo>
                  <a:pt x="486" y="1376"/>
                </a:lnTo>
                <a:lnTo>
                  <a:pt x="488" y="1331"/>
                </a:lnTo>
                <a:lnTo>
                  <a:pt x="491" y="1249"/>
                </a:lnTo>
                <a:lnTo>
                  <a:pt x="493" y="1137"/>
                </a:lnTo>
                <a:lnTo>
                  <a:pt x="496" y="1004"/>
                </a:lnTo>
                <a:lnTo>
                  <a:pt x="499" y="862"/>
                </a:lnTo>
                <a:lnTo>
                  <a:pt x="501" y="727"/>
                </a:lnTo>
                <a:lnTo>
                  <a:pt x="504" y="613"/>
                </a:lnTo>
                <a:lnTo>
                  <a:pt x="507" y="535"/>
                </a:lnTo>
                <a:lnTo>
                  <a:pt x="509" y="503"/>
                </a:lnTo>
                <a:lnTo>
                  <a:pt x="512" y="523"/>
                </a:lnTo>
                <a:lnTo>
                  <a:pt x="514" y="597"/>
                </a:lnTo>
                <a:lnTo>
                  <a:pt x="517" y="720"/>
                </a:lnTo>
                <a:lnTo>
                  <a:pt x="520" y="882"/>
                </a:lnTo>
                <a:lnTo>
                  <a:pt x="522" y="1068"/>
                </a:lnTo>
                <a:lnTo>
                  <a:pt x="525" y="1260"/>
                </a:lnTo>
                <a:lnTo>
                  <a:pt x="528" y="1439"/>
                </a:lnTo>
                <a:lnTo>
                  <a:pt x="530" y="1584"/>
                </a:lnTo>
                <a:lnTo>
                  <a:pt x="532" y="1680"/>
                </a:lnTo>
                <a:lnTo>
                  <a:pt x="535" y="1714"/>
                </a:lnTo>
                <a:lnTo>
                  <a:pt x="538" y="1680"/>
                </a:lnTo>
                <a:lnTo>
                  <a:pt x="540" y="1579"/>
                </a:lnTo>
                <a:lnTo>
                  <a:pt x="543" y="1418"/>
                </a:lnTo>
                <a:lnTo>
                  <a:pt x="546" y="1212"/>
                </a:lnTo>
                <a:lnTo>
                  <a:pt x="548" y="980"/>
                </a:lnTo>
                <a:lnTo>
                  <a:pt x="551" y="745"/>
                </a:lnTo>
                <a:lnTo>
                  <a:pt x="553" y="530"/>
                </a:lnTo>
                <a:lnTo>
                  <a:pt x="556" y="359"/>
                </a:lnTo>
                <a:lnTo>
                  <a:pt x="559" y="249"/>
                </a:lnTo>
                <a:lnTo>
                  <a:pt x="561" y="214"/>
                </a:lnTo>
                <a:lnTo>
                  <a:pt x="564" y="260"/>
                </a:lnTo>
                <a:lnTo>
                  <a:pt x="567" y="385"/>
                </a:lnTo>
                <a:lnTo>
                  <a:pt x="569" y="578"/>
                </a:lnTo>
                <a:lnTo>
                  <a:pt x="572" y="821"/>
                </a:lnTo>
                <a:lnTo>
                  <a:pt x="575" y="1090"/>
                </a:lnTo>
                <a:lnTo>
                  <a:pt x="577" y="1361"/>
                </a:lnTo>
                <a:lnTo>
                  <a:pt x="580" y="1604"/>
                </a:lnTo>
                <a:lnTo>
                  <a:pt x="582" y="1796"/>
                </a:lnTo>
                <a:lnTo>
                  <a:pt x="585" y="1915"/>
                </a:lnTo>
                <a:lnTo>
                  <a:pt x="587" y="1949"/>
                </a:lnTo>
                <a:lnTo>
                  <a:pt x="590" y="1892"/>
                </a:lnTo>
                <a:lnTo>
                  <a:pt x="593" y="1748"/>
                </a:lnTo>
                <a:lnTo>
                  <a:pt x="595" y="1530"/>
                </a:lnTo>
                <a:lnTo>
                  <a:pt x="598" y="1259"/>
                </a:lnTo>
                <a:lnTo>
                  <a:pt x="600" y="961"/>
                </a:lnTo>
                <a:lnTo>
                  <a:pt x="603" y="665"/>
                </a:lnTo>
                <a:lnTo>
                  <a:pt x="606" y="401"/>
                </a:lnTo>
                <a:lnTo>
                  <a:pt x="608" y="197"/>
                </a:lnTo>
                <a:lnTo>
                  <a:pt x="611" y="72"/>
                </a:lnTo>
                <a:lnTo>
                  <a:pt x="614" y="41"/>
                </a:lnTo>
                <a:lnTo>
                  <a:pt x="616" y="107"/>
                </a:lnTo>
                <a:lnTo>
                  <a:pt x="619" y="266"/>
                </a:lnTo>
                <a:lnTo>
                  <a:pt x="621" y="501"/>
                </a:lnTo>
                <a:lnTo>
                  <a:pt x="624" y="791"/>
                </a:lnTo>
                <a:lnTo>
                  <a:pt x="627" y="1107"/>
                </a:lnTo>
                <a:lnTo>
                  <a:pt x="629" y="1417"/>
                </a:lnTo>
                <a:lnTo>
                  <a:pt x="632" y="1691"/>
                </a:lnTo>
                <a:lnTo>
                  <a:pt x="635" y="1901"/>
                </a:lnTo>
                <a:lnTo>
                  <a:pt x="637" y="2027"/>
                </a:lnTo>
                <a:lnTo>
                  <a:pt x="640" y="2054"/>
                </a:lnTo>
                <a:lnTo>
                  <a:pt x="642" y="1981"/>
                </a:lnTo>
                <a:lnTo>
                  <a:pt x="645" y="1814"/>
                </a:lnTo>
                <a:lnTo>
                  <a:pt x="647" y="1569"/>
                </a:lnTo>
                <a:lnTo>
                  <a:pt x="650" y="1271"/>
                </a:lnTo>
                <a:lnTo>
                  <a:pt x="653" y="949"/>
                </a:lnTo>
                <a:lnTo>
                  <a:pt x="655" y="635"/>
                </a:lnTo>
                <a:lnTo>
                  <a:pt x="658" y="360"/>
                </a:lnTo>
                <a:lnTo>
                  <a:pt x="661" y="152"/>
                </a:lnTo>
                <a:lnTo>
                  <a:pt x="663" y="30"/>
                </a:lnTo>
                <a:lnTo>
                  <a:pt x="666" y="7"/>
                </a:lnTo>
                <a:lnTo>
                  <a:pt x="668" y="85"/>
                </a:lnTo>
                <a:lnTo>
                  <a:pt x="671" y="254"/>
                </a:lnTo>
                <a:lnTo>
                  <a:pt x="674" y="500"/>
                </a:lnTo>
                <a:lnTo>
                  <a:pt x="676" y="796"/>
                </a:lnTo>
                <a:lnTo>
                  <a:pt x="679" y="1113"/>
                </a:lnTo>
                <a:lnTo>
                  <a:pt x="682" y="1419"/>
                </a:lnTo>
                <a:lnTo>
                  <a:pt x="684" y="1685"/>
                </a:lnTo>
                <a:lnTo>
                  <a:pt x="687" y="1884"/>
                </a:lnTo>
                <a:lnTo>
                  <a:pt x="689" y="1998"/>
                </a:lnTo>
                <a:lnTo>
                  <a:pt x="692" y="2016"/>
                </a:lnTo>
                <a:lnTo>
                  <a:pt x="694" y="1937"/>
                </a:lnTo>
                <a:lnTo>
                  <a:pt x="697" y="1770"/>
                </a:lnTo>
                <a:lnTo>
                  <a:pt x="700" y="1533"/>
                </a:lnTo>
                <a:lnTo>
                  <a:pt x="702" y="1249"/>
                </a:lnTo>
                <a:lnTo>
                  <a:pt x="705" y="949"/>
                </a:lnTo>
                <a:lnTo>
                  <a:pt x="708" y="661"/>
                </a:lnTo>
                <a:lnTo>
                  <a:pt x="710" y="413"/>
                </a:lnTo>
                <a:lnTo>
                  <a:pt x="713" y="230"/>
                </a:lnTo>
                <a:lnTo>
                  <a:pt x="715" y="129"/>
                </a:lnTo>
                <a:lnTo>
                  <a:pt x="718" y="117"/>
                </a:lnTo>
                <a:lnTo>
                  <a:pt x="721" y="195"/>
                </a:lnTo>
                <a:lnTo>
                  <a:pt x="723" y="352"/>
                </a:lnTo>
                <a:lnTo>
                  <a:pt x="726" y="573"/>
                </a:lnTo>
                <a:lnTo>
                  <a:pt x="729" y="833"/>
                </a:lnTo>
                <a:lnTo>
                  <a:pt x="731" y="1107"/>
                </a:lnTo>
                <a:lnTo>
                  <a:pt x="734" y="1366"/>
                </a:lnTo>
                <a:lnTo>
                  <a:pt x="736" y="1586"/>
                </a:lnTo>
                <a:lnTo>
                  <a:pt x="739" y="1747"/>
                </a:lnTo>
                <a:lnTo>
                  <a:pt x="742" y="1833"/>
                </a:lnTo>
                <a:lnTo>
                  <a:pt x="744" y="1839"/>
                </a:lnTo>
                <a:lnTo>
                  <a:pt x="747" y="1765"/>
                </a:lnTo>
                <a:lnTo>
                  <a:pt x="749" y="1622"/>
                </a:lnTo>
                <a:lnTo>
                  <a:pt x="752" y="1427"/>
                </a:lnTo>
                <a:lnTo>
                  <a:pt x="754" y="1199"/>
                </a:lnTo>
                <a:lnTo>
                  <a:pt x="757" y="962"/>
                </a:lnTo>
                <a:lnTo>
                  <a:pt x="760" y="740"/>
                </a:lnTo>
                <a:lnTo>
                  <a:pt x="762" y="555"/>
                </a:lnTo>
                <a:lnTo>
                  <a:pt x="765" y="422"/>
                </a:lnTo>
                <a:lnTo>
                  <a:pt x="768" y="355"/>
                </a:lnTo>
                <a:lnTo>
                  <a:pt x="770" y="355"/>
                </a:lnTo>
                <a:lnTo>
                  <a:pt x="773" y="421"/>
                </a:lnTo>
                <a:lnTo>
                  <a:pt x="776" y="544"/>
                </a:lnTo>
                <a:lnTo>
                  <a:pt x="778" y="708"/>
                </a:lnTo>
                <a:lnTo>
                  <a:pt x="781" y="895"/>
                </a:lnTo>
                <a:lnTo>
                  <a:pt x="783" y="1087"/>
                </a:lnTo>
                <a:lnTo>
                  <a:pt x="786" y="1263"/>
                </a:lnTo>
                <a:lnTo>
                  <a:pt x="789" y="1407"/>
                </a:lnTo>
                <a:lnTo>
                  <a:pt x="791" y="1507"/>
                </a:lnTo>
                <a:lnTo>
                  <a:pt x="794" y="1554"/>
                </a:lnTo>
                <a:lnTo>
                  <a:pt x="797" y="1548"/>
                </a:lnTo>
                <a:lnTo>
                  <a:pt x="799" y="1492"/>
                </a:lnTo>
                <a:lnTo>
                  <a:pt x="801" y="1394"/>
                </a:lnTo>
                <a:lnTo>
                  <a:pt x="804" y="1268"/>
                </a:lnTo>
                <a:lnTo>
                  <a:pt x="807" y="1127"/>
                </a:lnTo>
                <a:lnTo>
                  <a:pt x="809" y="988"/>
                </a:lnTo>
                <a:lnTo>
                  <a:pt x="812" y="863"/>
                </a:lnTo>
                <a:lnTo>
                  <a:pt x="815" y="766"/>
                </a:lnTo>
                <a:lnTo>
                  <a:pt x="817" y="702"/>
                </a:lnTo>
                <a:lnTo>
                  <a:pt x="820" y="677"/>
                </a:lnTo>
                <a:lnTo>
                  <a:pt x="822" y="688"/>
                </a:lnTo>
                <a:lnTo>
                  <a:pt x="825" y="732"/>
                </a:lnTo>
                <a:lnTo>
                  <a:pt x="828" y="801"/>
                </a:lnTo>
                <a:lnTo>
                  <a:pt x="830" y="885"/>
                </a:lnTo>
                <a:lnTo>
                  <a:pt x="833" y="973"/>
                </a:lnTo>
                <a:lnTo>
                  <a:pt x="836" y="1055"/>
                </a:lnTo>
                <a:lnTo>
                  <a:pt x="838" y="1124"/>
                </a:lnTo>
                <a:lnTo>
                  <a:pt x="841" y="1172"/>
                </a:lnTo>
                <a:lnTo>
                  <a:pt x="844" y="1197"/>
                </a:lnTo>
                <a:lnTo>
                  <a:pt x="846" y="1201"/>
                </a:lnTo>
                <a:lnTo>
                  <a:pt x="849" y="1184"/>
                </a:lnTo>
                <a:lnTo>
                  <a:pt x="851" y="1154"/>
                </a:lnTo>
                <a:lnTo>
                  <a:pt x="854" y="1117"/>
                </a:lnTo>
                <a:lnTo>
                  <a:pt x="856" y="1079"/>
                </a:lnTo>
                <a:lnTo>
                  <a:pt x="859" y="1046"/>
                </a:lnTo>
                <a:lnTo>
                  <a:pt x="862" y="1024"/>
                </a:lnTo>
                <a:lnTo>
                  <a:pt x="864" y="1014"/>
                </a:lnTo>
                <a:lnTo>
                  <a:pt x="867" y="1017"/>
                </a:lnTo>
                <a:lnTo>
                  <a:pt x="869" y="1030"/>
                </a:lnTo>
                <a:lnTo>
                  <a:pt x="872" y="1049"/>
                </a:lnTo>
                <a:lnTo>
                  <a:pt x="875" y="1069"/>
                </a:lnTo>
                <a:lnTo>
                  <a:pt x="877" y="1083"/>
                </a:lnTo>
                <a:lnTo>
                  <a:pt x="880" y="1088"/>
                </a:lnTo>
                <a:lnTo>
                  <a:pt x="883" y="1078"/>
                </a:lnTo>
                <a:lnTo>
                  <a:pt x="885" y="1054"/>
                </a:lnTo>
                <a:lnTo>
                  <a:pt x="888" y="1016"/>
                </a:lnTo>
                <a:lnTo>
                  <a:pt x="890" y="967"/>
                </a:lnTo>
                <a:lnTo>
                  <a:pt x="893" y="913"/>
                </a:lnTo>
                <a:lnTo>
                  <a:pt x="896" y="862"/>
                </a:lnTo>
                <a:lnTo>
                  <a:pt x="898" y="822"/>
                </a:lnTo>
                <a:lnTo>
                  <a:pt x="901" y="800"/>
                </a:lnTo>
                <a:lnTo>
                  <a:pt x="903" y="802"/>
                </a:lnTo>
                <a:lnTo>
                  <a:pt x="906" y="831"/>
                </a:lnTo>
                <a:lnTo>
                  <a:pt x="908" y="887"/>
                </a:lnTo>
                <a:lnTo>
                  <a:pt x="911" y="968"/>
                </a:lnTo>
                <a:lnTo>
                  <a:pt x="914" y="1066"/>
                </a:lnTo>
                <a:lnTo>
                  <a:pt x="916" y="1172"/>
                </a:lnTo>
                <a:lnTo>
                  <a:pt x="919" y="1274"/>
                </a:lnTo>
                <a:lnTo>
                  <a:pt x="922" y="1360"/>
                </a:lnTo>
                <a:lnTo>
                  <a:pt x="924" y="1420"/>
                </a:lnTo>
                <a:lnTo>
                  <a:pt x="927" y="1443"/>
                </a:lnTo>
                <a:lnTo>
                  <a:pt x="930" y="1425"/>
                </a:lnTo>
                <a:lnTo>
                  <a:pt x="932" y="1363"/>
                </a:lnTo>
                <a:lnTo>
                  <a:pt x="935" y="1261"/>
                </a:lnTo>
                <a:lnTo>
                  <a:pt x="937" y="1127"/>
                </a:lnTo>
                <a:lnTo>
                  <a:pt x="940" y="973"/>
                </a:lnTo>
                <a:lnTo>
                  <a:pt x="943" y="815"/>
                </a:lnTo>
                <a:lnTo>
                  <a:pt x="945" y="668"/>
                </a:lnTo>
                <a:lnTo>
                  <a:pt x="948" y="548"/>
                </a:lnTo>
                <a:lnTo>
                  <a:pt x="951" y="472"/>
                </a:lnTo>
                <a:lnTo>
                  <a:pt x="953" y="448"/>
                </a:lnTo>
                <a:lnTo>
                  <a:pt x="956" y="483"/>
                </a:lnTo>
                <a:lnTo>
                  <a:pt x="958" y="576"/>
                </a:lnTo>
                <a:lnTo>
                  <a:pt x="961" y="720"/>
                </a:lnTo>
                <a:lnTo>
                  <a:pt x="963" y="903"/>
                </a:lnTo>
                <a:lnTo>
                  <a:pt x="966" y="1107"/>
                </a:lnTo>
                <a:lnTo>
                  <a:pt x="969" y="1313"/>
                </a:lnTo>
                <a:lnTo>
                  <a:pt x="971" y="1500"/>
                </a:lnTo>
                <a:lnTo>
                  <a:pt x="974" y="1646"/>
                </a:lnTo>
                <a:lnTo>
                  <a:pt x="976" y="1737"/>
                </a:lnTo>
                <a:lnTo>
                  <a:pt x="979" y="1760"/>
                </a:lnTo>
                <a:lnTo>
                  <a:pt x="982" y="1709"/>
                </a:lnTo>
                <a:lnTo>
                  <a:pt x="984" y="1589"/>
                </a:lnTo>
                <a:lnTo>
                  <a:pt x="987" y="1408"/>
                </a:lnTo>
                <a:lnTo>
                  <a:pt x="990" y="1183"/>
                </a:lnTo>
                <a:lnTo>
                  <a:pt x="992" y="935"/>
                </a:lnTo>
                <a:lnTo>
                  <a:pt x="995" y="689"/>
                </a:lnTo>
                <a:lnTo>
                  <a:pt x="998" y="470"/>
                </a:lnTo>
                <a:lnTo>
                  <a:pt x="1000" y="300"/>
                </a:lnTo>
                <a:lnTo>
                  <a:pt x="1003" y="200"/>
                </a:lnTo>
                <a:lnTo>
                  <a:pt x="1005" y="179"/>
                </a:lnTo>
                <a:lnTo>
                  <a:pt x="1008" y="243"/>
                </a:lnTo>
                <a:lnTo>
                  <a:pt x="1010" y="388"/>
                </a:lnTo>
                <a:lnTo>
                  <a:pt x="1013" y="599"/>
                </a:lnTo>
                <a:lnTo>
                  <a:pt x="1016" y="859"/>
                </a:lnTo>
                <a:lnTo>
                  <a:pt x="1018" y="1141"/>
                </a:lnTo>
                <a:lnTo>
                  <a:pt x="1021" y="1418"/>
                </a:lnTo>
                <a:lnTo>
                  <a:pt x="1023" y="1662"/>
                </a:lnTo>
                <a:lnTo>
                  <a:pt x="1026" y="1848"/>
                </a:lnTo>
                <a:lnTo>
                  <a:pt x="1029" y="1955"/>
                </a:lnTo>
                <a:lnTo>
                  <a:pt x="1031" y="1972"/>
                </a:lnTo>
                <a:lnTo>
                  <a:pt x="1034" y="1896"/>
                </a:lnTo>
                <a:lnTo>
                  <a:pt x="1037" y="1734"/>
                </a:lnTo>
                <a:lnTo>
                  <a:pt x="1039" y="1498"/>
                </a:lnTo>
                <a:lnTo>
                  <a:pt x="1042" y="1213"/>
                </a:lnTo>
                <a:lnTo>
                  <a:pt x="1044" y="907"/>
                </a:lnTo>
                <a:lnTo>
                  <a:pt x="1047" y="609"/>
                </a:lnTo>
                <a:lnTo>
                  <a:pt x="1050" y="349"/>
                </a:lnTo>
                <a:lnTo>
                  <a:pt x="1052" y="154"/>
                </a:lnTo>
                <a:lnTo>
                  <a:pt x="1055" y="44"/>
                </a:lnTo>
                <a:lnTo>
                  <a:pt x="1058" y="30"/>
                </a:lnTo>
                <a:lnTo>
                  <a:pt x="1060" y="115"/>
                </a:lnTo>
                <a:lnTo>
                  <a:pt x="1063" y="291"/>
                </a:lnTo>
                <a:lnTo>
                  <a:pt x="1065" y="542"/>
                </a:lnTo>
                <a:lnTo>
                  <a:pt x="1068" y="842"/>
                </a:lnTo>
                <a:lnTo>
                  <a:pt x="1070" y="1162"/>
                </a:lnTo>
                <a:lnTo>
                  <a:pt x="1073" y="1471"/>
                </a:lnTo>
                <a:lnTo>
                  <a:pt x="1076" y="1737"/>
                </a:lnTo>
                <a:lnTo>
                  <a:pt x="1078" y="1934"/>
                </a:lnTo>
                <a:lnTo>
                  <a:pt x="1081" y="2043"/>
                </a:lnTo>
                <a:lnTo>
                  <a:pt x="1084" y="2052"/>
                </a:lnTo>
                <a:lnTo>
                  <a:pt x="1086" y="1961"/>
                </a:lnTo>
                <a:lnTo>
                  <a:pt x="1089" y="1778"/>
                </a:lnTo>
                <a:lnTo>
                  <a:pt x="1091" y="1522"/>
                </a:lnTo>
                <a:lnTo>
                  <a:pt x="1094" y="1217"/>
                </a:lnTo>
                <a:lnTo>
                  <a:pt x="1097" y="895"/>
                </a:lnTo>
                <a:lnTo>
                  <a:pt x="1099" y="586"/>
                </a:lnTo>
                <a:lnTo>
                  <a:pt x="1102" y="323"/>
                </a:lnTo>
                <a:lnTo>
                  <a:pt x="1105" y="130"/>
                </a:lnTo>
                <a:lnTo>
                  <a:pt x="1107" y="26"/>
                </a:lnTo>
                <a:lnTo>
                  <a:pt x="1110" y="22"/>
                </a:lnTo>
                <a:lnTo>
                  <a:pt x="1112" y="116"/>
                </a:lnTo>
                <a:lnTo>
                  <a:pt x="1115" y="300"/>
                </a:lnTo>
                <a:lnTo>
                  <a:pt x="1117" y="553"/>
                </a:lnTo>
                <a:lnTo>
                  <a:pt x="1120" y="851"/>
                </a:lnTo>
                <a:lnTo>
                  <a:pt x="1123" y="1165"/>
                </a:lnTo>
                <a:lnTo>
                  <a:pt x="1125" y="1461"/>
                </a:lnTo>
                <a:lnTo>
                  <a:pt x="1128" y="1713"/>
                </a:lnTo>
                <a:lnTo>
                  <a:pt x="1131" y="1894"/>
                </a:lnTo>
                <a:lnTo>
                  <a:pt x="1133" y="1989"/>
                </a:lnTo>
                <a:lnTo>
                  <a:pt x="1136" y="1989"/>
                </a:lnTo>
                <a:lnTo>
                  <a:pt x="1138" y="1895"/>
                </a:lnTo>
                <a:lnTo>
                  <a:pt x="1141" y="1717"/>
                </a:lnTo>
                <a:lnTo>
                  <a:pt x="1144" y="1476"/>
                </a:lnTo>
                <a:lnTo>
                  <a:pt x="1146" y="1195"/>
                </a:lnTo>
                <a:lnTo>
                  <a:pt x="1149" y="902"/>
                </a:lnTo>
                <a:lnTo>
                  <a:pt x="1152" y="627"/>
                </a:lnTo>
                <a:lnTo>
                  <a:pt x="1154" y="397"/>
                </a:lnTo>
                <a:lnTo>
                  <a:pt x="1157" y="233"/>
                </a:lnTo>
                <a:lnTo>
                  <a:pt x="1159" y="150"/>
                </a:lnTo>
                <a:lnTo>
                  <a:pt x="1162" y="155"/>
                </a:lnTo>
                <a:lnTo>
                  <a:pt x="1165" y="245"/>
                </a:lnTo>
                <a:lnTo>
                  <a:pt x="1167" y="410"/>
                </a:lnTo>
                <a:lnTo>
                  <a:pt x="1170" y="631"/>
                </a:lnTo>
                <a:lnTo>
                  <a:pt x="1172" y="886"/>
                </a:lnTo>
                <a:lnTo>
                  <a:pt x="1175" y="1147"/>
                </a:lnTo>
                <a:lnTo>
                  <a:pt x="1177" y="1390"/>
                </a:lnTo>
                <a:lnTo>
                  <a:pt x="1180" y="1591"/>
                </a:lnTo>
                <a:lnTo>
                  <a:pt x="1183" y="1732"/>
                </a:lnTo>
                <a:lnTo>
                  <a:pt x="1185" y="1799"/>
                </a:lnTo>
                <a:lnTo>
                  <a:pt x="1188" y="1790"/>
                </a:lnTo>
                <a:lnTo>
                  <a:pt x="1191" y="1707"/>
                </a:lnTo>
                <a:lnTo>
                  <a:pt x="1193" y="1561"/>
                </a:lnTo>
                <a:lnTo>
                  <a:pt x="1196" y="1369"/>
                </a:lnTo>
                <a:lnTo>
                  <a:pt x="1199" y="1151"/>
                </a:lnTo>
                <a:lnTo>
                  <a:pt x="1201" y="929"/>
                </a:lnTo>
                <a:lnTo>
                  <a:pt x="1204" y="727"/>
                </a:lnTo>
                <a:lnTo>
                  <a:pt x="1206" y="562"/>
                </a:lnTo>
                <a:lnTo>
                  <a:pt x="1209" y="450"/>
                </a:lnTo>
                <a:lnTo>
                  <a:pt x="1212" y="399"/>
                </a:lnTo>
                <a:lnTo>
                  <a:pt x="1214" y="412"/>
                </a:lnTo>
                <a:lnTo>
                  <a:pt x="1217" y="484"/>
                </a:lnTo>
                <a:lnTo>
                  <a:pt x="1220" y="606"/>
                </a:lnTo>
                <a:lnTo>
                  <a:pt x="1222" y="763"/>
                </a:lnTo>
                <a:lnTo>
                  <a:pt x="1224" y="937"/>
                </a:lnTo>
                <a:lnTo>
                  <a:pt x="1227" y="1110"/>
                </a:lnTo>
                <a:lnTo>
                  <a:pt x="1230" y="1266"/>
                </a:lnTo>
                <a:lnTo>
                  <a:pt x="1232" y="1389"/>
                </a:lnTo>
                <a:lnTo>
                  <a:pt x="1235" y="1469"/>
                </a:lnTo>
                <a:lnTo>
                  <a:pt x="1238" y="1501"/>
                </a:lnTo>
                <a:lnTo>
                  <a:pt x="1240" y="1485"/>
                </a:lnTo>
                <a:lnTo>
                  <a:pt x="1243" y="1426"/>
                </a:lnTo>
                <a:lnTo>
                  <a:pt x="1245" y="1333"/>
                </a:lnTo>
                <a:lnTo>
                  <a:pt x="1248" y="1218"/>
                </a:lnTo>
                <a:lnTo>
                  <a:pt x="1251" y="1093"/>
                </a:lnTo>
                <a:lnTo>
                  <a:pt x="1253" y="974"/>
                </a:lnTo>
                <a:lnTo>
                  <a:pt x="1256" y="872"/>
                </a:lnTo>
                <a:lnTo>
                  <a:pt x="1259" y="795"/>
                </a:lnTo>
                <a:lnTo>
                  <a:pt x="1261" y="750"/>
                </a:lnTo>
                <a:lnTo>
                  <a:pt x="1264" y="737"/>
                </a:lnTo>
                <a:lnTo>
                  <a:pt x="1267" y="755"/>
                </a:lnTo>
                <a:lnTo>
                  <a:pt x="1269" y="798"/>
                </a:lnTo>
                <a:lnTo>
                  <a:pt x="1272" y="859"/>
                </a:lnTo>
                <a:lnTo>
                  <a:pt x="1274" y="928"/>
                </a:lnTo>
                <a:lnTo>
                  <a:pt x="1277" y="998"/>
                </a:lnTo>
                <a:lnTo>
                  <a:pt x="1279" y="1059"/>
                </a:lnTo>
                <a:lnTo>
                  <a:pt x="1282" y="1104"/>
                </a:lnTo>
                <a:lnTo>
                  <a:pt x="1285" y="1133"/>
                </a:lnTo>
                <a:lnTo>
                  <a:pt x="1287" y="1142"/>
                </a:lnTo>
                <a:lnTo>
                  <a:pt x="1290" y="1136"/>
                </a:lnTo>
                <a:lnTo>
                  <a:pt x="1292" y="1116"/>
                </a:lnTo>
                <a:lnTo>
                  <a:pt x="1295" y="1091"/>
                </a:lnTo>
                <a:lnTo>
                  <a:pt x="1298" y="1065"/>
                </a:lnTo>
                <a:lnTo>
                  <a:pt x="1300" y="1043"/>
                </a:lnTo>
                <a:lnTo>
                  <a:pt x="1303" y="1032"/>
                </a:lnTo>
                <a:lnTo>
                  <a:pt x="1306" y="1032"/>
                </a:lnTo>
                <a:lnTo>
                  <a:pt x="1308" y="1043"/>
                </a:lnTo>
                <a:lnTo>
                  <a:pt x="1311" y="1065"/>
                </a:lnTo>
                <a:lnTo>
                  <a:pt x="1313" y="1091"/>
                </a:lnTo>
                <a:lnTo>
                  <a:pt x="1316" y="1116"/>
                </a:lnTo>
                <a:lnTo>
                  <a:pt x="1319" y="1136"/>
                </a:lnTo>
                <a:lnTo>
                  <a:pt x="1321" y="1142"/>
                </a:lnTo>
                <a:lnTo>
                  <a:pt x="1324" y="1133"/>
                </a:lnTo>
                <a:lnTo>
                  <a:pt x="1327" y="1104"/>
                </a:lnTo>
                <a:lnTo>
                  <a:pt x="1329" y="1059"/>
                </a:lnTo>
                <a:lnTo>
                  <a:pt x="1331" y="998"/>
                </a:lnTo>
                <a:lnTo>
                  <a:pt x="1334" y="928"/>
                </a:lnTo>
                <a:lnTo>
                  <a:pt x="1337" y="859"/>
                </a:lnTo>
                <a:lnTo>
                  <a:pt x="1339" y="798"/>
                </a:lnTo>
                <a:lnTo>
                  <a:pt x="1342" y="755"/>
                </a:lnTo>
                <a:lnTo>
                  <a:pt x="1345" y="737"/>
                </a:lnTo>
                <a:lnTo>
                  <a:pt x="1347" y="750"/>
                </a:lnTo>
                <a:lnTo>
                  <a:pt x="1350" y="795"/>
                </a:lnTo>
                <a:lnTo>
                  <a:pt x="1353" y="872"/>
                </a:lnTo>
                <a:lnTo>
                  <a:pt x="1355" y="974"/>
                </a:lnTo>
                <a:lnTo>
                  <a:pt x="1358" y="1093"/>
                </a:lnTo>
                <a:lnTo>
                  <a:pt x="1360" y="1218"/>
                </a:lnTo>
                <a:lnTo>
                  <a:pt x="1363" y="1333"/>
                </a:lnTo>
                <a:lnTo>
                  <a:pt x="1366" y="1426"/>
                </a:lnTo>
                <a:lnTo>
                  <a:pt x="1368" y="1485"/>
                </a:lnTo>
                <a:lnTo>
                  <a:pt x="1371" y="1501"/>
                </a:lnTo>
                <a:lnTo>
                  <a:pt x="1374" y="1469"/>
                </a:lnTo>
                <a:lnTo>
                  <a:pt x="1376" y="1389"/>
                </a:lnTo>
                <a:lnTo>
                  <a:pt x="1379" y="1266"/>
                </a:lnTo>
                <a:lnTo>
                  <a:pt x="1381" y="1110"/>
                </a:lnTo>
                <a:lnTo>
                  <a:pt x="1384" y="937"/>
                </a:lnTo>
                <a:lnTo>
                  <a:pt x="1386" y="763"/>
                </a:lnTo>
                <a:lnTo>
                  <a:pt x="1389" y="606"/>
                </a:lnTo>
                <a:lnTo>
                  <a:pt x="1392" y="484"/>
                </a:lnTo>
                <a:lnTo>
                  <a:pt x="1394" y="412"/>
                </a:lnTo>
                <a:lnTo>
                  <a:pt x="1397" y="399"/>
                </a:lnTo>
                <a:lnTo>
                  <a:pt x="1399" y="450"/>
                </a:lnTo>
                <a:lnTo>
                  <a:pt x="1402" y="562"/>
                </a:lnTo>
                <a:lnTo>
                  <a:pt x="1405" y="727"/>
                </a:lnTo>
                <a:lnTo>
                  <a:pt x="1407" y="929"/>
                </a:lnTo>
                <a:lnTo>
                  <a:pt x="1410" y="1151"/>
                </a:lnTo>
                <a:lnTo>
                  <a:pt x="1413" y="1369"/>
                </a:lnTo>
                <a:lnTo>
                  <a:pt x="1415" y="1561"/>
                </a:lnTo>
                <a:lnTo>
                  <a:pt x="1418" y="1707"/>
                </a:lnTo>
                <a:lnTo>
                  <a:pt x="1421" y="1790"/>
                </a:lnTo>
                <a:lnTo>
                  <a:pt x="1423" y="1799"/>
                </a:lnTo>
                <a:lnTo>
                  <a:pt x="1426" y="1732"/>
                </a:lnTo>
                <a:lnTo>
                  <a:pt x="1428" y="1591"/>
                </a:lnTo>
                <a:lnTo>
                  <a:pt x="1431" y="1390"/>
                </a:lnTo>
                <a:lnTo>
                  <a:pt x="1434" y="1147"/>
                </a:lnTo>
                <a:lnTo>
                  <a:pt x="1436" y="886"/>
                </a:lnTo>
                <a:lnTo>
                  <a:pt x="1439" y="631"/>
                </a:lnTo>
                <a:lnTo>
                  <a:pt x="1441" y="410"/>
                </a:lnTo>
                <a:lnTo>
                  <a:pt x="1444" y="245"/>
                </a:lnTo>
                <a:lnTo>
                  <a:pt x="1446" y="155"/>
                </a:lnTo>
                <a:lnTo>
                  <a:pt x="1449" y="150"/>
                </a:lnTo>
                <a:lnTo>
                  <a:pt x="1452" y="233"/>
                </a:lnTo>
                <a:lnTo>
                  <a:pt x="1454" y="397"/>
                </a:lnTo>
                <a:lnTo>
                  <a:pt x="1457" y="627"/>
                </a:lnTo>
                <a:lnTo>
                  <a:pt x="1460" y="902"/>
                </a:lnTo>
                <a:lnTo>
                  <a:pt x="1462" y="1195"/>
                </a:lnTo>
                <a:lnTo>
                  <a:pt x="1465" y="1476"/>
                </a:lnTo>
                <a:lnTo>
                  <a:pt x="1467" y="1717"/>
                </a:lnTo>
                <a:lnTo>
                  <a:pt x="1470" y="1895"/>
                </a:lnTo>
                <a:lnTo>
                  <a:pt x="1473" y="1989"/>
                </a:lnTo>
                <a:lnTo>
                  <a:pt x="1475" y="1989"/>
                </a:lnTo>
                <a:lnTo>
                  <a:pt x="1478" y="1894"/>
                </a:lnTo>
                <a:lnTo>
                  <a:pt x="1481" y="1713"/>
                </a:lnTo>
                <a:lnTo>
                  <a:pt x="1483" y="1461"/>
                </a:lnTo>
                <a:lnTo>
                  <a:pt x="1486" y="1165"/>
                </a:lnTo>
                <a:lnTo>
                  <a:pt x="1489" y="851"/>
                </a:lnTo>
                <a:lnTo>
                  <a:pt x="1491" y="553"/>
                </a:lnTo>
                <a:lnTo>
                  <a:pt x="1493" y="300"/>
                </a:lnTo>
                <a:lnTo>
                  <a:pt x="1496" y="116"/>
                </a:lnTo>
                <a:lnTo>
                  <a:pt x="1499" y="22"/>
                </a:lnTo>
                <a:lnTo>
                  <a:pt x="1501" y="26"/>
                </a:lnTo>
                <a:lnTo>
                  <a:pt x="1504" y="130"/>
                </a:lnTo>
                <a:lnTo>
                  <a:pt x="1507" y="323"/>
                </a:lnTo>
                <a:lnTo>
                  <a:pt x="1509" y="586"/>
                </a:lnTo>
                <a:lnTo>
                  <a:pt x="1512" y="895"/>
                </a:lnTo>
                <a:lnTo>
                  <a:pt x="1514" y="1217"/>
                </a:lnTo>
                <a:lnTo>
                  <a:pt x="1517" y="1522"/>
                </a:lnTo>
                <a:lnTo>
                  <a:pt x="1520" y="1778"/>
                </a:lnTo>
                <a:lnTo>
                  <a:pt x="1522" y="1961"/>
                </a:lnTo>
                <a:lnTo>
                  <a:pt x="1525" y="2052"/>
                </a:lnTo>
                <a:lnTo>
                  <a:pt x="1528" y="2043"/>
                </a:lnTo>
                <a:lnTo>
                  <a:pt x="1530" y="1934"/>
                </a:lnTo>
                <a:lnTo>
                  <a:pt x="1533" y="1737"/>
                </a:lnTo>
                <a:lnTo>
                  <a:pt x="1535" y="1471"/>
                </a:lnTo>
                <a:lnTo>
                  <a:pt x="1538" y="1162"/>
                </a:lnTo>
                <a:lnTo>
                  <a:pt x="1541" y="842"/>
                </a:lnTo>
                <a:lnTo>
                  <a:pt x="1543" y="542"/>
                </a:lnTo>
                <a:lnTo>
                  <a:pt x="1546" y="291"/>
                </a:lnTo>
                <a:lnTo>
                  <a:pt x="1548" y="115"/>
                </a:lnTo>
                <a:lnTo>
                  <a:pt x="1551" y="30"/>
                </a:lnTo>
                <a:lnTo>
                  <a:pt x="1554" y="44"/>
                </a:lnTo>
                <a:lnTo>
                  <a:pt x="1556" y="154"/>
                </a:lnTo>
                <a:lnTo>
                  <a:pt x="1559" y="349"/>
                </a:lnTo>
                <a:lnTo>
                  <a:pt x="1561" y="609"/>
                </a:lnTo>
                <a:lnTo>
                  <a:pt x="1564" y="907"/>
                </a:lnTo>
                <a:lnTo>
                  <a:pt x="1567" y="1213"/>
                </a:lnTo>
                <a:lnTo>
                  <a:pt x="1569" y="1498"/>
                </a:lnTo>
                <a:lnTo>
                  <a:pt x="1572" y="1734"/>
                </a:lnTo>
                <a:lnTo>
                  <a:pt x="1575" y="1896"/>
                </a:lnTo>
                <a:lnTo>
                  <a:pt x="1577" y="1972"/>
                </a:lnTo>
                <a:lnTo>
                  <a:pt x="1580" y="1955"/>
                </a:lnTo>
                <a:lnTo>
                  <a:pt x="1582" y="1848"/>
                </a:lnTo>
                <a:lnTo>
                  <a:pt x="1585" y="1662"/>
                </a:lnTo>
                <a:lnTo>
                  <a:pt x="1588" y="1418"/>
                </a:lnTo>
                <a:lnTo>
                  <a:pt x="1590" y="1141"/>
                </a:lnTo>
                <a:lnTo>
                  <a:pt x="1593" y="859"/>
                </a:lnTo>
                <a:lnTo>
                  <a:pt x="1595" y="599"/>
                </a:lnTo>
                <a:lnTo>
                  <a:pt x="1598" y="388"/>
                </a:lnTo>
                <a:lnTo>
                  <a:pt x="1600" y="243"/>
                </a:lnTo>
                <a:lnTo>
                  <a:pt x="1603" y="179"/>
                </a:lnTo>
                <a:lnTo>
                  <a:pt x="1606" y="200"/>
                </a:lnTo>
                <a:lnTo>
                  <a:pt x="1608" y="300"/>
                </a:lnTo>
                <a:lnTo>
                  <a:pt x="1611" y="470"/>
                </a:lnTo>
                <a:lnTo>
                  <a:pt x="1614" y="689"/>
                </a:lnTo>
                <a:lnTo>
                  <a:pt x="1616" y="935"/>
                </a:lnTo>
                <a:lnTo>
                  <a:pt x="1619" y="1183"/>
                </a:lnTo>
                <a:lnTo>
                  <a:pt x="1622" y="1408"/>
                </a:lnTo>
                <a:lnTo>
                  <a:pt x="1624" y="1589"/>
                </a:lnTo>
                <a:lnTo>
                  <a:pt x="1627" y="1709"/>
                </a:lnTo>
                <a:lnTo>
                  <a:pt x="1629" y="1760"/>
                </a:lnTo>
                <a:lnTo>
                  <a:pt x="1632" y="1737"/>
                </a:lnTo>
                <a:lnTo>
                  <a:pt x="1635" y="1646"/>
                </a:lnTo>
                <a:lnTo>
                  <a:pt x="1637" y="1500"/>
                </a:lnTo>
                <a:lnTo>
                  <a:pt x="1640" y="1313"/>
                </a:lnTo>
                <a:lnTo>
                  <a:pt x="1643" y="1107"/>
                </a:lnTo>
                <a:lnTo>
                  <a:pt x="1645" y="903"/>
                </a:lnTo>
                <a:lnTo>
                  <a:pt x="1648" y="720"/>
                </a:lnTo>
                <a:lnTo>
                  <a:pt x="1650" y="576"/>
                </a:lnTo>
                <a:lnTo>
                  <a:pt x="1653" y="483"/>
                </a:lnTo>
                <a:lnTo>
                  <a:pt x="1655" y="448"/>
                </a:lnTo>
                <a:lnTo>
                  <a:pt x="1658" y="472"/>
                </a:lnTo>
                <a:lnTo>
                  <a:pt x="1661" y="548"/>
                </a:lnTo>
                <a:lnTo>
                  <a:pt x="1663" y="668"/>
                </a:lnTo>
                <a:lnTo>
                  <a:pt x="1666" y="815"/>
                </a:lnTo>
                <a:lnTo>
                  <a:pt x="1668" y="973"/>
                </a:lnTo>
                <a:lnTo>
                  <a:pt x="1671" y="1127"/>
                </a:lnTo>
                <a:lnTo>
                  <a:pt x="1674" y="1261"/>
                </a:lnTo>
                <a:lnTo>
                  <a:pt x="1676" y="1363"/>
                </a:lnTo>
                <a:lnTo>
                  <a:pt x="1679" y="1425"/>
                </a:lnTo>
                <a:lnTo>
                  <a:pt x="1682" y="1443"/>
                </a:lnTo>
                <a:lnTo>
                  <a:pt x="1684" y="1420"/>
                </a:lnTo>
                <a:lnTo>
                  <a:pt x="1687" y="1360"/>
                </a:lnTo>
                <a:lnTo>
                  <a:pt x="1689" y="1274"/>
                </a:lnTo>
                <a:lnTo>
                  <a:pt x="1692" y="1172"/>
                </a:lnTo>
                <a:lnTo>
                  <a:pt x="1695" y="1066"/>
                </a:lnTo>
                <a:lnTo>
                  <a:pt x="1697" y="968"/>
                </a:lnTo>
                <a:lnTo>
                  <a:pt x="1700" y="887"/>
                </a:lnTo>
                <a:lnTo>
                  <a:pt x="1702" y="831"/>
                </a:lnTo>
                <a:lnTo>
                  <a:pt x="1705" y="802"/>
                </a:lnTo>
                <a:lnTo>
                  <a:pt x="1708" y="800"/>
                </a:lnTo>
                <a:lnTo>
                  <a:pt x="1710" y="822"/>
                </a:lnTo>
                <a:lnTo>
                  <a:pt x="1713" y="862"/>
                </a:lnTo>
                <a:lnTo>
                  <a:pt x="1715" y="913"/>
                </a:lnTo>
                <a:lnTo>
                  <a:pt x="1718" y="967"/>
                </a:lnTo>
                <a:lnTo>
                  <a:pt x="1721" y="1016"/>
                </a:lnTo>
                <a:lnTo>
                  <a:pt x="1723" y="1054"/>
                </a:lnTo>
                <a:lnTo>
                  <a:pt x="1726" y="1078"/>
                </a:lnTo>
                <a:lnTo>
                  <a:pt x="1729" y="1088"/>
                </a:lnTo>
                <a:lnTo>
                  <a:pt x="1731" y="1083"/>
                </a:lnTo>
                <a:lnTo>
                  <a:pt x="1734" y="1069"/>
                </a:lnTo>
                <a:lnTo>
                  <a:pt x="1736" y="1049"/>
                </a:lnTo>
                <a:lnTo>
                  <a:pt x="1739" y="1030"/>
                </a:lnTo>
                <a:lnTo>
                  <a:pt x="1742" y="1017"/>
                </a:lnTo>
                <a:lnTo>
                  <a:pt x="1744" y="1014"/>
                </a:lnTo>
                <a:lnTo>
                  <a:pt x="1747" y="1024"/>
                </a:lnTo>
                <a:lnTo>
                  <a:pt x="1750" y="1046"/>
                </a:lnTo>
                <a:lnTo>
                  <a:pt x="1752" y="1079"/>
                </a:lnTo>
                <a:lnTo>
                  <a:pt x="1755" y="1117"/>
                </a:lnTo>
                <a:lnTo>
                  <a:pt x="1757" y="1154"/>
                </a:lnTo>
                <a:lnTo>
                  <a:pt x="1760" y="1184"/>
                </a:lnTo>
                <a:lnTo>
                  <a:pt x="1762" y="1201"/>
                </a:lnTo>
                <a:lnTo>
                  <a:pt x="1765" y="1197"/>
                </a:lnTo>
                <a:lnTo>
                  <a:pt x="1768" y="1172"/>
                </a:lnTo>
                <a:lnTo>
                  <a:pt x="1770" y="1124"/>
                </a:lnTo>
                <a:lnTo>
                  <a:pt x="1773" y="1055"/>
                </a:lnTo>
                <a:lnTo>
                  <a:pt x="1776" y="973"/>
                </a:lnTo>
                <a:lnTo>
                  <a:pt x="1778" y="885"/>
                </a:lnTo>
                <a:lnTo>
                  <a:pt x="1781" y="801"/>
                </a:lnTo>
                <a:lnTo>
                  <a:pt x="1783" y="732"/>
                </a:lnTo>
                <a:lnTo>
                  <a:pt x="1786" y="688"/>
                </a:lnTo>
                <a:lnTo>
                  <a:pt x="1789" y="677"/>
                </a:lnTo>
                <a:lnTo>
                  <a:pt x="1791" y="702"/>
                </a:lnTo>
                <a:lnTo>
                  <a:pt x="1794" y="766"/>
                </a:lnTo>
                <a:lnTo>
                  <a:pt x="1797" y="863"/>
                </a:lnTo>
                <a:lnTo>
                  <a:pt x="1799" y="988"/>
                </a:lnTo>
                <a:lnTo>
                  <a:pt x="1802" y="1127"/>
                </a:lnTo>
                <a:lnTo>
                  <a:pt x="1804" y="1268"/>
                </a:lnTo>
                <a:lnTo>
                  <a:pt x="1807" y="1394"/>
                </a:lnTo>
                <a:lnTo>
                  <a:pt x="1809" y="1492"/>
                </a:lnTo>
                <a:lnTo>
                  <a:pt x="1812" y="1548"/>
                </a:lnTo>
                <a:lnTo>
                  <a:pt x="1815" y="1554"/>
                </a:lnTo>
                <a:lnTo>
                  <a:pt x="1817" y="1507"/>
                </a:lnTo>
                <a:lnTo>
                  <a:pt x="1820" y="1407"/>
                </a:lnTo>
                <a:lnTo>
                  <a:pt x="1822" y="1263"/>
                </a:lnTo>
                <a:lnTo>
                  <a:pt x="1825" y="1087"/>
                </a:lnTo>
                <a:lnTo>
                  <a:pt x="1828" y="895"/>
                </a:lnTo>
                <a:lnTo>
                  <a:pt x="1830" y="708"/>
                </a:lnTo>
                <a:lnTo>
                  <a:pt x="1833" y="544"/>
                </a:lnTo>
                <a:lnTo>
                  <a:pt x="1836" y="421"/>
                </a:lnTo>
                <a:lnTo>
                  <a:pt x="1838" y="355"/>
                </a:lnTo>
                <a:lnTo>
                  <a:pt x="1841" y="355"/>
                </a:lnTo>
                <a:lnTo>
                  <a:pt x="1844" y="422"/>
                </a:lnTo>
                <a:lnTo>
                  <a:pt x="1846" y="555"/>
                </a:lnTo>
                <a:lnTo>
                  <a:pt x="1849" y="740"/>
                </a:lnTo>
                <a:lnTo>
                  <a:pt x="1851" y="962"/>
                </a:lnTo>
                <a:lnTo>
                  <a:pt x="1854" y="1199"/>
                </a:lnTo>
                <a:lnTo>
                  <a:pt x="1857" y="1427"/>
                </a:lnTo>
                <a:lnTo>
                  <a:pt x="1859" y="1622"/>
                </a:lnTo>
                <a:lnTo>
                  <a:pt x="1862" y="1765"/>
                </a:lnTo>
                <a:lnTo>
                  <a:pt x="1864" y="1839"/>
                </a:lnTo>
                <a:lnTo>
                  <a:pt x="1867" y="1833"/>
                </a:lnTo>
                <a:lnTo>
                  <a:pt x="1869" y="1747"/>
                </a:lnTo>
                <a:lnTo>
                  <a:pt x="1872" y="1586"/>
                </a:lnTo>
                <a:lnTo>
                  <a:pt x="1875" y="1366"/>
                </a:lnTo>
                <a:lnTo>
                  <a:pt x="1877" y="1107"/>
                </a:lnTo>
                <a:lnTo>
                  <a:pt x="1880" y="833"/>
                </a:lnTo>
                <a:lnTo>
                  <a:pt x="1883" y="573"/>
                </a:lnTo>
                <a:lnTo>
                  <a:pt x="1885" y="352"/>
                </a:lnTo>
                <a:lnTo>
                  <a:pt x="1888" y="195"/>
                </a:lnTo>
                <a:lnTo>
                  <a:pt x="1890" y="117"/>
                </a:lnTo>
                <a:lnTo>
                  <a:pt x="1893" y="129"/>
                </a:lnTo>
                <a:lnTo>
                  <a:pt x="1896" y="230"/>
                </a:lnTo>
                <a:lnTo>
                  <a:pt x="1898" y="413"/>
                </a:lnTo>
                <a:lnTo>
                  <a:pt x="1901" y="661"/>
                </a:lnTo>
                <a:lnTo>
                  <a:pt x="1904" y="949"/>
                </a:lnTo>
                <a:lnTo>
                  <a:pt x="1906" y="1249"/>
                </a:lnTo>
                <a:lnTo>
                  <a:pt x="1909" y="1533"/>
                </a:lnTo>
                <a:lnTo>
                  <a:pt x="1912" y="1770"/>
                </a:lnTo>
                <a:lnTo>
                  <a:pt x="1914" y="1937"/>
                </a:lnTo>
                <a:lnTo>
                  <a:pt x="1916" y="2016"/>
                </a:lnTo>
                <a:lnTo>
                  <a:pt x="1919" y="1998"/>
                </a:lnTo>
                <a:lnTo>
                  <a:pt x="1922" y="1884"/>
                </a:lnTo>
                <a:lnTo>
                  <a:pt x="1924" y="1685"/>
                </a:lnTo>
                <a:lnTo>
                  <a:pt x="1927" y="1419"/>
                </a:lnTo>
                <a:lnTo>
                  <a:pt x="1930" y="1113"/>
                </a:lnTo>
                <a:lnTo>
                  <a:pt x="1932" y="796"/>
                </a:lnTo>
                <a:lnTo>
                  <a:pt x="1935" y="500"/>
                </a:lnTo>
                <a:lnTo>
                  <a:pt x="1937" y="254"/>
                </a:lnTo>
                <a:lnTo>
                  <a:pt x="1940" y="85"/>
                </a:lnTo>
                <a:lnTo>
                  <a:pt x="1943" y="7"/>
                </a:lnTo>
                <a:lnTo>
                  <a:pt x="1945" y="30"/>
                </a:lnTo>
                <a:lnTo>
                  <a:pt x="1948" y="152"/>
                </a:lnTo>
                <a:lnTo>
                  <a:pt x="1951" y="360"/>
                </a:lnTo>
                <a:lnTo>
                  <a:pt x="1953" y="635"/>
                </a:lnTo>
                <a:lnTo>
                  <a:pt x="1956" y="949"/>
                </a:lnTo>
                <a:lnTo>
                  <a:pt x="1958" y="1271"/>
                </a:lnTo>
                <a:lnTo>
                  <a:pt x="1961" y="1569"/>
                </a:lnTo>
                <a:lnTo>
                  <a:pt x="1964" y="1814"/>
                </a:lnTo>
                <a:lnTo>
                  <a:pt x="1966" y="1981"/>
                </a:lnTo>
                <a:lnTo>
                  <a:pt x="1969" y="2054"/>
                </a:lnTo>
                <a:lnTo>
                  <a:pt x="1971" y="2027"/>
                </a:lnTo>
                <a:lnTo>
                  <a:pt x="1974" y="1901"/>
                </a:lnTo>
                <a:lnTo>
                  <a:pt x="1977" y="1691"/>
                </a:lnTo>
                <a:lnTo>
                  <a:pt x="1979" y="1417"/>
                </a:lnTo>
                <a:lnTo>
                  <a:pt x="1982" y="1107"/>
                </a:lnTo>
                <a:lnTo>
                  <a:pt x="1984" y="791"/>
                </a:lnTo>
                <a:lnTo>
                  <a:pt x="1987" y="501"/>
                </a:lnTo>
                <a:lnTo>
                  <a:pt x="1990" y="266"/>
                </a:lnTo>
                <a:lnTo>
                  <a:pt x="1992" y="107"/>
                </a:lnTo>
                <a:lnTo>
                  <a:pt x="1995" y="41"/>
                </a:lnTo>
                <a:lnTo>
                  <a:pt x="1998" y="72"/>
                </a:lnTo>
                <a:lnTo>
                  <a:pt x="2000" y="197"/>
                </a:lnTo>
                <a:lnTo>
                  <a:pt x="2003" y="401"/>
                </a:lnTo>
                <a:lnTo>
                  <a:pt x="2005" y="665"/>
                </a:lnTo>
                <a:lnTo>
                  <a:pt x="2008" y="961"/>
                </a:lnTo>
                <a:lnTo>
                  <a:pt x="2011" y="1259"/>
                </a:lnTo>
                <a:lnTo>
                  <a:pt x="2013" y="1530"/>
                </a:lnTo>
                <a:lnTo>
                  <a:pt x="2016" y="1748"/>
                </a:lnTo>
                <a:lnTo>
                  <a:pt x="2019" y="1892"/>
                </a:lnTo>
                <a:lnTo>
                  <a:pt x="2021" y="1949"/>
                </a:lnTo>
                <a:lnTo>
                  <a:pt x="2023" y="1915"/>
                </a:lnTo>
                <a:lnTo>
                  <a:pt x="2026" y="1796"/>
                </a:lnTo>
                <a:lnTo>
                  <a:pt x="2029" y="1604"/>
                </a:lnTo>
                <a:lnTo>
                  <a:pt x="2031" y="1361"/>
                </a:lnTo>
                <a:lnTo>
                  <a:pt x="2034" y="1090"/>
                </a:lnTo>
                <a:lnTo>
                  <a:pt x="2037" y="821"/>
                </a:lnTo>
                <a:lnTo>
                  <a:pt x="2039" y="578"/>
                </a:lnTo>
                <a:lnTo>
                  <a:pt x="2042" y="385"/>
                </a:lnTo>
                <a:lnTo>
                  <a:pt x="2044" y="260"/>
                </a:lnTo>
                <a:lnTo>
                  <a:pt x="2047" y="214"/>
                </a:lnTo>
                <a:lnTo>
                  <a:pt x="2050" y="249"/>
                </a:lnTo>
                <a:lnTo>
                  <a:pt x="2052" y="359"/>
                </a:lnTo>
                <a:lnTo>
                  <a:pt x="2055" y="530"/>
                </a:lnTo>
                <a:lnTo>
                  <a:pt x="2058" y="745"/>
                </a:lnTo>
                <a:lnTo>
                  <a:pt x="2060" y="980"/>
                </a:lnTo>
                <a:lnTo>
                  <a:pt x="2063" y="1212"/>
                </a:lnTo>
                <a:lnTo>
                  <a:pt x="2066" y="1418"/>
                </a:lnTo>
                <a:lnTo>
                  <a:pt x="2068" y="1579"/>
                </a:lnTo>
                <a:lnTo>
                  <a:pt x="2071" y="1680"/>
                </a:lnTo>
                <a:lnTo>
                  <a:pt x="2073" y="1714"/>
                </a:lnTo>
                <a:lnTo>
                  <a:pt x="2076" y="1680"/>
                </a:lnTo>
                <a:lnTo>
                  <a:pt x="2078" y="1584"/>
                </a:lnTo>
                <a:lnTo>
                  <a:pt x="2081" y="1439"/>
                </a:lnTo>
                <a:lnTo>
                  <a:pt x="2084" y="1260"/>
                </a:lnTo>
                <a:lnTo>
                  <a:pt x="2086" y="1068"/>
                </a:lnTo>
                <a:lnTo>
                  <a:pt x="2089" y="882"/>
                </a:lnTo>
                <a:lnTo>
                  <a:pt x="2091" y="720"/>
                </a:lnTo>
                <a:lnTo>
                  <a:pt x="2094" y="597"/>
                </a:lnTo>
                <a:lnTo>
                  <a:pt x="2097" y="523"/>
                </a:lnTo>
                <a:lnTo>
                  <a:pt x="2099" y="503"/>
                </a:lnTo>
                <a:lnTo>
                  <a:pt x="2102" y="535"/>
                </a:lnTo>
                <a:lnTo>
                  <a:pt x="2105" y="613"/>
                </a:lnTo>
                <a:lnTo>
                  <a:pt x="2107" y="727"/>
                </a:lnTo>
                <a:lnTo>
                  <a:pt x="2110" y="862"/>
                </a:lnTo>
                <a:lnTo>
                  <a:pt x="2112" y="1004"/>
                </a:lnTo>
                <a:lnTo>
                  <a:pt x="2115" y="1137"/>
                </a:lnTo>
                <a:lnTo>
                  <a:pt x="2118" y="1249"/>
                </a:lnTo>
                <a:lnTo>
                  <a:pt x="2120" y="1331"/>
                </a:lnTo>
                <a:lnTo>
                  <a:pt x="2123" y="1376"/>
                </a:lnTo>
                <a:lnTo>
                  <a:pt x="2126" y="1382"/>
                </a:lnTo>
                <a:lnTo>
                  <a:pt x="2128" y="1354"/>
                </a:lnTo>
                <a:lnTo>
                  <a:pt x="2131" y="1296"/>
                </a:lnTo>
                <a:lnTo>
                  <a:pt x="2133" y="1218"/>
                </a:lnTo>
                <a:lnTo>
                  <a:pt x="2136" y="1131"/>
                </a:lnTo>
                <a:lnTo>
                  <a:pt x="2138" y="1045"/>
                </a:lnTo>
                <a:lnTo>
                  <a:pt x="2141" y="969"/>
                </a:lnTo>
                <a:lnTo>
                  <a:pt x="2144" y="910"/>
                </a:lnTo>
                <a:lnTo>
                  <a:pt x="2146" y="873"/>
                </a:lnTo>
                <a:lnTo>
                  <a:pt x="2149" y="859"/>
                </a:lnTo>
                <a:lnTo>
                  <a:pt x="2152" y="866"/>
                </a:lnTo>
                <a:lnTo>
                  <a:pt x="2154" y="889"/>
                </a:lnTo>
                <a:lnTo>
                  <a:pt x="2157" y="924"/>
                </a:lnTo>
                <a:lnTo>
                  <a:pt x="2159" y="963"/>
                </a:lnTo>
                <a:lnTo>
                  <a:pt x="2162" y="999"/>
                </a:lnTo>
                <a:lnTo>
                  <a:pt x="2165" y="1027"/>
                </a:lnTo>
                <a:lnTo>
                  <a:pt x="2167" y="1043"/>
                </a:lnTo>
                <a:lnTo>
                  <a:pt x="2170" y="1046"/>
                </a:lnTo>
                <a:lnTo>
                  <a:pt x="2173" y="1038"/>
                </a:lnTo>
                <a:lnTo>
                  <a:pt x="2175" y="1021"/>
                </a:lnTo>
                <a:lnTo>
                  <a:pt x="2178" y="1001"/>
                </a:lnTo>
                <a:lnTo>
                  <a:pt x="2180" y="983"/>
                </a:lnTo>
                <a:lnTo>
                  <a:pt x="2183" y="973"/>
                </a:lnTo>
                <a:lnTo>
                  <a:pt x="2185" y="975"/>
                </a:lnTo>
                <a:lnTo>
                  <a:pt x="2188" y="992"/>
                </a:lnTo>
                <a:lnTo>
                  <a:pt x="2191" y="1024"/>
                </a:lnTo>
                <a:lnTo>
                  <a:pt x="2193" y="1068"/>
                </a:lnTo>
                <a:lnTo>
                  <a:pt x="2196" y="1120"/>
                </a:lnTo>
                <a:lnTo>
                  <a:pt x="2199" y="1174"/>
                </a:lnTo>
                <a:lnTo>
                  <a:pt x="2201" y="1220"/>
                </a:lnTo>
                <a:lnTo>
                  <a:pt x="2204" y="1252"/>
                </a:lnTo>
                <a:lnTo>
                  <a:pt x="2206" y="1263"/>
                </a:lnTo>
                <a:lnTo>
                  <a:pt x="2209" y="1248"/>
                </a:lnTo>
                <a:lnTo>
                  <a:pt x="2212" y="1204"/>
                </a:lnTo>
                <a:lnTo>
                  <a:pt x="2214" y="1135"/>
                </a:lnTo>
                <a:lnTo>
                  <a:pt x="2217" y="1045"/>
                </a:lnTo>
                <a:lnTo>
                  <a:pt x="2220" y="942"/>
                </a:lnTo>
                <a:lnTo>
                  <a:pt x="2222" y="836"/>
                </a:lnTo>
                <a:lnTo>
                  <a:pt x="2225" y="740"/>
                </a:lnTo>
                <a:lnTo>
                  <a:pt x="2227" y="666"/>
                </a:lnTo>
                <a:lnTo>
                  <a:pt x="2230" y="624"/>
                </a:lnTo>
                <a:lnTo>
                  <a:pt x="2233" y="621"/>
                </a:lnTo>
                <a:lnTo>
                  <a:pt x="2235" y="661"/>
                </a:lnTo>
                <a:lnTo>
                  <a:pt x="2238" y="744"/>
                </a:lnTo>
                <a:lnTo>
                  <a:pt x="2240" y="863"/>
                </a:lnTo>
                <a:lnTo>
                  <a:pt x="2243" y="1009"/>
                </a:lnTo>
                <a:lnTo>
                  <a:pt x="2245" y="1167"/>
                </a:lnTo>
                <a:lnTo>
                  <a:pt x="2248" y="1322"/>
                </a:lnTo>
                <a:lnTo>
                  <a:pt x="2251" y="1457"/>
                </a:lnTo>
                <a:lnTo>
                  <a:pt x="2253" y="1556"/>
                </a:lnTo>
                <a:lnTo>
                  <a:pt x="2256" y="1607"/>
                </a:lnTo>
                <a:lnTo>
                  <a:pt x="2259" y="1602"/>
                </a:lnTo>
                <a:lnTo>
                  <a:pt x="2261" y="1538"/>
                </a:lnTo>
                <a:lnTo>
                  <a:pt x="2264" y="1418"/>
                </a:lnTo>
                <a:lnTo>
                  <a:pt x="2267" y="1253"/>
                </a:lnTo>
                <a:lnTo>
                  <a:pt x="2269" y="1057"/>
                </a:lnTo>
                <a:lnTo>
                  <a:pt x="2272" y="849"/>
                </a:lnTo>
                <a:lnTo>
                  <a:pt x="2274" y="650"/>
                </a:lnTo>
                <a:lnTo>
                  <a:pt x="2277" y="481"/>
                </a:lnTo>
                <a:lnTo>
                  <a:pt x="2280" y="360"/>
                </a:lnTo>
                <a:lnTo>
                  <a:pt x="2282" y="303"/>
                </a:lnTo>
                <a:lnTo>
                  <a:pt x="2285" y="317"/>
                </a:lnTo>
                <a:lnTo>
                  <a:pt x="2288" y="403"/>
                </a:lnTo>
                <a:lnTo>
                  <a:pt x="2290" y="555"/>
                </a:lnTo>
                <a:lnTo>
                  <a:pt x="2292" y="761"/>
                </a:lnTo>
                <a:lnTo>
                  <a:pt x="2295" y="1000"/>
                </a:lnTo>
                <a:lnTo>
                  <a:pt x="2298" y="1250"/>
                </a:lnTo>
                <a:lnTo>
                  <a:pt x="2300" y="1486"/>
                </a:lnTo>
                <a:lnTo>
                  <a:pt x="2303" y="1683"/>
                </a:lnTo>
                <a:lnTo>
                  <a:pt x="2306" y="1820"/>
                </a:lnTo>
                <a:lnTo>
                  <a:pt x="2308" y="1881"/>
                </a:lnTo>
                <a:lnTo>
                  <a:pt x="2311" y="1860"/>
                </a:lnTo>
                <a:lnTo>
                  <a:pt x="2313" y="1754"/>
                </a:lnTo>
                <a:lnTo>
                  <a:pt x="2316" y="1574"/>
                </a:lnTo>
                <a:lnTo>
                  <a:pt x="2319" y="1336"/>
                </a:lnTo>
                <a:lnTo>
                  <a:pt x="2321" y="1062"/>
                </a:lnTo>
                <a:lnTo>
                  <a:pt x="2324" y="778"/>
                </a:lnTo>
                <a:lnTo>
                  <a:pt x="2327" y="514"/>
                </a:lnTo>
                <a:lnTo>
                  <a:pt x="2329" y="297"/>
                </a:lnTo>
                <a:lnTo>
                  <a:pt x="2332" y="148"/>
                </a:lnTo>
                <a:lnTo>
                  <a:pt x="2335" y="85"/>
                </a:lnTo>
                <a:lnTo>
                  <a:pt x="2337" y="114"/>
                </a:lnTo>
                <a:lnTo>
                  <a:pt x="2340" y="235"/>
                </a:lnTo>
                <a:lnTo>
                  <a:pt x="2342" y="436"/>
                </a:lnTo>
                <a:lnTo>
                  <a:pt x="2345" y="700"/>
                </a:lnTo>
                <a:lnTo>
                  <a:pt x="2347" y="999"/>
                </a:lnTo>
                <a:lnTo>
                  <a:pt x="2350" y="1305"/>
                </a:lnTo>
                <a:lnTo>
                  <a:pt x="2353" y="1588"/>
                </a:lnTo>
                <a:lnTo>
                  <a:pt x="2355" y="1819"/>
                </a:lnTo>
                <a:lnTo>
                  <a:pt x="2358" y="1973"/>
                </a:lnTo>
                <a:lnTo>
                  <a:pt x="2360" y="2036"/>
                </a:lnTo>
                <a:lnTo>
                  <a:pt x="2363" y="2000"/>
                </a:lnTo>
                <a:lnTo>
                  <a:pt x="2366" y="1867"/>
                </a:lnTo>
                <a:lnTo>
                  <a:pt x="2368" y="1652"/>
                </a:lnTo>
                <a:lnTo>
                  <a:pt x="2371" y="1373"/>
                </a:lnTo>
                <a:lnTo>
                  <a:pt x="2374" y="1059"/>
                </a:lnTo>
                <a:lnTo>
                  <a:pt x="2376" y="740"/>
                </a:lnTo>
                <a:lnTo>
                  <a:pt x="2379" y="450"/>
                </a:lnTo>
                <a:lnTo>
                  <a:pt x="2381" y="215"/>
                </a:lnTo>
                <a:lnTo>
                  <a:pt x="2384" y="59"/>
                </a:lnTo>
                <a:lnTo>
                  <a:pt x="2387" y="0"/>
                </a:lnTo>
                <a:lnTo>
                  <a:pt x="2389" y="41"/>
                </a:lnTo>
                <a:lnTo>
                  <a:pt x="2392" y="180"/>
                </a:lnTo>
                <a:lnTo>
                  <a:pt x="2394" y="403"/>
                </a:lnTo>
                <a:lnTo>
                  <a:pt x="2397" y="687"/>
                </a:lnTo>
                <a:lnTo>
                  <a:pt x="2399" y="1004"/>
                </a:lnTo>
                <a:lnTo>
                  <a:pt x="2402" y="1324"/>
                </a:lnTo>
                <a:lnTo>
                  <a:pt x="2405" y="1613"/>
                </a:lnTo>
                <a:lnTo>
                  <a:pt x="2407" y="1844"/>
                </a:lnTo>
                <a:lnTo>
                  <a:pt x="2410" y="1994"/>
                </a:lnTo>
                <a:lnTo>
                  <a:pt x="2413" y="2049"/>
                </a:lnTo>
                <a:lnTo>
                  <a:pt x="2415" y="2003"/>
                </a:lnTo>
                <a:lnTo>
                  <a:pt x="2418" y="1863"/>
                </a:lnTo>
                <a:lnTo>
                  <a:pt x="2421" y="1641"/>
                </a:lnTo>
                <a:lnTo>
                  <a:pt x="2423" y="1361"/>
                </a:lnTo>
                <a:lnTo>
                  <a:pt x="2426" y="1052"/>
                </a:lnTo>
                <a:lnTo>
                  <a:pt x="2428" y="744"/>
                </a:lnTo>
                <a:lnTo>
                  <a:pt x="2431" y="466"/>
                </a:lnTo>
                <a:lnTo>
                  <a:pt x="2434" y="247"/>
                </a:lnTo>
                <a:lnTo>
                  <a:pt x="2436" y="107"/>
                </a:lnTo>
                <a:lnTo>
                  <a:pt x="2439" y="59"/>
                </a:lnTo>
                <a:lnTo>
                  <a:pt x="2442" y="107"/>
                </a:lnTo>
                <a:lnTo>
                  <a:pt x="2444" y="245"/>
                </a:lnTo>
                <a:lnTo>
                  <a:pt x="2447" y="457"/>
                </a:lnTo>
                <a:lnTo>
                  <a:pt x="2449" y="722"/>
                </a:lnTo>
                <a:lnTo>
                  <a:pt x="2452" y="1013"/>
                </a:lnTo>
                <a:lnTo>
                  <a:pt x="2454" y="1300"/>
                </a:lnTo>
                <a:lnTo>
                  <a:pt x="2457" y="1555"/>
                </a:lnTo>
                <a:lnTo>
                  <a:pt x="2460" y="1755"/>
                </a:lnTo>
                <a:lnTo>
                  <a:pt x="2462" y="1879"/>
                </a:lnTo>
                <a:lnTo>
                  <a:pt x="2465" y="1918"/>
                </a:lnTo>
                <a:lnTo>
                  <a:pt x="2467" y="1870"/>
                </a:lnTo>
                <a:lnTo>
                  <a:pt x="2470" y="1741"/>
                </a:lnTo>
                <a:lnTo>
                  <a:pt x="2473" y="1545"/>
                </a:lnTo>
                <a:lnTo>
                  <a:pt x="2475" y="1304"/>
                </a:lnTo>
                <a:lnTo>
                  <a:pt x="2478" y="1043"/>
                </a:lnTo>
                <a:lnTo>
                  <a:pt x="2481" y="788"/>
                </a:lnTo>
                <a:lnTo>
                  <a:pt x="2483" y="563"/>
                </a:lnTo>
                <a:lnTo>
                  <a:pt x="2486" y="391"/>
                </a:lnTo>
                <a:lnTo>
                  <a:pt x="2489" y="285"/>
                </a:lnTo>
                <a:lnTo>
                  <a:pt x="2491" y="256"/>
                </a:lnTo>
                <a:lnTo>
                  <a:pt x="2494" y="303"/>
                </a:lnTo>
                <a:lnTo>
                  <a:pt x="2496" y="419"/>
                </a:lnTo>
                <a:lnTo>
                  <a:pt x="2499" y="591"/>
                </a:lnTo>
                <a:lnTo>
                  <a:pt x="2501" y="799"/>
                </a:lnTo>
                <a:lnTo>
                  <a:pt x="2504" y="1021"/>
                </a:lnTo>
                <a:lnTo>
                  <a:pt x="2507" y="1236"/>
                </a:lnTo>
                <a:lnTo>
                  <a:pt x="2509" y="1422"/>
                </a:lnTo>
                <a:lnTo>
                  <a:pt x="2512" y="1562"/>
                </a:lnTo>
                <a:lnTo>
                  <a:pt x="2514" y="1644"/>
                </a:lnTo>
                <a:lnTo>
                  <a:pt x="2517" y="1663"/>
                </a:lnTo>
                <a:lnTo>
                  <a:pt x="2520" y="1619"/>
                </a:lnTo>
                <a:lnTo>
                  <a:pt x="2522" y="1521"/>
                </a:lnTo>
                <a:lnTo>
                  <a:pt x="2525" y="1379"/>
                </a:lnTo>
                <a:lnTo>
                  <a:pt x="2528" y="1212"/>
                </a:lnTo>
                <a:lnTo>
                  <a:pt x="2530" y="1035"/>
                </a:lnTo>
                <a:lnTo>
                  <a:pt x="2533" y="869"/>
                </a:lnTo>
                <a:lnTo>
                  <a:pt x="2535" y="728"/>
                </a:lnTo>
                <a:lnTo>
                  <a:pt x="2538" y="626"/>
                </a:lnTo>
                <a:lnTo>
                  <a:pt x="2541" y="569"/>
                </a:lnTo>
                <a:lnTo>
                  <a:pt x="2543" y="562"/>
                </a:lnTo>
                <a:lnTo>
                  <a:pt x="2546" y="600"/>
                </a:lnTo>
                <a:lnTo>
                  <a:pt x="2549" y="677"/>
                </a:lnTo>
                <a:lnTo>
                  <a:pt x="2551" y="783"/>
                </a:lnTo>
                <a:lnTo>
                  <a:pt x="2554" y="905"/>
                </a:lnTo>
                <a:lnTo>
                  <a:pt x="2556" y="1028"/>
                </a:lnTo>
                <a:lnTo>
                  <a:pt x="2559" y="1140"/>
                </a:lnTo>
                <a:lnTo>
                  <a:pt x="2561" y="1231"/>
                </a:lnTo>
                <a:lnTo>
                  <a:pt x="2564" y="1292"/>
                </a:lnTo>
                <a:lnTo>
                  <a:pt x="2567" y="1321"/>
                </a:lnTo>
                <a:lnTo>
                  <a:pt x="2569" y="1318"/>
                </a:lnTo>
                <a:lnTo>
                  <a:pt x="2572" y="1287"/>
                </a:lnTo>
                <a:lnTo>
                  <a:pt x="2575" y="1233"/>
                </a:lnTo>
                <a:lnTo>
                  <a:pt x="2577" y="1167"/>
                </a:lnTo>
                <a:lnTo>
                  <a:pt x="2580" y="1096"/>
                </a:lnTo>
                <a:lnTo>
                  <a:pt x="2582" y="1031"/>
                </a:lnTo>
                <a:lnTo>
                  <a:pt x="2585" y="977"/>
                </a:lnTo>
                <a:lnTo>
                  <a:pt x="2588" y="939"/>
                </a:lnTo>
                <a:lnTo>
                  <a:pt x="2590" y="921"/>
                </a:lnTo>
                <a:lnTo>
                  <a:pt x="2593" y="919"/>
                </a:lnTo>
                <a:lnTo>
                  <a:pt x="2596" y="933"/>
                </a:lnTo>
                <a:lnTo>
                  <a:pt x="2598" y="956"/>
                </a:lnTo>
                <a:lnTo>
                  <a:pt x="2601" y="983"/>
                </a:lnTo>
                <a:lnTo>
                  <a:pt x="2603" y="1007"/>
                </a:lnTo>
                <a:lnTo>
                  <a:pt x="2606" y="1024"/>
                </a:lnTo>
                <a:lnTo>
                  <a:pt x="2608" y="1030"/>
                </a:lnTo>
              </a:path>
            </a:pathLst>
          </a:cu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1" name="TextBox 400"/>
          <p:cNvSpPr txBox="1"/>
          <p:nvPr/>
        </p:nvSpPr>
        <p:spPr>
          <a:xfrm>
            <a:off x="10346645" y="1140225"/>
            <a:ext cx="83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LFP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2" name="TextBox 401"/>
          <p:cNvSpPr txBox="1"/>
          <p:nvPr/>
        </p:nvSpPr>
        <p:spPr>
          <a:xfrm>
            <a:off x="5946700" y="1140225"/>
            <a:ext cx="259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Spikes (population)</a:t>
            </a:r>
            <a:endParaRPr lang="en-GB" b="1" dirty="0">
              <a:solidFill>
                <a:srgbClr val="7030A0"/>
              </a:solidFill>
            </a:endParaRPr>
          </a:p>
        </p:txBody>
      </p:sp>
      <p:cxnSp>
        <p:nvCxnSpPr>
          <p:cNvPr id="403" name="Straight Connector 402"/>
          <p:cNvCxnSpPr/>
          <p:nvPr/>
        </p:nvCxnSpPr>
        <p:spPr>
          <a:xfrm>
            <a:off x="6575806" y="2887336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>
            <a:off x="5963855" y="3388477"/>
            <a:ext cx="21197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>
            <a:off x="6744138" y="2882094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>
            <a:off x="7127921" y="2890854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/>
          <p:nvPr/>
        </p:nvCxnSpPr>
        <p:spPr>
          <a:xfrm>
            <a:off x="5963855" y="3587982"/>
            <a:ext cx="21197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/>
          <p:nvPr/>
        </p:nvCxnSpPr>
        <p:spPr>
          <a:xfrm>
            <a:off x="6613906" y="3103214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>
            <a:off x="6785356" y="3103214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>
            <a:off x="7166356" y="3089219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2" name="TextBox 411"/>
          <p:cNvSpPr txBox="1"/>
          <p:nvPr/>
        </p:nvSpPr>
        <p:spPr>
          <a:xfrm>
            <a:off x="4939988" y="3257709"/>
            <a:ext cx="1150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Synchronous</a:t>
            </a:r>
          </a:p>
          <a:p>
            <a:r>
              <a:rPr lang="en-GB" sz="1200" dirty="0" smtClean="0"/>
              <a:t>firing</a:t>
            </a:r>
            <a:endParaRPr lang="en-GB" sz="1200" dirty="0"/>
          </a:p>
        </p:txBody>
      </p:sp>
      <p:cxnSp>
        <p:nvCxnSpPr>
          <p:cNvPr id="413" name="Straight Connector 412"/>
          <p:cNvCxnSpPr/>
          <p:nvPr/>
        </p:nvCxnSpPr>
        <p:spPr>
          <a:xfrm>
            <a:off x="6575805" y="3694144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5963854" y="4195285"/>
            <a:ext cx="21197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>
            <a:off x="6744137" y="3688902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>
            <a:off x="7166356" y="3688902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>
            <a:off x="5963854" y="4394790"/>
            <a:ext cx="21197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>
            <a:off x="6896489" y="3903202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>
            <a:off x="7023726" y="3901876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1" name="TextBox 420"/>
          <p:cNvSpPr txBox="1"/>
          <p:nvPr/>
        </p:nvSpPr>
        <p:spPr>
          <a:xfrm>
            <a:off x="4932221" y="3999530"/>
            <a:ext cx="1150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Synergy</a:t>
            </a:r>
          </a:p>
          <a:p>
            <a:r>
              <a:rPr lang="en-GB" sz="1200" dirty="0" smtClean="0"/>
              <a:t>through</a:t>
            </a:r>
          </a:p>
          <a:p>
            <a:r>
              <a:rPr lang="en-GB" sz="1200" dirty="0" smtClean="0"/>
              <a:t>silence</a:t>
            </a:r>
            <a:endParaRPr lang="en-GB" sz="1200" dirty="0"/>
          </a:p>
        </p:txBody>
      </p:sp>
      <p:sp>
        <p:nvSpPr>
          <p:cNvPr id="424" name="TextBox 423"/>
          <p:cNvSpPr txBox="1"/>
          <p:nvPr/>
        </p:nvSpPr>
        <p:spPr>
          <a:xfrm>
            <a:off x="8425547" y="4411860"/>
            <a:ext cx="109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Sync-desync framework</a:t>
            </a:r>
            <a:endParaRPr lang="en-GB" sz="1200" dirty="0"/>
          </a:p>
        </p:txBody>
      </p:sp>
      <p:sp>
        <p:nvSpPr>
          <p:cNvPr id="425" name="TextBox 424"/>
          <p:cNvSpPr txBox="1"/>
          <p:nvPr/>
        </p:nvSpPr>
        <p:spPr>
          <a:xfrm>
            <a:off x="9579032" y="4785893"/>
            <a:ext cx="1097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Alpha/beta NC</a:t>
            </a:r>
            <a:endParaRPr lang="en-GB" sz="1200" dirty="0"/>
          </a:p>
        </p:txBody>
      </p:sp>
      <p:sp>
        <p:nvSpPr>
          <p:cNvPr id="426" name="TextBox 425"/>
          <p:cNvSpPr txBox="1"/>
          <p:nvPr/>
        </p:nvSpPr>
        <p:spPr>
          <a:xfrm>
            <a:off x="10732517" y="4785893"/>
            <a:ext cx="1304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Theta/gamma HC</a:t>
            </a:r>
            <a:endParaRPr lang="en-GB" sz="1200" dirty="0"/>
          </a:p>
        </p:txBody>
      </p:sp>
      <p:sp>
        <p:nvSpPr>
          <p:cNvPr id="427" name="Up Arrow 426"/>
          <p:cNvSpPr/>
          <p:nvPr/>
        </p:nvSpPr>
        <p:spPr>
          <a:xfrm>
            <a:off x="11185040" y="4385972"/>
            <a:ext cx="357447" cy="391103"/>
          </a:xfrm>
          <a:prstGeom prst="upArrow">
            <a:avLst/>
          </a:prstGeom>
          <a:solidFill>
            <a:srgbClr val="C55A1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8" name="Up Arrow 427"/>
          <p:cNvSpPr/>
          <p:nvPr/>
        </p:nvSpPr>
        <p:spPr>
          <a:xfrm flipV="1">
            <a:off x="10013873" y="4396134"/>
            <a:ext cx="357447" cy="405070"/>
          </a:xfrm>
          <a:prstGeom prst="upArrow">
            <a:avLst/>
          </a:prstGeom>
          <a:solidFill>
            <a:srgbClr val="C55A1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6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05385" y="1140225"/>
            <a:ext cx="197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Spikes (single cell)</a:t>
            </a:r>
            <a:endParaRPr lang="en-GB" b="1" dirty="0">
              <a:solidFill>
                <a:srgbClr val="7030A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679886" y="3204856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89188" y="3703619"/>
            <a:ext cx="21197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53958" y="3204856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419718" y="3204856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85479" y="3204856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159551" y="3204856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962520" y="2036830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380630" y="2535593"/>
            <a:ext cx="21197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053958" y="2036830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3589" y="2036830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11160" y="2036829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69102" y="2020206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771328" y="1928763"/>
            <a:ext cx="1055718" cy="606829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52927" y="2130765"/>
            <a:ext cx="1150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Rate model</a:t>
            </a:r>
            <a:endParaRPr lang="en-GB" sz="16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03476" y="2323855"/>
            <a:ext cx="252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203476" y="4288548"/>
            <a:ext cx="252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203476" y="3497580"/>
            <a:ext cx="321349" cy="50644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21272" y="4573071"/>
            <a:ext cx="234204" cy="60090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503016" y="3321395"/>
            <a:ext cx="1150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Phase coding</a:t>
            </a:r>
          </a:p>
          <a:p>
            <a:r>
              <a:rPr lang="en-GB" sz="1200" dirty="0" smtClean="0"/>
              <a:t>(theta)</a:t>
            </a:r>
            <a:endParaRPr lang="en-GB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1496043" y="4150049"/>
            <a:ext cx="88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First-spike time</a:t>
            </a:r>
            <a:endParaRPr lang="en-GB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454836" y="2071192"/>
            <a:ext cx="1150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Standardized</a:t>
            </a:r>
          </a:p>
          <a:p>
            <a:r>
              <a:rPr lang="en-GB" sz="1200" dirty="0" smtClean="0"/>
              <a:t>Firing rate</a:t>
            </a:r>
            <a:endParaRPr lang="en-GB" sz="12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2885626" y="4066987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273948" y="4565750"/>
            <a:ext cx="21197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180729" y="4066987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274938" y="4057855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587359" y="4057855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278102" y="4044823"/>
            <a:ext cx="607524" cy="524555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/>
          <p:cNvSpPr txBox="1"/>
          <p:nvPr/>
        </p:nvSpPr>
        <p:spPr>
          <a:xfrm>
            <a:off x="1501965" y="4966216"/>
            <a:ext cx="884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Complex</a:t>
            </a:r>
          </a:p>
          <a:p>
            <a:r>
              <a:rPr lang="en-GB" sz="1200" dirty="0" smtClean="0"/>
              <a:t>temporal code</a:t>
            </a:r>
            <a:endParaRPr lang="en-GB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89448" y="4014712"/>
            <a:ext cx="1114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Spike time model</a:t>
            </a:r>
            <a:endParaRPr lang="en-GB" sz="1600" dirty="0"/>
          </a:p>
        </p:txBody>
      </p:sp>
      <p:cxnSp>
        <p:nvCxnSpPr>
          <p:cNvPr id="382" name="Straight Connector 381"/>
          <p:cNvCxnSpPr/>
          <p:nvPr/>
        </p:nvCxnSpPr>
        <p:spPr>
          <a:xfrm>
            <a:off x="2885626" y="4955078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2273675" y="5456219"/>
            <a:ext cx="21197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>
            <a:off x="3053958" y="4949836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>
            <a:off x="3437741" y="4958596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>
            <a:off x="3248754" y="4957456"/>
            <a:ext cx="0" cy="49876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1" name="TextBox 400"/>
          <p:cNvSpPr txBox="1"/>
          <p:nvPr/>
        </p:nvSpPr>
        <p:spPr>
          <a:xfrm>
            <a:off x="10346645" y="1140225"/>
            <a:ext cx="83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LFP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2" name="TextBox 401"/>
          <p:cNvSpPr txBox="1"/>
          <p:nvPr/>
        </p:nvSpPr>
        <p:spPr>
          <a:xfrm>
            <a:off x="5946700" y="1140225"/>
            <a:ext cx="259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Spikes (population)</a:t>
            </a:r>
            <a:endParaRPr lang="en-GB" b="1" dirty="0">
              <a:solidFill>
                <a:srgbClr val="7030A0"/>
              </a:solidFill>
            </a:endParaRPr>
          </a:p>
        </p:txBody>
      </p:sp>
      <p:cxnSp>
        <p:nvCxnSpPr>
          <p:cNvPr id="403" name="Straight Connector 402"/>
          <p:cNvCxnSpPr/>
          <p:nvPr/>
        </p:nvCxnSpPr>
        <p:spPr>
          <a:xfrm>
            <a:off x="6575806" y="2887336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>
            <a:off x="5963855" y="3388477"/>
            <a:ext cx="21197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>
            <a:off x="6744138" y="2882094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>
            <a:off x="7127921" y="2890854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/>
          <p:nvPr/>
        </p:nvCxnSpPr>
        <p:spPr>
          <a:xfrm>
            <a:off x="5963855" y="3587982"/>
            <a:ext cx="21197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/>
          <p:nvPr/>
        </p:nvCxnSpPr>
        <p:spPr>
          <a:xfrm>
            <a:off x="6613906" y="3103214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>
            <a:off x="6785356" y="3103214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>
            <a:off x="7166356" y="3089219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2" name="TextBox 411"/>
          <p:cNvSpPr txBox="1"/>
          <p:nvPr/>
        </p:nvSpPr>
        <p:spPr>
          <a:xfrm>
            <a:off x="4939988" y="3257709"/>
            <a:ext cx="1150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Synchronous</a:t>
            </a:r>
          </a:p>
          <a:p>
            <a:r>
              <a:rPr lang="en-GB" sz="1200" dirty="0" smtClean="0"/>
              <a:t>firing</a:t>
            </a:r>
            <a:endParaRPr lang="en-GB" sz="1200" dirty="0"/>
          </a:p>
        </p:txBody>
      </p:sp>
      <p:cxnSp>
        <p:nvCxnSpPr>
          <p:cNvPr id="413" name="Straight Connector 412"/>
          <p:cNvCxnSpPr/>
          <p:nvPr/>
        </p:nvCxnSpPr>
        <p:spPr>
          <a:xfrm>
            <a:off x="6575805" y="3694144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5963854" y="4195285"/>
            <a:ext cx="21197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>
            <a:off x="6744137" y="3688902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>
            <a:off x="7166356" y="3688902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>
            <a:off x="5963854" y="4394790"/>
            <a:ext cx="21197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>
            <a:off x="6896489" y="3903202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>
            <a:off x="7023726" y="3901876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1" name="TextBox 420"/>
          <p:cNvSpPr txBox="1"/>
          <p:nvPr/>
        </p:nvSpPr>
        <p:spPr>
          <a:xfrm>
            <a:off x="4932221" y="3999530"/>
            <a:ext cx="1150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Synergy</a:t>
            </a:r>
          </a:p>
          <a:p>
            <a:r>
              <a:rPr lang="en-GB" sz="1200" dirty="0" smtClean="0"/>
              <a:t>through</a:t>
            </a:r>
          </a:p>
          <a:p>
            <a:r>
              <a:rPr lang="en-GB" sz="1200" dirty="0" smtClean="0"/>
              <a:t>silence</a:t>
            </a:r>
            <a:endParaRPr lang="en-GB" sz="1200" dirty="0"/>
          </a:p>
        </p:txBody>
      </p:sp>
      <p:sp>
        <p:nvSpPr>
          <p:cNvPr id="63" name="Left-Right Arrow 62"/>
          <p:cNvSpPr/>
          <p:nvPr/>
        </p:nvSpPr>
        <p:spPr>
          <a:xfrm>
            <a:off x="8316355" y="1303714"/>
            <a:ext cx="1873386" cy="81884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Left-Right Arrow 64"/>
          <p:cNvSpPr/>
          <p:nvPr/>
        </p:nvSpPr>
        <p:spPr>
          <a:xfrm>
            <a:off x="3893983" y="1051773"/>
            <a:ext cx="6295757" cy="808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1953490" y="58188"/>
            <a:ext cx="870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Hippocampus during memory encoding and retrieval</a:t>
            </a:r>
            <a:endParaRPr lang="en-GB" sz="24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8246777" y="655727"/>
            <a:ext cx="229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Spike</a:t>
            </a:r>
            <a:r>
              <a:rPr lang="en-GB" b="1" dirty="0" smtClean="0"/>
              <a:t>-</a:t>
            </a: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Field </a:t>
            </a:r>
            <a:r>
              <a:rPr lang="en-GB" b="1" dirty="0" smtClean="0"/>
              <a:t>coupling</a:t>
            </a:r>
            <a:endParaRPr lang="en-GB" b="1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8320750" y="1855733"/>
            <a:ext cx="21197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Freeform 76"/>
          <p:cNvSpPr>
            <a:spLocks/>
          </p:cNvSpPr>
          <p:nvPr/>
        </p:nvSpPr>
        <p:spPr bwMode="auto">
          <a:xfrm>
            <a:off x="8316355" y="1596094"/>
            <a:ext cx="2124139" cy="490676"/>
          </a:xfrm>
          <a:custGeom>
            <a:avLst/>
            <a:gdLst>
              <a:gd name="T0" fmla="*/ 40 w 2608"/>
              <a:gd name="T1" fmla="*/ 554 h 2063"/>
              <a:gd name="T2" fmla="*/ 82 w 2608"/>
              <a:gd name="T3" fmla="*/ 173 h 2063"/>
              <a:gd name="T4" fmla="*/ 123 w 2608"/>
              <a:gd name="T5" fmla="*/ 4 h 2063"/>
              <a:gd name="T6" fmla="*/ 165 w 2608"/>
              <a:gd name="T7" fmla="*/ 90 h 2063"/>
              <a:gd name="T8" fmla="*/ 207 w 2608"/>
              <a:gd name="T9" fmla="*/ 410 h 2063"/>
              <a:gd name="T10" fmla="*/ 249 w 2608"/>
              <a:gd name="T11" fmla="*/ 883 h 2063"/>
              <a:gd name="T12" fmla="*/ 291 w 2608"/>
              <a:gd name="T13" fmla="*/ 1394 h 2063"/>
              <a:gd name="T14" fmla="*/ 332 w 2608"/>
              <a:gd name="T15" fmla="*/ 1815 h 2063"/>
              <a:gd name="T16" fmla="*/ 374 w 2608"/>
              <a:gd name="T17" fmla="*/ 2042 h 2063"/>
              <a:gd name="T18" fmla="*/ 416 w 2608"/>
              <a:gd name="T19" fmla="*/ 2019 h 2063"/>
              <a:gd name="T20" fmla="*/ 458 w 2608"/>
              <a:gd name="T21" fmla="*/ 1751 h 2063"/>
              <a:gd name="T22" fmla="*/ 499 w 2608"/>
              <a:gd name="T23" fmla="*/ 1306 h 2063"/>
              <a:gd name="T24" fmla="*/ 541 w 2608"/>
              <a:gd name="T25" fmla="*/ 792 h 2063"/>
              <a:gd name="T26" fmla="*/ 583 w 2608"/>
              <a:gd name="T27" fmla="*/ 338 h 2063"/>
              <a:gd name="T28" fmla="*/ 625 w 2608"/>
              <a:gd name="T29" fmla="*/ 56 h 2063"/>
              <a:gd name="T30" fmla="*/ 667 w 2608"/>
              <a:gd name="T31" fmla="*/ 16 h 2063"/>
              <a:gd name="T32" fmla="*/ 708 w 2608"/>
              <a:gd name="T33" fmla="*/ 228 h 2063"/>
              <a:gd name="T34" fmla="*/ 750 w 2608"/>
              <a:gd name="T35" fmla="*/ 638 h 2063"/>
              <a:gd name="T36" fmla="*/ 792 w 2608"/>
              <a:gd name="T37" fmla="*/ 1147 h 2063"/>
              <a:gd name="T38" fmla="*/ 833 w 2608"/>
              <a:gd name="T39" fmla="*/ 1627 h 2063"/>
              <a:gd name="T40" fmla="*/ 875 w 2608"/>
              <a:gd name="T41" fmla="*/ 1959 h 2063"/>
              <a:gd name="T42" fmla="*/ 917 w 2608"/>
              <a:gd name="T43" fmla="*/ 2062 h 2063"/>
              <a:gd name="T44" fmla="*/ 959 w 2608"/>
              <a:gd name="T45" fmla="*/ 1910 h 2063"/>
              <a:gd name="T46" fmla="*/ 1001 w 2608"/>
              <a:gd name="T47" fmla="*/ 1541 h 2063"/>
              <a:gd name="T48" fmla="*/ 1042 w 2608"/>
              <a:gd name="T49" fmla="*/ 1045 h 2063"/>
              <a:gd name="T50" fmla="*/ 1084 w 2608"/>
              <a:gd name="T51" fmla="*/ 546 h 2063"/>
              <a:gd name="T52" fmla="*/ 1126 w 2608"/>
              <a:gd name="T53" fmla="*/ 168 h 2063"/>
              <a:gd name="T54" fmla="*/ 1168 w 2608"/>
              <a:gd name="T55" fmla="*/ 3 h 2063"/>
              <a:gd name="T56" fmla="*/ 1209 w 2608"/>
              <a:gd name="T57" fmla="*/ 94 h 2063"/>
              <a:gd name="T58" fmla="*/ 1251 w 2608"/>
              <a:gd name="T59" fmla="*/ 417 h 2063"/>
              <a:gd name="T60" fmla="*/ 1293 w 2608"/>
              <a:gd name="T61" fmla="*/ 892 h 2063"/>
              <a:gd name="T62" fmla="*/ 1335 w 2608"/>
              <a:gd name="T63" fmla="*/ 1402 h 2063"/>
              <a:gd name="T64" fmla="*/ 1377 w 2608"/>
              <a:gd name="T65" fmla="*/ 1820 h 2063"/>
              <a:gd name="T66" fmla="*/ 1418 w 2608"/>
              <a:gd name="T67" fmla="*/ 2044 h 2063"/>
              <a:gd name="T68" fmla="*/ 1460 w 2608"/>
              <a:gd name="T69" fmla="*/ 2016 h 2063"/>
              <a:gd name="T70" fmla="*/ 1502 w 2608"/>
              <a:gd name="T71" fmla="*/ 1745 h 2063"/>
              <a:gd name="T72" fmla="*/ 1543 w 2608"/>
              <a:gd name="T73" fmla="*/ 1297 h 2063"/>
              <a:gd name="T74" fmla="*/ 1585 w 2608"/>
              <a:gd name="T75" fmla="*/ 784 h 2063"/>
              <a:gd name="T76" fmla="*/ 1627 w 2608"/>
              <a:gd name="T77" fmla="*/ 332 h 2063"/>
              <a:gd name="T78" fmla="*/ 1669 w 2608"/>
              <a:gd name="T79" fmla="*/ 53 h 2063"/>
              <a:gd name="T80" fmla="*/ 1711 w 2608"/>
              <a:gd name="T81" fmla="*/ 17 h 2063"/>
              <a:gd name="T82" fmla="*/ 1752 w 2608"/>
              <a:gd name="T83" fmla="*/ 233 h 2063"/>
              <a:gd name="T84" fmla="*/ 1794 w 2608"/>
              <a:gd name="T85" fmla="*/ 646 h 2063"/>
              <a:gd name="T86" fmla="*/ 1836 w 2608"/>
              <a:gd name="T87" fmla="*/ 1155 h 2063"/>
              <a:gd name="T88" fmla="*/ 1878 w 2608"/>
              <a:gd name="T89" fmla="*/ 1633 h 2063"/>
              <a:gd name="T90" fmla="*/ 1919 w 2608"/>
              <a:gd name="T91" fmla="*/ 1963 h 2063"/>
              <a:gd name="T92" fmla="*/ 1961 w 2608"/>
              <a:gd name="T93" fmla="*/ 2062 h 2063"/>
              <a:gd name="T94" fmla="*/ 2003 w 2608"/>
              <a:gd name="T95" fmla="*/ 1906 h 2063"/>
              <a:gd name="T96" fmla="*/ 2045 w 2608"/>
              <a:gd name="T97" fmla="*/ 1533 h 2063"/>
              <a:gd name="T98" fmla="*/ 2087 w 2608"/>
              <a:gd name="T99" fmla="*/ 1036 h 2063"/>
              <a:gd name="T100" fmla="*/ 2128 w 2608"/>
              <a:gd name="T101" fmla="*/ 539 h 2063"/>
              <a:gd name="T102" fmla="*/ 2170 w 2608"/>
              <a:gd name="T103" fmla="*/ 163 h 2063"/>
              <a:gd name="T104" fmla="*/ 2212 w 2608"/>
              <a:gd name="T105" fmla="*/ 3 h 2063"/>
              <a:gd name="T106" fmla="*/ 2253 w 2608"/>
              <a:gd name="T107" fmla="*/ 97 h 2063"/>
              <a:gd name="T108" fmla="*/ 2295 w 2608"/>
              <a:gd name="T109" fmla="*/ 424 h 2063"/>
              <a:gd name="T110" fmla="*/ 2337 w 2608"/>
              <a:gd name="T111" fmla="*/ 901 h 2063"/>
              <a:gd name="T112" fmla="*/ 2379 w 2608"/>
              <a:gd name="T113" fmla="*/ 1410 h 2063"/>
              <a:gd name="T114" fmla="*/ 2421 w 2608"/>
              <a:gd name="T115" fmla="*/ 1826 h 2063"/>
              <a:gd name="T116" fmla="*/ 2462 w 2608"/>
              <a:gd name="T117" fmla="*/ 2045 h 2063"/>
              <a:gd name="T118" fmla="*/ 2504 w 2608"/>
              <a:gd name="T119" fmla="*/ 2013 h 2063"/>
              <a:gd name="T120" fmla="*/ 2546 w 2608"/>
              <a:gd name="T121" fmla="*/ 1739 h 2063"/>
              <a:gd name="T122" fmla="*/ 2588 w 2608"/>
              <a:gd name="T123" fmla="*/ 1289 h 2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08" h="2063">
                <a:moveTo>
                  <a:pt x="0" y="1032"/>
                </a:moveTo>
                <a:lnTo>
                  <a:pt x="2" y="1011"/>
                </a:lnTo>
                <a:lnTo>
                  <a:pt x="4" y="989"/>
                </a:lnTo>
                <a:lnTo>
                  <a:pt x="5" y="967"/>
                </a:lnTo>
                <a:lnTo>
                  <a:pt x="7" y="946"/>
                </a:lnTo>
                <a:lnTo>
                  <a:pt x="9" y="924"/>
                </a:lnTo>
                <a:lnTo>
                  <a:pt x="10" y="903"/>
                </a:lnTo>
                <a:lnTo>
                  <a:pt x="12" y="881"/>
                </a:lnTo>
                <a:lnTo>
                  <a:pt x="14" y="860"/>
                </a:lnTo>
                <a:lnTo>
                  <a:pt x="16" y="839"/>
                </a:lnTo>
                <a:lnTo>
                  <a:pt x="17" y="818"/>
                </a:lnTo>
                <a:lnTo>
                  <a:pt x="19" y="796"/>
                </a:lnTo>
                <a:lnTo>
                  <a:pt x="21" y="776"/>
                </a:lnTo>
                <a:lnTo>
                  <a:pt x="23" y="755"/>
                </a:lnTo>
                <a:lnTo>
                  <a:pt x="24" y="734"/>
                </a:lnTo>
                <a:lnTo>
                  <a:pt x="26" y="713"/>
                </a:lnTo>
                <a:lnTo>
                  <a:pt x="28" y="693"/>
                </a:lnTo>
                <a:lnTo>
                  <a:pt x="29" y="672"/>
                </a:lnTo>
                <a:lnTo>
                  <a:pt x="31" y="652"/>
                </a:lnTo>
                <a:lnTo>
                  <a:pt x="33" y="632"/>
                </a:lnTo>
                <a:lnTo>
                  <a:pt x="35" y="612"/>
                </a:lnTo>
                <a:lnTo>
                  <a:pt x="37" y="593"/>
                </a:lnTo>
                <a:lnTo>
                  <a:pt x="38" y="573"/>
                </a:lnTo>
                <a:lnTo>
                  <a:pt x="40" y="554"/>
                </a:lnTo>
                <a:lnTo>
                  <a:pt x="42" y="535"/>
                </a:lnTo>
                <a:lnTo>
                  <a:pt x="43" y="516"/>
                </a:lnTo>
                <a:lnTo>
                  <a:pt x="45" y="497"/>
                </a:lnTo>
                <a:lnTo>
                  <a:pt x="47" y="479"/>
                </a:lnTo>
                <a:lnTo>
                  <a:pt x="49" y="461"/>
                </a:lnTo>
                <a:lnTo>
                  <a:pt x="50" y="443"/>
                </a:lnTo>
                <a:lnTo>
                  <a:pt x="52" y="426"/>
                </a:lnTo>
                <a:lnTo>
                  <a:pt x="54" y="408"/>
                </a:lnTo>
                <a:lnTo>
                  <a:pt x="56" y="391"/>
                </a:lnTo>
                <a:lnTo>
                  <a:pt x="57" y="374"/>
                </a:lnTo>
                <a:lnTo>
                  <a:pt x="59" y="358"/>
                </a:lnTo>
                <a:lnTo>
                  <a:pt x="61" y="341"/>
                </a:lnTo>
                <a:lnTo>
                  <a:pt x="63" y="326"/>
                </a:lnTo>
                <a:lnTo>
                  <a:pt x="64" y="310"/>
                </a:lnTo>
                <a:lnTo>
                  <a:pt x="66" y="295"/>
                </a:lnTo>
                <a:lnTo>
                  <a:pt x="68" y="280"/>
                </a:lnTo>
                <a:lnTo>
                  <a:pt x="70" y="265"/>
                </a:lnTo>
                <a:lnTo>
                  <a:pt x="71" y="251"/>
                </a:lnTo>
                <a:lnTo>
                  <a:pt x="73" y="237"/>
                </a:lnTo>
                <a:lnTo>
                  <a:pt x="75" y="223"/>
                </a:lnTo>
                <a:lnTo>
                  <a:pt x="76" y="210"/>
                </a:lnTo>
                <a:lnTo>
                  <a:pt x="78" y="197"/>
                </a:lnTo>
                <a:lnTo>
                  <a:pt x="80" y="185"/>
                </a:lnTo>
                <a:lnTo>
                  <a:pt x="82" y="173"/>
                </a:lnTo>
                <a:lnTo>
                  <a:pt x="84" y="161"/>
                </a:lnTo>
                <a:lnTo>
                  <a:pt x="85" y="149"/>
                </a:lnTo>
                <a:lnTo>
                  <a:pt x="87" y="138"/>
                </a:lnTo>
                <a:lnTo>
                  <a:pt x="89" y="128"/>
                </a:lnTo>
                <a:lnTo>
                  <a:pt x="90" y="118"/>
                </a:lnTo>
                <a:lnTo>
                  <a:pt x="92" y="108"/>
                </a:lnTo>
                <a:lnTo>
                  <a:pt x="94" y="99"/>
                </a:lnTo>
                <a:lnTo>
                  <a:pt x="96" y="90"/>
                </a:lnTo>
                <a:lnTo>
                  <a:pt x="97" y="81"/>
                </a:lnTo>
                <a:lnTo>
                  <a:pt x="99" y="73"/>
                </a:lnTo>
                <a:lnTo>
                  <a:pt x="101" y="65"/>
                </a:lnTo>
                <a:lnTo>
                  <a:pt x="103" y="58"/>
                </a:lnTo>
                <a:lnTo>
                  <a:pt x="104" y="51"/>
                </a:lnTo>
                <a:lnTo>
                  <a:pt x="106" y="44"/>
                </a:lnTo>
                <a:lnTo>
                  <a:pt x="108" y="38"/>
                </a:lnTo>
                <a:lnTo>
                  <a:pt x="109" y="33"/>
                </a:lnTo>
                <a:lnTo>
                  <a:pt x="111" y="28"/>
                </a:lnTo>
                <a:lnTo>
                  <a:pt x="113" y="23"/>
                </a:lnTo>
                <a:lnTo>
                  <a:pt x="115" y="19"/>
                </a:lnTo>
                <a:lnTo>
                  <a:pt x="117" y="15"/>
                </a:lnTo>
                <a:lnTo>
                  <a:pt x="118" y="12"/>
                </a:lnTo>
                <a:lnTo>
                  <a:pt x="120" y="9"/>
                </a:lnTo>
                <a:lnTo>
                  <a:pt x="122" y="6"/>
                </a:lnTo>
                <a:lnTo>
                  <a:pt x="123" y="4"/>
                </a:lnTo>
                <a:lnTo>
                  <a:pt x="125" y="3"/>
                </a:lnTo>
                <a:lnTo>
                  <a:pt x="127" y="2"/>
                </a:lnTo>
                <a:lnTo>
                  <a:pt x="129" y="1"/>
                </a:lnTo>
                <a:lnTo>
                  <a:pt x="131" y="0"/>
                </a:lnTo>
                <a:lnTo>
                  <a:pt x="132" y="1"/>
                </a:lnTo>
                <a:lnTo>
                  <a:pt x="134" y="2"/>
                </a:lnTo>
                <a:lnTo>
                  <a:pt x="136" y="3"/>
                </a:lnTo>
                <a:lnTo>
                  <a:pt x="137" y="4"/>
                </a:lnTo>
                <a:lnTo>
                  <a:pt x="139" y="6"/>
                </a:lnTo>
                <a:lnTo>
                  <a:pt x="141" y="9"/>
                </a:lnTo>
                <a:lnTo>
                  <a:pt x="143" y="12"/>
                </a:lnTo>
                <a:lnTo>
                  <a:pt x="144" y="15"/>
                </a:lnTo>
                <a:lnTo>
                  <a:pt x="146" y="19"/>
                </a:lnTo>
                <a:lnTo>
                  <a:pt x="148" y="23"/>
                </a:lnTo>
                <a:lnTo>
                  <a:pt x="150" y="28"/>
                </a:lnTo>
                <a:lnTo>
                  <a:pt x="151" y="34"/>
                </a:lnTo>
                <a:lnTo>
                  <a:pt x="153" y="39"/>
                </a:lnTo>
                <a:lnTo>
                  <a:pt x="155" y="45"/>
                </a:lnTo>
                <a:lnTo>
                  <a:pt x="156" y="52"/>
                </a:lnTo>
                <a:lnTo>
                  <a:pt x="158" y="58"/>
                </a:lnTo>
                <a:lnTo>
                  <a:pt x="160" y="66"/>
                </a:lnTo>
                <a:lnTo>
                  <a:pt x="162" y="73"/>
                </a:lnTo>
                <a:lnTo>
                  <a:pt x="164" y="82"/>
                </a:lnTo>
                <a:lnTo>
                  <a:pt x="165" y="90"/>
                </a:lnTo>
                <a:lnTo>
                  <a:pt x="167" y="99"/>
                </a:lnTo>
                <a:lnTo>
                  <a:pt x="169" y="109"/>
                </a:lnTo>
                <a:lnTo>
                  <a:pt x="170" y="118"/>
                </a:lnTo>
                <a:lnTo>
                  <a:pt x="172" y="129"/>
                </a:lnTo>
                <a:lnTo>
                  <a:pt x="174" y="140"/>
                </a:lnTo>
                <a:lnTo>
                  <a:pt x="176" y="150"/>
                </a:lnTo>
                <a:lnTo>
                  <a:pt x="177" y="162"/>
                </a:lnTo>
                <a:lnTo>
                  <a:pt x="179" y="174"/>
                </a:lnTo>
                <a:lnTo>
                  <a:pt x="181" y="186"/>
                </a:lnTo>
                <a:lnTo>
                  <a:pt x="183" y="199"/>
                </a:lnTo>
                <a:lnTo>
                  <a:pt x="185" y="211"/>
                </a:lnTo>
                <a:lnTo>
                  <a:pt x="186" y="225"/>
                </a:lnTo>
                <a:lnTo>
                  <a:pt x="188" y="238"/>
                </a:lnTo>
                <a:lnTo>
                  <a:pt x="189" y="252"/>
                </a:lnTo>
                <a:lnTo>
                  <a:pt x="191" y="267"/>
                </a:lnTo>
                <a:lnTo>
                  <a:pt x="193" y="281"/>
                </a:lnTo>
                <a:lnTo>
                  <a:pt x="195" y="296"/>
                </a:lnTo>
                <a:lnTo>
                  <a:pt x="197" y="312"/>
                </a:lnTo>
                <a:lnTo>
                  <a:pt x="198" y="327"/>
                </a:lnTo>
                <a:lnTo>
                  <a:pt x="200" y="343"/>
                </a:lnTo>
                <a:lnTo>
                  <a:pt x="202" y="359"/>
                </a:lnTo>
                <a:lnTo>
                  <a:pt x="203" y="376"/>
                </a:lnTo>
                <a:lnTo>
                  <a:pt x="205" y="393"/>
                </a:lnTo>
                <a:lnTo>
                  <a:pt x="207" y="410"/>
                </a:lnTo>
                <a:lnTo>
                  <a:pt x="209" y="427"/>
                </a:lnTo>
                <a:lnTo>
                  <a:pt x="211" y="445"/>
                </a:lnTo>
                <a:lnTo>
                  <a:pt x="212" y="463"/>
                </a:lnTo>
                <a:lnTo>
                  <a:pt x="214" y="481"/>
                </a:lnTo>
                <a:lnTo>
                  <a:pt x="216" y="499"/>
                </a:lnTo>
                <a:lnTo>
                  <a:pt x="218" y="518"/>
                </a:lnTo>
                <a:lnTo>
                  <a:pt x="219" y="537"/>
                </a:lnTo>
                <a:lnTo>
                  <a:pt x="221" y="556"/>
                </a:lnTo>
                <a:lnTo>
                  <a:pt x="223" y="575"/>
                </a:lnTo>
                <a:lnTo>
                  <a:pt x="224" y="595"/>
                </a:lnTo>
                <a:lnTo>
                  <a:pt x="226" y="614"/>
                </a:lnTo>
                <a:lnTo>
                  <a:pt x="228" y="634"/>
                </a:lnTo>
                <a:lnTo>
                  <a:pt x="230" y="654"/>
                </a:lnTo>
                <a:lnTo>
                  <a:pt x="232" y="674"/>
                </a:lnTo>
                <a:lnTo>
                  <a:pt x="233" y="695"/>
                </a:lnTo>
                <a:lnTo>
                  <a:pt x="235" y="715"/>
                </a:lnTo>
                <a:lnTo>
                  <a:pt x="236" y="736"/>
                </a:lnTo>
                <a:lnTo>
                  <a:pt x="238" y="757"/>
                </a:lnTo>
                <a:lnTo>
                  <a:pt x="240" y="777"/>
                </a:lnTo>
                <a:lnTo>
                  <a:pt x="242" y="799"/>
                </a:lnTo>
                <a:lnTo>
                  <a:pt x="244" y="820"/>
                </a:lnTo>
                <a:lnTo>
                  <a:pt x="245" y="841"/>
                </a:lnTo>
                <a:lnTo>
                  <a:pt x="247" y="862"/>
                </a:lnTo>
                <a:lnTo>
                  <a:pt x="249" y="883"/>
                </a:lnTo>
                <a:lnTo>
                  <a:pt x="251" y="905"/>
                </a:lnTo>
                <a:lnTo>
                  <a:pt x="252" y="926"/>
                </a:lnTo>
                <a:lnTo>
                  <a:pt x="254" y="948"/>
                </a:lnTo>
                <a:lnTo>
                  <a:pt x="256" y="970"/>
                </a:lnTo>
                <a:lnTo>
                  <a:pt x="257" y="991"/>
                </a:lnTo>
                <a:lnTo>
                  <a:pt x="259" y="1013"/>
                </a:lnTo>
                <a:lnTo>
                  <a:pt x="261" y="1034"/>
                </a:lnTo>
                <a:lnTo>
                  <a:pt x="263" y="1056"/>
                </a:lnTo>
                <a:lnTo>
                  <a:pt x="265" y="1077"/>
                </a:lnTo>
                <a:lnTo>
                  <a:pt x="266" y="1099"/>
                </a:lnTo>
                <a:lnTo>
                  <a:pt x="268" y="1121"/>
                </a:lnTo>
                <a:lnTo>
                  <a:pt x="269" y="1142"/>
                </a:lnTo>
                <a:lnTo>
                  <a:pt x="271" y="1164"/>
                </a:lnTo>
                <a:lnTo>
                  <a:pt x="273" y="1185"/>
                </a:lnTo>
                <a:lnTo>
                  <a:pt x="275" y="1206"/>
                </a:lnTo>
                <a:lnTo>
                  <a:pt x="277" y="1228"/>
                </a:lnTo>
                <a:lnTo>
                  <a:pt x="279" y="1249"/>
                </a:lnTo>
                <a:lnTo>
                  <a:pt x="280" y="1270"/>
                </a:lnTo>
                <a:lnTo>
                  <a:pt x="282" y="1291"/>
                </a:lnTo>
                <a:lnTo>
                  <a:pt x="284" y="1312"/>
                </a:lnTo>
                <a:lnTo>
                  <a:pt x="285" y="1333"/>
                </a:lnTo>
                <a:lnTo>
                  <a:pt x="287" y="1353"/>
                </a:lnTo>
                <a:lnTo>
                  <a:pt x="289" y="1374"/>
                </a:lnTo>
                <a:lnTo>
                  <a:pt x="291" y="1394"/>
                </a:lnTo>
                <a:lnTo>
                  <a:pt x="292" y="1414"/>
                </a:lnTo>
                <a:lnTo>
                  <a:pt x="294" y="1434"/>
                </a:lnTo>
                <a:lnTo>
                  <a:pt x="296" y="1454"/>
                </a:lnTo>
                <a:lnTo>
                  <a:pt x="298" y="1474"/>
                </a:lnTo>
                <a:lnTo>
                  <a:pt x="299" y="1493"/>
                </a:lnTo>
                <a:lnTo>
                  <a:pt x="301" y="1512"/>
                </a:lnTo>
                <a:lnTo>
                  <a:pt x="303" y="1531"/>
                </a:lnTo>
                <a:lnTo>
                  <a:pt x="304" y="1550"/>
                </a:lnTo>
                <a:lnTo>
                  <a:pt x="306" y="1569"/>
                </a:lnTo>
                <a:lnTo>
                  <a:pt x="308" y="1587"/>
                </a:lnTo>
                <a:lnTo>
                  <a:pt x="310" y="1605"/>
                </a:lnTo>
                <a:lnTo>
                  <a:pt x="312" y="1623"/>
                </a:lnTo>
                <a:lnTo>
                  <a:pt x="313" y="1641"/>
                </a:lnTo>
                <a:lnTo>
                  <a:pt x="315" y="1658"/>
                </a:lnTo>
                <a:lnTo>
                  <a:pt x="317" y="1675"/>
                </a:lnTo>
                <a:lnTo>
                  <a:pt x="318" y="1692"/>
                </a:lnTo>
                <a:lnTo>
                  <a:pt x="320" y="1708"/>
                </a:lnTo>
                <a:lnTo>
                  <a:pt x="322" y="1724"/>
                </a:lnTo>
                <a:lnTo>
                  <a:pt x="324" y="1740"/>
                </a:lnTo>
                <a:lnTo>
                  <a:pt x="325" y="1756"/>
                </a:lnTo>
                <a:lnTo>
                  <a:pt x="327" y="1771"/>
                </a:lnTo>
                <a:lnTo>
                  <a:pt x="329" y="1786"/>
                </a:lnTo>
                <a:lnTo>
                  <a:pt x="331" y="1801"/>
                </a:lnTo>
                <a:lnTo>
                  <a:pt x="332" y="1815"/>
                </a:lnTo>
                <a:lnTo>
                  <a:pt x="334" y="1829"/>
                </a:lnTo>
                <a:lnTo>
                  <a:pt x="336" y="1842"/>
                </a:lnTo>
                <a:lnTo>
                  <a:pt x="337" y="1856"/>
                </a:lnTo>
                <a:lnTo>
                  <a:pt x="339" y="1868"/>
                </a:lnTo>
                <a:lnTo>
                  <a:pt x="341" y="1881"/>
                </a:lnTo>
                <a:lnTo>
                  <a:pt x="343" y="1893"/>
                </a:lnTo>
                <a:lnTo>
                  <a:pt x="345" y="1904"/>
                </a:lnTo>
                <a:lnTo>
                  <a:pt x="346" y="1916"/>
                </a:lnTo>
                <a:lnTo>
                  <a:pt x="348" y="1927"/>
                </a:lnTo>
                <a:lnTo>
                  <a:pt x="350" y="1938"/>
                </a:lnTo>
                <a:lnTo>
                  <a:pt x="351" y="1948"/>
                </a:lnTo>
                <a:lnTo>
                  <a:pt x="353" y="1957"/>
                </a:lnTo>
                <a:lnTo>
                  <a:pt x="355" y="1967"/>
                </a:lnTo>
                <a:lnTo>
                  <a:pt x="357" y="1975"/>
                </a:lnTo>
                <a:lnTo>
                  <a:pt x="359" y="1984"/>
                </a:lnTo>
                <a:lnTo>
                  <a:pt x="360" y="1992"/>
                </a:lnTo>
                <a:lnTo>
                  <a:pt x="362" y="2000"/>
                </a:lnTo>
                <a:lnTo>
                  <a:pt x="364" y="2007"/>
                </a:lnTo>
                <a:lnTo>
                  <a:pt x="365" y="2014"/>
                </a:lnTo>
                <a:lnTo>
                  <a:pt x="367" y="2021"/>
                </a:lnTo>
                <a:lnTo>
                  <a:pt x="369" y="2027"/>
                </a:lnTo>
                <a:lnTo>
                  <a:pt x="371" y="2032"/>
                </a:lnTo>
                <a:lnTo>
                  <a:pt x="372" y="2037"/>
                </a:lnTo>
                <a:lnTo>
                  <a:pt x="374" y="2042"/>
                </a:lnTo>
                <a:lnTo>
                  <a:pt x="376" y="2046"/>
                </a:lnTo>
                <a:lnTo>
                  <a:pt x="378" y="2050"/>
                </a:lnTo>
                <a:lnTo>
                  <a:pt x="379" y="2053"/>
                </a:lnTo>
                <a:lnTo>
                  <a:pt x="381" y="2056"/>
                </a:lnTo>
                <a:lnTo>
                  <a:pt x="383" y="2058"/>
                </a:lnTo>
                <a:lnTo>
                  <a:pt x="384" y="2060"/>
                </a:lnTo>
                <a:lnTo>
                  <a:pt x="386" y="2062"/>
                </a:lnTo>
                <a:lnTo>
                  <a:pt x="388" y="2063"/>
                </a:lnTo>
                <a:lnTo>
                  <a:pt x="390" y="2063"/>
                </a:lnTo>
                <a:lnTo>
                  <a:pt x="392" y="2063"/>
                </a:lnTo>
                <a:lnTo>
                  <a:pt x="393" y="2063"/>
                </a:lnTo>
                <a:lnTo>
                  <a:pt x="395" y="2063"/>
                </a:lnTo>
                <a:lnTo>
                  <a:pt x="397" y="2061"/>
                </a:lnTo>
                <a:lnTo>
                  <a:pt x="398" y="2060"/>
                </a:lnTo>
                <a:lnTo>
                  <a:pt x="400" y="2058"/>
                </a:lnTo>
                <a:lnTo>
                  <a:pt x="402" y="2055"/>
                </a:lnTo>
                <a:lnTo>
                  <a:pt x="404" y="2052"/>
                </a:lnTo>
                <a:lnTo>
                  <a:pt x="405" y="2049"/>
                </a:lnTo>
                <a:lnTo>
                  <a:pt x="407" y="2045"/>
                </a:lnTo>
                <a:lnTo>
                  <a:pt x="409" y="2041"/>
                </a:lnTo>
                <a:lnTo>
                  <a:pt x="411" y="2036"/>
                </a:lnTo>
                <a:lnTo>
                  <a:pt x="412" y="2030"/>
                </a:lnTo>
                <a:lnTo>
                  <a:pt x="414" y="2025"/>
                </a:lnTo>
                <a:lnTo>
                  <a:pt x="416" y="2019"/>
                </a:lnTo>
                <a:lnTo>
                  <a:pt x="418" y="2012"/>
                </a:lnTo>
                <a:lnTo>
                  <a:pt x="419" y="2005"/>
                </a:lnTo>
                <a:lnTo>
                  <a:pt x="421" y="1998"/>
                </a:lnTo>
                <a:lnTo>
                  <a:pt x="423" y="1990"/>
                </a:lnTo>
                <a:lnTo>
                  <a:pt x="425" y="1981"/>
                </a:lnTo>
                <a:lnTo>
                  <a:pt x="426" y="1973"/>
                </a:lnTo>
                <a:lnTo>
                  <a:pt x="428" y="1964"/>
                </a:lnTo>
                <a:lnTo>
                  <a:pt x="430" y="1954"/>
                </a:lnTo>
                <a:lnTo>
                  <a:pt x="431" y="1945"/>
                </a:lnTo>
                <a:lnTo>
                  <a:pt x="433" y="1934"/>
                </a:lnTo>
                <a:lnTo>
                  <a:pt x="435" y="1924"/>
                </a:lnTo>
                <a:lnTo>
                  <a:pt x="437" y="1913"/>
                </a:lnTo>
                <a:lnTo>
                  <a:pt x="439" y="1901"/>
                </a:lnTo>
                <a:lnTo>
                  <a:pt x="440" y="1889"/>
                </a:lnTo>
                <a:lnTo>
                  <a:pt x="442" y="1877"/>
                </a:lnTo>
                <a:lnTo>
                  <a:pt x="444" y="1865"/>
                </a:lnTo>
                <a:lnTo>
                  <a:pt x="445" y="1851"/>
                </a:lnTo>
                <a:lnTo>
                  <a:pt x="447" y="1838"/>
                </a:lnTo>
                <a:lnTo>
                  <a:pt x="449" y="1824"/>
                </a:lnTo>
                <a:lnTo>
                  <a:pt x="451" y="1810"/>
                </a:lnTo>
                <a:lnTo>
                  <a:pt x="452" y="1796"/>
                </a:lnTo>
                <a:lnTo>
                  <a:pt x="454" y="1782"/>
                </a:lnTo>
                <a:lnTo>
                  <a:pt x="456" y="1766"/>
                </a:lnTo>
                <a:lnTo>
                  <a:pt x="458" y="1751"/>
                </a:lnTo>
                <a:lnTo>
                  <a:pt x="459" y="1735"/>
                </a:lnTo>
                <a:lnTo>
                  <a:pt x="461" y="1719"/>
                </a:lnTo>
                <a:lnTo>
                  <a:pt x="463" y="1703"/>
                </a:lnTo>
                <a:lnTo>
                  <a:pt x="464" y="1687"/>
                </a:lnTo>
                <a:lnTo>
                  <a:pt x="466" y="1670"/>
                </a:lnTo>
                <a:lnTo>
                  <a:pt x="468" y="1653"/>
                </a:lnTo>
                <a:lnTo>
                  <a:pt x="470" y="1635"/>
                </a:lnTo>
                <a:lnTo>
                  <a:pt x="472" y="1618"/>
                </a:lnTo>
                <a:lnTo>
                  <a:pt x="473" y="1600"/>
                </a:lnTo>
                <a:lnTo>
                  <a:pt x="475" y="1582"/>
                </a:lnTo>
                <a:lnTo>
                  <a:pt x="477" y="1563"/>
                </a:lnTo>
                <a:lnTo>
                  <a:pt x="478" y="1544"/>
                </a:lnTo>
                <a:lnTo>
                  <a:pt x="480" y="1526"/>
                </a:lnTo>
                <a:lnTo>
                  <a:pt x="482" y="1506"/>
                </a:lnTo>
                <a:lnTo>
                  <a:pt x="484" y="1487"/>
                </a:lnTo>
                <a:lnTo>
                  <a:pt x="486" y="1468"/>
                </a:lnTo>
                <a:lnTo>
                  <a:pt x="487" y="1448"/>
                </a:lnTo>
                <a:lnTo>
                  <a:pt x="489" y="1428"/>
                </a:lnTo>
                <a:lnTo>
                  <a:pt x="491" y="1408"/>
                </a:lnTo>
                <a:lnTo>
                  <a:pt x="492" y="1388"/>
                </a:lnTo>
                <a:lnTo>
                  <a:pt x="494" y="1368"/>
                </a:lnTo>
                <a:lnTo>
                  <a:pt x="496" y="1347"/>
                </a:lnTo>
                <a:lnTo>
                  <a:pt x="498" y="1326"/>
                </a:lnTo>
                <a:lnTo>
                  <a:pt x="499" y="1306"/>
                </a:lnTo>
                <a:lnTo>
                  <a:pt x="501" y="1285"/>
                </a:lnTo>
                <a:lnTo>
                  <a:pt x="503" y="1264"/>
                </a:lnTo>
                <a:lnTo>
                  <a:pt x="505" y="1242"/>
                </a:lnTo>
                <a:lnTo>
                  <a:pt x="507" y="1221"/>
                </a:lnTo>
                <a:lnTo>
                  <a:pt x="508" y="1200"/>
                </a:lnTo>
                <a:lnTo>
                  <a:pt x="510" y="1179"/>
                </a:lnTo>
                <a:lnTo>
                  <a:pt x="511" y="1157"/>
                </a:lnTo>
                <a:lnTo>
                  <a:pt x="513" y="1136"/>
                </a:lnTo>
                <a:lnTo>
                  <a:pt x="515" y="1114"/>
                </a:lnTo>
                <a:lnTo>
                  <a:pt x="517" y="1092"/>
                </a:lnTo>
                <a:lnTo>
                  <a:pt x="519" y="1071"/>
                </a:lnTo>
                <a:lnTo>
                  <a:pt x="520" y="1049"/>
                </a:lnTo>
                <a:lnTo>
                  <a:pt x="522" y="1028"/>
                </a:lnTo>
                <a:lnTo>
                  <a:pt x="524" y="1006"/>
                </a:lnTo>
                <a:lnTo>
                  <a:pt x="525" y="985"/>
                </a:lnTo>
                <a:lnTo>
                  <a:pt x="527" y="963"/>
                </a:lnTo>
                <a:lnTo>
                  <a:pt x="529" y="941"/>
                </a:lnTo>
                <a:lnTo>
                  <a:pt x="531" y="920"/>
                </a:lnTo>
                <a:lnTo>
                  <a:pt x="532" y="898"/>
                </a:lnTo>
                <a:lnTo>
                  <a:pt x="534" y="877"/>
                </a:lnTo>
                <a:lnTo>
                  <a:pt x="536" y="856"/>
                </a:lnTo>
                <a:lnTo>
                  <a:pt x="538" y="835"/>
                </a:lnTo>
                <a:lnTo>
                  <a:pt x="540" y="813"/>
                </a:lnTo>
                <a:lnTo>
                  <a:pt x="541" y="792"/>
                </a:lnTo>
                <a:lnTo>
                  <a:pt x="543" y="771"/>
                </a:lnTo>
                <a:lnTo>
                  <a:pt x="544" y="750"/>
                </a:lnTo>
                <a:lnTo>
                  <a:pt x="546" y="730"/>
                </a:lnTo>
                <a:lnTo>
                  <a:pt x="548" y="709"/>
                </a:lnTo>
                <a:lnTo>
                  <a:pt x="550" y="689"/>
                </a:lnTo>
                <a:lnTo>
                  <a:pt x="552" y="668"/>
                </a:lnTo>
                <a:lnTo>
                  <a:pt x="553" y="648"/>
                </a:lnTo>
                <a:lnTo>
                  <a:pt x="555" y="628"/>
                </a:lnTo>
                <a:lnTo>
                  <a:pt x="557" y="608"/>
                </a:lnTo>
                <a:lnTo>
                  <a:pt x="558" y="589"/>
                </a:lnTo>
                <a:lnTo>
                  <a:pt x="560" y="569"/>
                </a:lnTo>
                <a:lnTo>
                  <a:pt x="562" y="550"/>
                </a:lnTo>
                <a:lnTo>
                  <a:pt x="564" y="531"/>
                </a:lnTo>
                <a:lnTo>
                  <a:pt x="566" y="512"/>
                </a:lnTo>
                <a:lnTo>
                  <a:pt x="567" y="494"/>
                </a:lnTo>
                <a:lnTo>
                  <a:pt x="569" y="476"/>
                </a:lnTo>
                <a:lnTo>
                  <a:pt x="571" y="458"/>
                </a:lnTo>
                <a:lnTo>
                  <a:pt x="573" y="440"/>
                </a:lnTo>
                <a:lnTo>
                  <a:pt x="574" y="422"/>
                </a:lnTo>
                <a:lnTo>
                  <a:pt x="576" y="405"/>
                </a:lnTo>
                <a:lnTo>
                  <a:pt x="578" y="388"/>
                </a:lnTo>
                <a:lnTo>
                  <a:pt x="579" y="371"/>
                </a:lnTo>
                <a:lnTo>
                  <a:pt x="581" y="355"/>
                </a:lnTo>
                <a:lnTo>
                  <a:pt x="583" y="338"/>
                </a:lnTo>
                <a:lnTo>
                  <a:pt x="585" y="323"/>
                </a:lnTo>
                <a:lnTo>
                  <a:pt x="587" y="307"/>
                </a:lnTo>
                <a:lnTo>
                  <a:pt x="588" y="292"/>
                </a:lnTo>
                <a:lnTo>
                  <a:pt x="590" y="277"/>
                </a:lnTo>
                <a:lnTo>
                  <a:pt x="591" y="262"/>
                </a:lnTo>
                <a:lnTo>
                  <a:pt x="593" y="248"/>
                </a:lnTo>
                <a:lnTo>
                  <a:pt x="595" y="234"/>
                </a:lnTo>
                <a:lnTo>
                  <a:pt x="597" y="221"/>
                </a:lnTo>
                <a:lnTo>
                  <a:pt x="599" y="208"/>
                </a:lnTo>
                <a:lnTo>
                  <a:pt x="600" y="195"/>
                </a:lnTo>
                <a:lnTo>
                  <a:pt x="602" y="182"/>
                </a:lnTo>
                <a:lnTo>
                  <a:pt x="604" y="170"/>
                </a:lnTo>
                <a:lnTo>
                  <a:pt x="606" y="159"/>
                </a:lnTo>
                <a:lnTo>
                  <a:pt x="607" y="147"/>
                </a:lnTo>
                <a:lnTo>
                  <a:pt x="609" y="136"/>
                </a:lnTo>
                <a:lnTo>
                  <a:pt x="611" y="126"/>
                </a:lnTo>
                <a:lnTo>
                  <a:pt x="612" y="116"/>
                </a:lnTo>
                <a:lnTo>
                  <a:pt x="614" y="106"/>
                </a:lnTo>
                <a:lnTo>
                  <a:pt x="616" y="97"/>
                </a:lnTo>
                <a:lnTo>
                  <a:pt x="618" y="88"/>
                </a:lnTo>
                <a:lnTo>
                  <a:pt x="620" y="79"/>
                </a:lnTo>
                <a:lnTo>
                  <a:pt x="621" y="71"/>
                </a:lnTo>
                <a:lnTo>
                  <a:pt x="623" y="64"/>
                </a:lnTo>
                <a:lnTo>
                  <a:pt x="625" y="56"/>
                </a:lnTo>
                <a:lnTo>
                  <a:pt x="626" y="50"/>
                </a:lnTo>
                <a:lnTo>
                  <a:pt x="628" y="43"/>
                </a:lnTo>
                <a:lnTo>
                  <a:pt x="630" y="37"/>
                </a:lnTo>
                <a:lnTo>
                  <a:pt x="632" y="32"/>
                </a:lnTo>
                <a:lnTo>
                  <a:pt x="634" y="27"/>
                </a:lnTo>
                <a:lnTo>
                  <a:pt x="635" y="22"/>
                </a:lnTo>
                <a:lnTo>
                  <a:pt x="637" y="18"/>
                </a:lnTo>
                <a:lnTo>
                  <a:pt x="639" y="14"/>
                </a:lnTo>
                <a:lnTo>
                  <a:pt x="640" y="11"/>
                </a:lnTo>
                <a:lnTo>
                  <a:pt x="642" y="8"/>
                </a:lnTo>
                <a:lnTo>
                  <a:pt x="644" y="6"/>
                </a:lnTo>
                <a:lnTo>
                  <a:pt x="646" y="4"/>
                </a:lnTo>
                <a:lnTo>
                  <a:pt x="647" y="2"/>
                </a:lnTo>
                <a:lnTo>
                  <a:pt x="649" y="1"/>
                </a:lnTo>
                <a:lnTo>
                  <a:pt x="651" y="1"/>
                </a:lnTo>
                <a:lnTo>
                  <a:pt x="653" y="1"/>
                </a:lnTo>
                <a:lnTo>
                  <a:pt x="654" y="1"/>
                </a:lnTo>
                <a:lnTo>
                  <a:pt x="656" y="2"/>
                </a:lnTo>
                <a:lnTo>
                  <a:pt x="658" y="3"/>
                </a:lnTo>
                <a:lnTo>
                  <a:pt x="659" y="5"/>
                </a:lnTo>
                <a:lnTo>
                  <a:pt x="661" y="7"/>
                </a:lnTo>
                <a:lnTo>
                  <a:pt x="663" y="9"/>
                </a:lnTo>
                <a:lnTo>
                  <a:pt x="665" y="12"/>
                </a:lnTo>
                <a:lnTo>
                  <a:pt x="667" y="16"/>
                </a:lnTo>
                <a:lnTo>
                  <a:pt x="668" y="20"/>
                </a:lnTo>
                <a:lnTo>
                  <a:pt x="670" y="25"/>
                </a:lnTo>
                <a:lnTo>
                  <a:pt x="672" y="29"/>
                </a:lnTo>
                <a:lnTo>
                  <a:pt x="673" y="34"/>
                </a:lnTo>
                <a:lnTo>
                  <a:pt x="675" y="40"/>
                </a:lnTo>
                <a:lnTo>
                  <a:pt x="677" y="46"/>
                </a:lnTo>
                <a:lnTo>
                  <a:pt x="679" y="53"/>
                </a:lnTo>
                <a:lnTo>
                  <a:pt x="680" y="60"/>
                </a:lnTo>
                <a:lnTo>
                  <a:pt x="682" y="67"/>
                </a:lnTo>
                <a:lnTo>
                  <a:pt x="684" y="75"/>
                </a:lnTo>
                <a:lnTo>
                  <a:pt x="686" y="84"/>
                </a:lnTo>
                <a:lnTo>
                  <a:pt x="687" y="92"/>
                </a:lnTo>
                <a:lnTo>
                  <a:pt x="689" y="101"/>
                </a:lnTo>
                <a:lnTo>
                  <a:pt x="691" y="111"/>
                </a:lnTo>
                <a:lnTo>
                  <a:pt x="692" y="121"/>
                </a:lnTo>
                <a:lnTo>
                  <a:pt x="694" y="131"/>
                </a:lnTo>
                <a:lnTo>
                  <a:pt x="696" y="142"/>
                </a:lnTo>
                <a:lnTo>
                  <a:pt x="698" y="153"/>
                </a:lnTo>
                <a:lnTo>
                  <a:pt x="700" y="164"/>
                </a:lnTo>
                <a:lnTo>
                  <a:pt x="701" y="176"/>
                </a:lnTo>
                <a:lnTo>
                  <a:pt x="703" y="188"/>
                </a:lnTo>
                <a:lnTo>
                  <a:pt x="705" y="201"/>
                </a:lnTo>
                <a:lnTo>
                  <a:pt x="706" y="214"/>
                </a:lnTo>
                <a:lnTo>
                  <a:pt x="708" y="228"/>
                </a:lnTo>
                <a:lnTo>
                  <a:pt x="710" y="241"/>
                </a:lnTo>
                <a:lnTo>
                  <a:pt x="712" y="255"/>
                </a:lnTo>
                <a:lnTo>
                  <a:pt x="714" y="270"/>
                </a:lnTo>
                <a:lnTo>
                  <a:pt x="715" y="284"/>
                </a:lnTo>
                <a:lnTo>
                  <a:pt x="717" y="299"/>
                </a:lnTo>
                <a:lnTo>
                  <a:pt x="719" y="315"/>
                </a:lnTo>
                <a:lnTo>
                  <a:pt x="720" y="330"/>
                </a:lnTo>
                <a:lnTo>
                  <a:pt x="722" y="346"/>
                </a:lnTo>
                <a:lnTo>
                  <a:pt x="724" y="363"/>
                </a:lnTo>
                <a:lnTo>
                  <a:pt x="726" y="379"/>
                </a:lnTo>
                <a:lnTo>
                  <a:pt x="727" y="396"/>
                </a:lnTo>
                <a:lnTo>
                  <a:pt x="729" y="413"/>
                </a:lnTo>
                <a:lnTo>
                  <a:pt x="731" y="431"/>
                </a:lnTo>
                <a:lnTo>
                  <a:pt x="733" y="449"/>
                </a:lnTo>
                <a:lnTo>
                  <a:pt x="734" y="466"/>
                </a:lnTo>
                <a:lnTo>
                  <a:pt x="736" y="485"/>
                </a:lnTo>
                <a:lnTo>
                  <a:pt x="738" y="503"/>
                </a:lnTo>
                <a:lnTo>
                  <a:pt x="739" y="522"/>
                </a:lnTo>
                <a:lnTo>
                  <a:pt x="741" y="541"/>
                </a:lnTo>
                <a:lnTo>
                  <a:pt x="743" y="560"/>
                </a:lnTo>
                <a:lnTo>
                  <a:pt x="745" y="579"/>
                </a:lnTo>
                <a:lnTo>
                  <a:pt x="747" y="599"/>
                </a:lnTo>
                <a:lnTo>
                  <a:pt x="748" y="618"/>
                </a:lnTo>
                <a:lnTo>
                  <a:pt x="750" y="638"/>
                </a:lnTo>
                <a:lnTo>
                  <a:pt x="752" y="658"/>
                </a:lnTo>
                <a:lnTo>
                  <a:pt x="753" y="679"/>
                </a:lnTo>
                <a:lnTo>
                  <a:pt x="755" y="699"/>
                </a:lnTo>
                <a:lnTo>
                  <a:pt x="757" y="719"/>
                </a:lnTo>
                <a:lnTo>
                  <a:pt x="759" y="740"/>
                </a:lnTo>
                <a:lnTo>
                  <a:pt x="760" y="761"/>
                </a:lnTo>
                <a:lnTo>
                  <a:pt x="762" y="782"/>
                </a:lnTo>
                <a:lnTo>
                  <a:pt x="764" y="803"/>
                </a:lnTo>
                <a:lnTo>
                  <a:pt x="766" y="824"/>
                </a:lnTo>
                <a:lnTo>
                  <a:pt x="767" y="845"/>
                </a:lnTo>
                <a:lnTo>
                  <a:pt x="769" y="867"/>
                </a:lnTo>
                <a:lnTo>
                  <a:pt x="771" y="888"/>
                </a:lnTo>
                <a:lnTo>
                  <a:pt x="773" y="909"/>
                </a:lnTo>
                <a:lnTo>
                  <a:pt x="774" y="931"/>
                </a:lnTo>
                <a:lnTo>
                  <a:pt x="776" y="952"/>
                </a:lnTo>
                <a:lnTo>
                  <a:pt x="778" y="974"/>
                </a:lnTo>
                <a:lnTo>
                  <a:pt x="780" y="995"/>
                </a:lnTo>
                <a:lnTo>
                  <a:pt x="781" y="1017"/>
                </a:lnTo>
                <a:lnTo>
                  <a:pt x="783" y="1039"/>
                </a:lnTo>
                <a:lnTo>
                  <a:pt x="785" y="1060"/>
                </a:lnTo>
                <a:lnTo>
                  <a:pt x="786" y="1082"/>
                </a:lnTo>
                <a:lnTo>
                  <a:pt x="788" y="1103"/>
                </a:lnTo>
                <a:lnTo>
                  <a:pt x="790" y="1125"/>
                </a:lnTo>
                <a:lnTo>
                  <a:pt x="792" y="1147"/>
                </a:lnTo>
                <a:lnTo>
                  <a:pt x="794" y="1168"/>
                </a:lnTo>
                <a:lnTo>
                  <a:pt x="795" y="1189"/>
                </a:lnTo>
                <a:lnTo>
                  <a:pt x="797" y="1211"/>
                </a:lnTo>
                <a:lnTo>
                  <a:pt x="799" y="1232"/>
                </a:lnTo>
                <a:lnTo>
                  <a:pt x="800" y="1253"/>
                </a:lnTo>
                <a:lnTo>
                  <a:pt x="802" y="1274"/>
                </a:lnTo>
                <a:lnTo>
                  <a:pt x="804" y="1295"/>
                </a:lnTo>
                <a:lnTo>
                  <a:pt x="806" y="1316"/>
                </a:lnTo>
                <a:lnTo>
                  <a:pt x="807" y="1337"/>
                </a:lnTo>
                <a:lnTo>
                  <a:pt x="809" y="1357"/>
                </a:lnTo>
                <a:lnTo>
                  <a:pt x="811" y="1378"/>
                </a:lnTo>
                <a:lnTo>
                  <a:pt x="813" y="1398"/>
                </a:lnTo>
                <a:lnTo>
                  <a:pt x="814" y="1418"/>
                </a:lnTo>
                <a:lnTo>
                  <a:pt x="816" y="1438"/>
                </a:lnTo>
                <a:lnTo>
                  <a:pt x="818" y="1458"/>
                </a:lnTo>
                <a:lnTo>
                  <a:pt x="819" y="1477"/>
                </a:lnTo>
                <a:lnTo>
                  <a:pt x="821" y="1497"/>
                </a:lnTo>
                <a:lnTo>
                  <a:pt x="823" y="1516"/>
                </a:lnTo>
                <a:lnTo>
                  <a:pt x="825" y="1535"/>
                </a:lnTo>
                <a:lnTo>
                  <a:pt x="827" y="1554"/>
                </a:lnTo>
                <a:lnTo>
                  <a:pt x="828" y="1573"/>
                </a:lnTo>
                <a:lnTo>
                  <a:pt x="830" y="1591"/>
                </a:lnTo>
                <a:lnTo>
                  <a:pt x="832" y="1609"/>
                </a:lnTo>
                <a:lnTo>
                  <a:pt x="833" y="1627"/>
                </a:lnTo>
                <a:lnTo>
                  <a:pt x="835" y="1644"/>
                </a:lnTo>
                <a:lnTo>
                  <a:pt x="837" y="1661"/>
                </a:lnTo>
                <a:lnTo>
                  <a:pt x="839" y="1678"/>
                </a:lnTo>
                <a:lnTo>
                  <a:pt x="841" y="1695"/>
                </a:lnTo>
                <a:lnTo>
                  <a:pt x="842" y="1711"/>
                </a:lnTo>
                <a:lnTo>
                  <a:pt x="844" y="1727"/>
                </a:lnTo>
                <a:lnTo>
                  <a:pt x="846" y="1743"/>
                </a:lnTo>
                <a:lnTo>
                  <a:pt x="847" y="1759"/>
                </a:lnTo>
                <a:lnTo>
                  <a:pt x="849" y="1774"/>
                </a:lnTo>
                <a:lnTo>
                  <a:pt x="851" y="1789"/>
                </a:lnTo>
                <a:lnTo>
                  <a:pt x="853" y="1803"/>
                </a:lnTo>
                <a:lnTo>
                  <a:pt x="854" y="1818"/>
                </a:lnTo>
                <a:lnTo>
                  <a:pt x="856" y="1832"/>
                </a:lnTo>
                <a:lnTo>
                  <a:pt x="858" y="1845"/>
                </a:lnTo>
                <a:lnTo>
                  <a:pt x="860" y="1858"/>
                </a:lnTo>
                <a:lnTo>
                  <a:pt x="862" y="1871"/>
                </a:lnTo>
                <a:lnTo>
                  <a:pt x="863" y="1883"/>
                </a:lnTo>
                <a:lnTo>
                  <a:pt x="865" y="1895"/>
                </a:lnTo>
                <a:lnTo>
                  <a:pt x="866" y="1907"/>
                </a:lnTo>
                <a:lnTo>
                  <a:pt x="868" y="1918"/>
                </a:lnTo>
                <a:lnTo>
                  <a:pt x="870" y="1929"/>
                </a:lnTo>
                <a:lnTo>
                  <a:pt x="872" y="1939"/>
                </a:lnTo>
                <a:lnTo>
                  <a:pt x="874" y="1950"/>
                </a:lnTo>
                <a:lnTo>
                  <a:pt x="875" y="1959"/>
                </a:lnTo>
                <a:lnTo>
                  <a:pt x="877" y="1968"/>
                </a:lnTo>
                <a:lnTo>
                  <a:pt x="879" y="1977"/>
                </a:lnTo>
                <a:lnTo>
                  <a:pt x="880" y="1986"/>
                </a:lnTo>
                <a:lnTo>
                  <a:pt x="882" y="1994"/>
                </a:lnTo>
                <a:lnTo>
                  <a:pt x="884" y="2001"/>
                </a:lnTo>
                <a:lnTo>
                  <a:pt x="886" y="2009"/>
                </a:lnTo>
                <a:lnTo>
                  <a:pt x="887" y="2015"/>
                </a:lnTo>
                <a:lnTo>
                  <a:pt x="889" y="2022"/>
                </a:lnTo>
                <a:lnTo>
                  <a:pt x="891" y="2028"/>
                </a:lnTo>
                <a:lnTo>
                  <a:pt x="893" y="2033"/>
                </a:lnTo>
                <a:lnTo>
                  <a:pt x="895" y="2038"/>
                </a:lnTo>
                <a:lnTo>
                  <a:pt x="896" y="2043"/>
                </a:lnTo>
                <a:lnTo>
                  <a:pt x="898" y="2047"/>
                </a:lnTo>
                <a:lnTo>
                  <a:pt x="899" y="2050"/>
                </a:lnTo>
                <a:lnTo>
                  <a:pt x="901" y="2054"/>
                </a:lnTo>
                <a:lnTo>
                  <a:pt x="903" y="2056"/>
                </a:lnTo>
                <a:lnTo>
                  <a:pt x="905" y="2059"/>
                </a:lnTo>
                <a:lnTo>
                  <a:pt x="907" y="2060"/>
                </a:lnTo>
                <a:lnTo>
                  <a:pt x="908" y="2062"/>
                </a:lnTo>
                <a:lnTo>
                  <a:pt x="910" y="2063"/>
                </a:lnTo>
                <a:lnTo>
                  <a:pt x="912" y="2063"/>
                </a:lnTo>
                <a:lnTo>
                  <a:pt x="913" y="2063"/>
                </a:lnTo>
                <a:lnTo>
                  <a:pt x="915" y="2063"/>
                </a:lnTo>
                <a:lnTo>
                  <a:pt x="917" y="2062"/>
                </a:lnTo>
                <a:lnTo>
                  <a:pt x="919" y="2061"/>
                </a:lnTo>
                <a:lnTo>
                  <a:pt x="921" y="2059"/>
                </a:lnTo>
                <a:lnTo>
                  <a:pt x="922" y="2057"/>
                </a:lnTo>
                <a:lnTo>
                  <a:pt x="924" y="2054"/>
                </a:lnTo>
                <a:lnTo>
                  <a:pt x="926" y="2051"/>
                </a:lnTo>
                <a:lnTo>
                  <a:pt x="928" y="2048"/>
                </a:lnTo>
                <a:lnTo>
                  <a:pt x="929" y="2044"/>
                </a:lnTo>
                <a:lnTo>
                  <a:pt x="931" y="2039"/>
                </a:lnTo>
                <a:lnTo>
                  <a:pt x="933" y="2034"/>
                </a:lnTo>
                <a:lnTo>
                  <a:pt x="934" y="2029"/>
                </a:lnTo>
                <a:lnTo>
                  <a:pt x="936" y="2024"/>
                </a:lnTo>
                <a:lnTo>
                  <a:pt x="938" y="2017"/>
                </a:lnTo>
                <a:lnTo>
                  <a:pt x="940" y="2011"/>
                </a:lnTo>
                <a:lnTo>
                  <a:pt x="942" y="2004"/>
                </a:lnTo>
                <a:lnTo>
                  <a:pt x="943" y="1996"/>
                </a:lnTo>
                <a:lnTo>
                  <a:pt x="945" y="1988"/>
                </a:lnTo>
                <a:lnTo>
                  <a:pt x="947" y="1980"/>
                </a:lnTo>
                <a:lnTo>
                  <a:pt x="948" y="1971"/>
                </a:lnTo>
                <a:lnTo>
                  <a:pt x="950" y="1962"/>
                </a:lnTo>
                <a:lnTo>
                  <a:pt x="952" y="1953"/>
                </a:lnTo>
                <a:lnTo>
                  <a:pt x="954" y="1942"/>
                </a:lnTo>
                <a:lnTo>
                  <a:pt x="955" y="1932"/>
                </a:lnTo>
                <a:lnTo>
                  <a:pt x="957" y="1921"/>
                </a:lnTo>
                <a:lnTo>
                  <a:pt x="959" y="1910"/>
                </a:lnTo>
                <a:lnTo>
                  <a:pt x="961" y="1899"/>
                </a:lnTo>
                <a:lnTo>
                  <a:pt x="962" y="1887"/>
                </a:lnTo>
                <a:lnTo>
                  <a:pt x="964" y="1875"/>
                </a:lnTo>
                <a:lnTo>
                  <a:pt x="966" y="1862"/>
                </a:lnTo>
                <a:lnTo>
                  <a:pt x="967" y="1849"/>
                </a:lnTo>
                <a:lnTo>
                  <a:pt x="969" y="1836"/>
                </a:lnTo>
                <a:lnTo>
                  <a:pt x="971" y="1822"/>
                </a:lnTo>
                <a:lnTo>
                  <a:pt x="973" y="1808"/>
                </a:lnTo>
                <a:lnTo>
                  <a:pt x="975" y="1793"/>
                </a:lnTo>
                <a:lnTo>
                  <a:pt x="976" y="1779"/>
                </a:lnTo>
                <a:lnTo>
                  <a:pt x="978" y="1763"/>
                </a:lnTo>
                <a:lnTo>
                  <a:pt x="980" y="1748"/>
                </a:lnTo>
                <a:lnTo>
                  <a:pt x="981" y="1732"/>
                </a:lnTo>
                <a:lnTo>
                  <a:pt x="983" y="1716"/>
                </a:lnTo>
                <a:lnTo>
                  <a:pt x="985" y="1700"/>
                </a:lnTo>
                <a:lnTo>
                  <a:pt x="987" y="1683"/>
                </a:lnTo>
                <a:lnTo>
                  <a:pt x="989" y="1666"/>
                </a:lnTo>
                <a:lnTo>
                  <a:pt x="990" y="1649"/>
                </a:lnTo>
                <a:lnTo>
                  <a:pt x="992" y="1632"/>
                </a:lnTo>
                <a:lnTo>
                  <a:pt x="994" y="1614"/>
                </a:lnTo>
                <a:lnTo>
                  <a:pt x="995" y="1596"/>
                </a:lnTo>
                <a:lnTo>
                  <a:pt x="997" y="1578"/>
                </a:lnTo>
                <a:lnTo>
                  <a:pt x="999" y="1559"/>
                </a:lnTo>
                <a:lnTo>
                  <a:pt x="1001" y="1541"/>
                </a:lnTo>
                <a:lnTo>
                  <a:pt x="1002" y="1522"/>
                </a:lnTo>
                <a:lnTo>
                  <a:pt x="1004" y="1503"/>
                </a:lnTo>
                <a:lnTo>
                  <a:pt x="1006" y="1483"/>
                </a:lnTo>
                <a:lnTo>
                  <a:pt x="1008" y="1464"/>
                </a:lnTo>
                <a:lnTo>
                  <a:pt x="1009" y="1444"/>
                </a:lnTo>
                <a:lnTo>
                  <a:pt x="1011" y="1424"/>
                </a:lnTo>
                <a:lnTo>
                  <a:pt x="1013" y="1404"/>
                </a:lnTo>
                <a:lnTo>
                  <a:pt x="1014" y="1384"/>
                </a:lnTo>
                <a:lnTo>
                  <a:pt x="1016" y="1363"/>
                </a:lnTo>
                <a:lnTo>
                  <a:pt x="1018" y="1343"/>
                </a:lnTo>
                <a:lnTo>
                  <a:pt x="1020" y="1322"/>
                </a:lnTo>
                <a:lnTo>
                  <a:pt x="1022" y="1301"/>
                </a:lnTo>
                <a:lnTo>
                  <a:pt x="1023" y="1280"/>
                </a:lnTo>
                <a:lnTo>
                  <a:pt x="1025" y="1259"/>
                </a:lnTo>
                <a:lnTo>
                  <a:pt x="1027" y="1238"/>
                </a:lnTo>
                <a:lnTo>
                  <a:pt x="1028" y="1217"/>
                </a:lnTo>
                <a:lnTo>
                  <a:pt x="1030" y="1196"/>
                </a:lnTo>
                <a:lnTo>
                  <a:pt x="1032" y="1174"/>
                </a:lnTo>
                <a:lnTo>
                  <a:pt x="1034" y="1153"/>
                </a:lnTo>
                <a:lnTo>
                  <a:pt x="1035" y="1132"/>
                </a:lnTo>
                <a:lnTo>
                  <a:pt x="1037" y="1110"/>
                </a:lnTo>
                <a:lnTo>
                  <a:pt x="1039" y="1088"/>
                </a:lnTo>
                <a:lnTo>
                  <a:pt x="1041" y="1067"/>
                </a:lnTo>
                <a:lnTo>
                  <a:pt x="1042" y="1045"/>
                </a:lnTo>
                <a:lnTo>
                  <a:pt x="1044" y="1023"/>
                </a:lnTo>
                <a:lnTo>
                  <a:pt x="1046" y="1002"/>
                </a:lnTo>
                <a:lnTo>
                  <a:pt x="1047" y="980"/>
                </a:lnTo>
                <a:lnTo>
                  <a:pt x="1049" y="959"/>
                </a:lnTo>
                <a:lnTo>
                  <a:pt x="1051" y="937"/>
                </a:lnTo>
                <a:lnTo>
                  <a:pt x="1053" y="916"/>
                </a:lnTo>
                <a:lnTo>
                  <a:pt x="1055" y="894"/>
                </a:lnTo>
                <a:lnTo>
                  <a:pt x="1056" y="873"/>
                </a:lnTo>
                <a:lnTo>
                  <a:pt x="1058" y="852"/>
                </a:lnTo>
                <a:lnTo>
                  <a:pt x="1060" y="830"/>
                </a:lnTo>
                <a:lnTo>
                  <a:pt x="1061" y="809"/>
                </a:lnTo>
                <a:lnTo>
                  <a:pt x="1063" y="788"/>
                </a:lnTo>
                <a:lnTo>
                  <a:pt x="1065" y="767"/>
                </a:lnTo>
                <a:lnTo>
                  <a:pt x="1067" y="746"/>
                </a:lnTo>
                <a:lnTo>
                  <a:pt x="1069" y="726"/>
                </a:lnTo>
                <a:lnTo>
                  <a:pt x="1070" y="705"/>
                </a:lnTo>
                <a:lnTo>
                  <a:pt x="1072" y="685"/>
                </a:lnTo>
                <a:lnTo>
                  <a:pt x="1074" y="664"/>
                </a:lnTo>
                <a:lnTo>
                  <a:pt x="1075" y="644"/>
                </a:lnTo>
                <a:lnTo>
                  <a:pt x="1077" y="624"/>
                </a:lnTo>
                <a:lnTo>
                  <a:pt x="1079" y="605"/>
                </a:lnTo>
                <a:lnTo>
                  <a:pt x="1081" y="585"/>
                </a:lnTo>
                <a:lnTo>
                  <a:pt x="1082" y="565"/>
                </a:lnTo>
                <a:lnTo>
                  <a:pt x="1084" y="546"/>
                </a:lnTo>
                <a:lnTo>
                  <a:pt x="1086" y="527"/>
                </a:lnTo>
                <a:lnTo>
                  <a:pt x="1088" y="509"/>
                </a:lnTo>
                <a:lnTo>
                  <a:pt x="1089" y="490"/>
                </a:lnTo>
                <a:lnTo>
                  <a:pt x="1091" y="472"/>
                </a:lnTo>
                <a:lnTo>
                  <a:pt x="1093" y="454"/>
                </a:lnTo>
                <a:lnTo>
                  <a:pt x="1094" y="436"/>
                </a:lnTo>
                <a:lnTo>
                  <a:pt x="1096" y="418"/>
                </a:lnTo>
                <a:lnTo>
                  <a:pt x="1098" y="401"/>
                </a:lnTo>
                <a:lnTo>
                  <a:pt x="1100" y="384"/>
                </a:lnTo>
                <a:lnTo>
                  <a:pt x="1102" y="368"/>
                </a:lnTo>
                <a:lnTo>
                  <a:pt x="1103" y="351"/>
                </a:lnTo>
                <a:lnTo>
                  <a:pt x="1105" y="335"/>
                </a:lnTo>
                <a:lnTo>
                  <a:pt x="1107" y="319"/>
                </a:lnTo>
                <a:lnTo>
                  <a:pt x="1108" y="304"/>
                </a:lnTo>
                <a:lnTo>
                  <a:pt x="1110" y="289"/>
                </a:lnTo>
                <a:lnTo>
                  <a:pt x="1112" y="274"/>
                </a:lnTo>
                <a:lnTo>
                  <a:pt x="1114" y="259"/>
                </a:lnTo>
                <a:lnTo>
                  <a:pt x="1115" y="245"/>
                </a:lnTo>
                <a:lnTo>
                  <a:pt x="1117" y="232"/>
                </a:lnTo>
                <a:lnTo>
                  <a:pt x="1119" y="218"/>
                </a:lnTo>
                <a:lnTo>
                  <a:pt x="1121" y="205"/>
                </a:lnTo>
                <a:lnTo>
                  <a:pt x="1122" y="192"/>
                </a:lnTo>
                <a:lnTo>
                  <a:pt x="1124" y="180"/>
                </a:lnTo>
                <a:lnTo>
                  <a:pt x="1126" y="168"/>
                </a:lnTo>
                <a:lnTo>
                  <a:pt x="1128" y="156"/>
                </a:lnTo>
                <a:lnTo>
                  <a:pt x="1129" y="145"/>
                </a:lnTo>
                <a:lnTo>
                  <a:pt x="1131" y="134"/>
                </a:lnTo>
                <a:lnTo>
                  <a:pt x="1133" y="124"/>
                </a:lnTo>
                <a:lnTo>
                  <a:pt x="1135" y="114"/>
                </a:lnTo>
                <a:lnTo>
                  <a:pt x="1136" y="104"/>
                </a:lnTo>
                <a:lnTo>
                  <a:pt x="1138" y="95"/>
                </a:lnTo>
                <a:lnTo>
                  <a:pt x="1140" y="86"/>
                </a:lnTo>
                <a:lnTo>
                  <a:pt x="1141" y="78"/>
                </a:lnTo>
                <a:lnTo>
                  <a:pt x="1143" y="70"/>
                </a:lnTo>
                <a:lnTo>
                  <a:pt x="1145" y="62"/>
                </a:lnTo>
                <a:lnTo>
                  <a:pt x="1147" y="55"/>
                </a:lnTo>
                <a:lnTo>
                  <a:pt x="1149" y="48"/>
                </a:lnTo>
                <a:lnTo>
                  <a:pt x="1150" y="42"/>
                </a:lnTo>
                <a:lnTo>
                  <a:pt x="1152" y="36"/>
                </a:lnTo>
                <a:lnTo>
                  <a:pt x="1154" y="31"/>
                </a:lnTo>
                <a:lnTo>
                  <a:pt x="1155" y="26"/>
                </a:lnTo>
                <a:lnTo>
                  <a:pt x="1157" y="21"/>
                </a:lnTo>
                <a:lnTo>
                  <a:pt x="1159" y="17"/>
                </a:lnTo>
                <a:lnTo>
                  <a:pt x="1161" y="14"/>
                </a:lnTo>
                <a:lnTo>
                  <a:pt x="1162" y="10"/>
                </a:lnTo>
                <a:lnTo>
                  <a:pt x="1164" y="8"/>
                </a:lnTo>
                <a:lnTo>
                  <a:pt x="1166" y="5"/>
                </a:lnTo>
                <a:lnTo>
                  <a:pt x="1168" y="3"/>
                </a:lnTo>
                <a:lnTo>
                  <a:pt x="1169" y="2"/>
                </a:lnTo>
                <a:lnTo>
                  <a:pt x="1171" y="1"/>
                </a:lnTo>
                <a:lnTo>
                  <a:pt x="1173" y="1"/>
                </a:lnTo>
                <a:lnTo>
                  <a:pt x="1174" y="1"/>
                </a:lnTo>
                <a:lnTo>
                  <a:pt x="1176" y="1"/>
                </a:lnTo>
                <a:lnTo>
                  <a:pt x="1178" y="2"/>
                </a:lnTo>
                <a:lnTo>
                  <a:pt x="1180" y="3"/>
                </a:lnTo>
                <a:lnTo>
                  <a:pt x="1182" y="5"/>
                </a:lnTo>
                <a:lnTo>
                  <a:pt x="1183" y="7"/>
                </a:lnTo>
                <a:lnTo>
                  <a:pt x="1185" y="10"/>
                </a:lnTo>
                <a:lnTo>
                  <a:pt x="1187" y="13"/>
                </a:lnTo>
                <a:lnTo>
                  <a:pt x="1188" y="17"/>
                </a:lnTo>
                <a:lnTo>
                  <a:pt x="1190" y="21"/>
                </a:lnTo>
                <a:lnTo>
                  <a:pt x="1192" y="25"/>
                </a:lnTo>
                <a:lnTo>
                  <a:pt x="1194" y="30"/>
                </a:lnTo>
                <a:lnTo>
                  <a:pt x="1196" y="35"/>
                </a:lnTo>
                <a:lnTo>
                  <a:pt x="1197" y="41"/>
                </a:lnTo>
                <a:lnTo>
                  <a:pt x="1199" y="47"/>
                </a:lnTo>
                <a:lnTo>
                  <a:pt x="1201" y="54"/>
                </a:lnTo>
                <a:lnTo>
                  <a:pt x="1202" y="61"/>
                </a:lnTo>
                <a:lnTo>
                  <a:pt x="1204" y="69"/>
                </a:lnTo>
                <a:lnTo>
                  <a:pt x="1206" y="77"/>
                </a:lnTo>
                <a:lnTo>
                  <a:pt x="1208" y="85"/>
                </a:lnTo>
                <a:lnTo>
                  <a:pt x="1209" y="94"/>
                </a:lnTo>
                <a:lnTo>
                  <a:pt x="1211" y="103"/>
                </a:lnTo>
                <a:lnTo>
                  <a:pt x="1213" y="113"/>
                </a:lnTo>
                <a:lnTo>
                  <a:pt x="1215" y="123"/>
                </a:lnTo>
                <a:lnTo>
                  <a:pt x="1217" y="133"/>
                </a:lnTo>
                <a:lnTo>
                  <a:pt x="1218" y="144"/>
                </a:lnTo>
                <a:lnTo>
                  <a:pt x="1220" y="155"/>
                </a:lnTo>
                <a:lnTo>
                  <a:pt x="1221" y="167"/>
                </a:lnTo>
                <a:lnTo>
                  <a:pt x="1223" y="179"/>
                </a:lnTo>
                <a:lnTo>
                  <a:pt x="1225" y="191"/>
                </a:lnTo>
                <a:lnTo>
                  <a:pt x="1227" y="204"/>
                </a:lnTo>
                <a:lnTo>
                  <a:pt x="1229" y="217"/>
                </a:lnTo>
                <a:lnTo>
                  <a:pt x="1230" y="230"/>
                </a:lnTo>
                <a:lnTo>
                  <a:pt x="1232" y="244"/>
                </a:lnTo>
                <a:lnTo>
                  <a:pt x="1234" y="258"/>
                </a:lnTo>
                <a:lnTo>
                  <a:pt x="1235" y="273"/>
                </a:lnTo>
                <a:lnTo>
                  <a:pt x="1237" y="287"/>
                </a:lnTo>
                <a:lnTo>
                  <a:pt x="1239" y="302"/>
                </a:lnTo>
                <a:lnTo>
                  <a:pt x="1241" y="318"/>
                </a:lnTo>
                <a:lnTo>
                  <a:pt x="1242" y="334"/>
                </a:lnTo>
                <a:lnTo>
                  <a:pt x="1244" y="350"/>
                </a:lnTo>
                <a:lnTo>
                  <a:pt x="1246" y="366"/>
                </a:lnTo>
                <a:lnTo>
                  <a:pt x="1248" y="383"/>
                </a:lnTo>
                <a:lnTo>
                  <a:pt x="1250" y="400"/>
                </a:lnTo>
                <a:lnTo>
                  <a:pt x="1251" y="417"/>
                </a:lnTo>
                <a:lnTo>
                  <a:pt x="1253" y="434"/>
                </a:lnTo>
                <a:lnTo>
                  <a:pt x="1254" y="452"/>
                </a:lnTo>
                <a:lnTo>
                  <a:pt x="1256" y="470"/>
                </a:lnTo>
                <a:lnTo>
                  <a:pt x="1258" y="488"/>
                </a:lnTo>
                <a:lnTo>
                  <a:pt x="1260" y="507"/>
                </a:lnTo>
                <a:lnTo>
                  <a:pt x="1262" y="526"/>
                </a:lnTo>
                <a:lnTo>
                  <a:pt x="1263" y="544"/>
                </a:lnTo>
                <a:lnTo>
                  <a:pt x="1265" y="564"/>
                </a:lnTo>
                <a:lnTo>
                  <a:pt x="1267" y="583"/>
                </a:lnTo>
                <a:lnTo>
                  <a:pt x="1269" y="602"/>
                </a:lnTo>
                <a:lnTo>
                  <a:pt x="1270" y="622"/>
                </a:lnTo>
                <a:lnTo>
                  <a:pt x="1272" y="642"/>
                </a:lnTo>
                <a:lnTo>
                  <a:pt x="1274" y="662"/>
                </a:lnTo>
                <a:lnTo>
                  <a:pt x="1276" y="682"/>
                </a:lnTo>
                <a:lnTo>
                  <a:pt x="1277" y="703"/>
                </a:lnTo>
                <a:lnTo>
                  <a:pt x="1279" y="723"/>
                </a:lnTo>
                <a:lnTo>
                  <a:pt x="1281" y="744"/>
                </a:lnTo>
                <a:lnTo>
                  <a:pt x="1283" y="765"/>
                </a:lnTo>
                <a:lnTo>
                  <a:pt x="1284" y="786"/>
                </a:lnTo>
                <a:lnTo>
                  <a:pt x="1286" y="807"/>
                </a:lnTo>
                <a:lnTo>
                  <a:pt x="1288" y="828"/>
                </a:lnTo>
                <a:lnTo>
                  <a:pt x="1289" y="849"/>
                </a:lnTo>
                <a:lnTo>
                  <a:pt x="1291" y="871"/>
                </a:lnTo>
                <a:lnTo>
                  <a:pt x="1293" y="892"/>
                </a:lnTo>
                <a:lnTo>
                  <a:pt x="1295" y="914"/>
                </a:lnTo>
                <a:lnTo>
                  <a:pt x="1297" y="935"/>
                </a:lnTo>
                <a:lnTo>
                  <a:pt x="1298" y="956"/>
                </a:lnTo>
                <a:lnTo>
                  <a:pt x="1300" y="978"/>
                </a:lnTo>
                <a:lnTo>
                  <a:pt x="1302" y="1000"/>
                </a:lnTo>
                <a:lnTo>
                  <a:pt x="1303" y="1021"/>
                </a:lnTo>
                <a:lnTo>
                  <a:pt x="1305" y="1043"/>
                </a:lnTo>
                <a:lnTo>
                  <a:pt x="1307" y="1065"/>
                </a:lnTo>
                <a:lnTo>
                  <a:pt x="1309" y="1086"/>
                </a:lnTo>
                <a:lnTo>
                  <a:pt x="1310" y="1108"/>
                </a:lnTo>
                <a:lnTo>
                  <a:pt x="1312" y="1129"/>
                </a:lnTo>
                <a:lnTo>
                  <a:pt x="1314" y="1151"/>
                </a:lnTo>
                <a:lnTo>
                  <a:pt x="1316" y="1172"/>
                </a:lnTo>
                <a:lnTo>
                  <a:pt x="1317" y="1194"/>
                </a:lnTo>
                <a:lnTo>
                  <a:pt x="1319" y="1215"/>
                </a:lnTo>
                <a:lnTo>
                  <a:pt x="1321" y="1236"/>
                </a:lnTo>
                <a:lnTo>
                  <a:pt x="1322" y="1257"/>
                </a:lnTo>
                <a:lnTo>
                  <a:pt x="1324" y="1278"/>
                </a:lnTo>
                <a:lnTo>
                  <a:pt x="1326" y="1299"/>
                </a:lnTo>
                <a:lnTo>
                  <a:pt x="1328" y="1320"/>
                </a:lnTo>
                <a:lnTo>
                  <a:pt x="1330" y="1341"/>
                </a:lnTo>
                <a:lnTo>
                  <a:pt x="1331" y="1361"/>
                </a:lnTo>
                <a:lnTo>
                  <a:pt x="1333" y="1382"/>
                </a:lnTo>
                <a:lnTo>
                  <a:pt x="1335" y="1402"/>
                </a:lnTo>
                <a:lnTo>
                  <a:pt x="1336" y="1422"/>
                </a:lnTo>
                <a:lnTo>
                  <a:pt x="1338" y="1442"/>
                </a:lnTo>
                <a:lnTo>
                  <a:pt x="1340" y="1462"/>
                </a:lnTo>
                <a:lnTo>
                  <a:pt x="1342" y="1481"/>
                </a:lnTo>
                <a:lnTo>
                  <a:pt x="1344" y="1501"/>
                </a:lnTo>
                <a:lnTo>
                  <a:pt x="1345" y="1520"/>
                </a:lnTo>
                <a:lnTo>
                  <a:pt x="1347" y="1539"/>
                </a:lnTo>
                <a:lnTo>
                  <a:pt x="1349" y="1557"/>
                </a:lnTo>
                <a:lnTo>
                  <a:pt x="1350" y="1576"/>
                </a:lnTo>
                <a:lnTo>
                  <a:pt x="1352" y="1594"/>
                </a:lnTo>
                <a:lnTo>
                  <a:pt x="1354" y="1612"/>
                </a:lnTo>
                <a:lnTo>
                  <a:pt x="1356" y="1630"/>
                </a:lnTo>
                <a:lnTo>
                  <a:pt x="1357" y="1647"/>
                </a:lnTo>
                <a:lnTo>
                  <a:pt x="1359" y="1665"/>
                </a:lnTo>
                <a:lnTo>
                  <a:pt x="1361" y="1682"/>
                </a:lnTo>
                <a:lnTo>
                  <a:pt x="1363" y="1698"/>
                </a:lnTo>
                <a:lnTo>
                  <a:pt x="1364" y="1715"/>
                </a:lnTo>
                <a:lnTo>
                  <a:pt x="1366" y="1731"/>
                </a:lnTo>
                <a:lnTo>
                  <a:pt x="1368" y="1747"/>
                </a:lnTo>
                <a:lnTo>
                  <a:pt x="1369" y="1762"/>
                </a:lnTo>
                <a:lnTo>
                  <a:pt x="1371" y="1777"/>
                </a:lnTo>
                <a:lnTo>
                  <a:pt x="1373" y="1792"/>
                </a:lnTo>
                <a:lnTo>
                  <a:pt x="1375" y="1806"/>
                </a:lnTo>
                <a:lnTo>
                  <a:pt x="1377" y="1820"/>
                </a:lnTo>
                <a:lnTo>
                  <a:pt x="1378" y="1834"/>
                </a:lnTo>
                <a:lnTo>
                  <a:pt x="1380" y="1848"/>
                </a:lnTo>
                <a:lnTo>
                  <a:pt x="1382" y="1860"/>
                </a:lnTo>
                <a:lnTo>
                  <a:pt x="1383" y="1873"/>
                </a:lnTo>
                <a:lnTo>
                  <a:pt x="1385" y="1886"/>
                </a:lnTo>
                <a:lnTo>
                  <a:pt x="1387" y="1898"/>
                </a:lnTo>
                <a:lnTo>
                  <a:pt x="1389" y="1909"/>
                </a:lnTo>
                <a:lnTo>
                  <a:pt x="1390" y="1920"/>
                </a:lnTo>
                <a:lnTo>
                  <a:pt x="1392" y="1931"/>
                </a:lnTo>
                <a:lnTo>
                  <a:pt x="1394" y="1942"/>
                </a:lnTo>
                <a:lnTo>
                  <a:pt x="1396" y="1951"/>
                </a:lnTo>
                <a:lnTo>
                  <a:pt x="1397" y="1961"/>
                </a:lnTo>
                <a:lnTo>
                  <a:pt x="1399" y="1970"/>
                </a:lnTo>
                <a:lnTo>
                  <a:pt x="1401" y="1979"/>
                </a:lnTo>
                <a:lnTo>
                  <a:pt x="1402" y="1988"/>
                </a:lnTo>
                <a:lnTo>
                  <a:pt x="1404" y="1995"/>
                </a:lnTo>
                <a:lnTo>
                  <a:pt x="1406" y="2003"/>
                </a:lnTo>
                <a:lnTo>
                  <a:pt x="1408" y="2010"/>
                </a:lnTo>
                <a:lnTo>
                  <a:pt x="1410" y="2017"/>
                </a:lnTo>
                <a:lnTo>
                  <a:pt x="1411" y="2023"/>
                </a:lnTo>
                <a:lnTo>
                  <a:pt x="1413" y="2029"/>
                </a:lnTo>
                <a:lnTo>
                  <a:pt x="1415" y="2034"/>
                </a:lnTo>
                <a:lnTo>
                  <a:pt x="1416" y="2039"/>
                </a:lnTo>
                <a:lnTo>
                  <a:pt x="1418" y="2044"/>
                </a:lnTo>
                <a:lnTo>
                  <a:pt x="1420" y="2048"/>
                </a:lnTo>
                <a:lnTo>
                  <a:pt x="1422" y="2051"/>
                </a:lnTo>
                <a:lnTo>
                  <a:pt x="1424" y="2054"/>
                </a:lnTo>
                <a:lnTo>
                  <a:pt x="1425" y="2057"/>
                </a:lnTo>
                <a:lnTo>
                  <a:pt x="1427" y="2059"/>
                </a:lnTo>
                <a:lnTo>
                  <a:pt x="1429" y="2061"/>
                </a:lnTo>
                <a:lnTo>
                  <a:pt x="1430" y="2062"/>
                </a:lnTo>
                <a:lnTo>
                  <a:pt x="1432" y="2063"/>
                </a:lnTo>
                <a:lnTo>
                  <a:pt x="1434" y="2063"/>
                </a:lnTo>
                <a:lnTo>
                  <a:pt x="1436" y="2063"/>
                </a:lnTo>
                <a:lnTo>
                  <a:pt x="1437" y="2063"/>
                </a:lnTo>
                <a:lnTo>
                  <a:pt x="1439" y="2062"/>
                </a:lnTo>
                <a:lnTo>
                  <a:pt x="1441" y="2061"/>
                </a:lnTo>
                <a:lnTo>
                  <a:pt x="1443" y="2059"/>
                </a:lnTo>
                <a:lnTo>
                  <a:pt x="1444" y="2057"/>
                </a:lnTo>
                <a:lnTo>
                  <a:pt x="1446" y="2054"/>
                </a:lnTo>
                <a:lnTo>
                  <a:pt x="1448" y="2051"/>
                </a:lnTo>
                <a:lnTo>
                  <a:pt x="1449" y="2047"/>
                </a:lnTo>
                <a:lnTo>
                  <a:pt x="1451" y="2043"/>
                </a:lnTo>
                <a:lnTo>
                  <a:pt x="1453" y="2039"/>
                </a:lnTo>
                <a:lnTo>
                  <a:pt x="1455" y="2033"/>
                </a:lnTo>
                <a:lnTo>
                  <a:pt x="1457" y="2028"/>
                </a:lnTo>
                <a:lnTo>
                  <a:pt x="1458" y="2022"/>
                </a:lnTo>
                <a:lnTo>
                  <a:pt x="1460" y="2016"/>
                </a:lnTo>
                <a:lnTo>
                  <a:pt x="1462" y="2009"/>
                </a:lnTo>
                <a:lnTo>
                  <a:pt x="1463" y="2002"/>
                </a:lnTo>
                <a:lnTo>
                  <a:pt x="1465" y="1995"/>
                </a:lnTo>
                <a:lnTo>
                  <a:pt x="1467" y="1987"/>
                </a:lnTo>
                <a:lnTo>
                  <a:pt x="1469" y="1978"/>
                </a:lnTo>
                <a:lnTo>
                  <a:pt x="1470" y="1969"/>
                </a:lnTo>
                <a:lnTo>
                  <a:pt x="1472" y="1960"/>
                </a:lnTo>
                <a:lnTo>
                  <a:pt x="1474" y="1951"/>
                </a:lnTo>
                <a:lnTo>
                  <a:pt x="1476" y="1941"/>
                </a:lnTo>
                <a:lnTo>
                  <a:pt x="1477" y="1930"/>
                </a:lnTo>
                <a:lnTo>
                  <a:pt x="1479" y="1919"/>
                </a:lnTo>
                <a:lnTo>
                  <a:pt x="1481" y="1908"/>
                </a:lnTo>
                <a:lnTo>
                  <a:pt x="1483" y="1897"/>
                </a:lnTo>
                <a:lnTo>
                  <a:pt x="1484" y="1885"/>
                </a:lnTo>
                <a:lnTo>
                  <a:pt x="1486" y="1872"/>
                </a:lnTo>
                <a:lnTo>
                  <a:pt x="1488" y="1859"/>
                </a:lnTo>
                <a:lnTo>
                  <a:pt x="1490" y="1846"/>
                </a:lnTo>
                <a:lnTo>
                  <a:pt x="1491" y="1833"/>
                </a:lnTo>
                <a:lnTo>
                  <a:pt x="1493" y="1819"/>
                </a:lnTo>
                <a:lnTo>
                  <a:pt x="1495" y="1805"/>
                </a:lnTo>
                <a:lnTo>
                  <a:pt x="1496" y="1790"/>
                </a:lnTo>
                <a:lnTo>
                  <a:pt x="1498" y="1775"/>
                </a:lnTo>
                <a:lnTo>
                  <a:pt x="1500" y="1760"/>
                </a:lnTo>
                <a:lnTo>
                  <a:pt x="1502" y="1745"/>
                </a:lnTo>
                <a:lnTo>
                  <a:pt x="1504" y="1729"/>
                </a:lnTo>
                <a:lnTo>
                  <a:pt x="1505" y="1713"/>
                </a:lnTo>
                <a:lnTo>
                  <a:pt x="1507" y="1697"/>
                </a:lnTo>
                <a:lnTo>
                  <a:pt x="1509" y="1680"/>
                </a:lnTo>
                <a:lnTo>
                  <a:pt x="1510" y="1663"/>
                </a:lnTo>
                <a:lnTo>
                  <a:pt x="1512" y="1646"/>
                </a:lnTo>
                <a:lnTo>
                  <a:pt x="1514" y="1628"/>
                </a:lnTo>
                <a:lnTo>
                  <a:pt x="1516" y="1610"/>
                </a:lnTo>
                <a:lnTo>
                  <a:pt x="1517" y="1592"/>
                </a:lnTo>
                <a:lnTo>
                  <a:pt x="1519" y="1574"/>
                </a:lnTo>
                <a:lnTo>
                  <a:pt x="1521" y="1556"/>
                </a:lnTo>
                <a:lnTo>
                  <a:pt x="1523" y="1537"/>
                </a:lnTo>
                <a:lnTo>
                  <a:pt x="1524" y="1518"/>
                </a:lnTo>
                <a:lnTo>
                  <a:pt x="1526" y="1499"/>
                </a:lnTo>
                <a:lnTo>
                  <a:pt x="1528" y="1479"/>
                </a:lnTo>
                <a:lnTo>
                  <a:pt x="1529" y="1460"/>
                </a:lnTo>
                <a:lnTo>
                  <a:pt x="1531" y="1440"/>
                </a:lnTo>
                <a:lnTo>
                  <a:pt x="1533" y="1420"/>
                </a:lnTo>
                <a:lnTo>
                  <a:pt x="1535" y="1400"/>
                </a:lnTo>
                <a:lnTo>
                  <a:pt x="1537" y="1380"/>
                </a:lnTo>
                <a:lnTo>
                  <a:pt x="1538" y="1359"/>
                </a:lnTo>
                <a:lnTo>
                  <a:pt x="1540" y="1339"/>
                </a:lnTo>
                <a:lnTo>
                  <a:pt x="1542" y="1318"/>
                </a:lnTo>
                <a:lnTo>
                  <a:pt x="1543" y="1297"/>
                </a:lnTo>
                <a:lnTo>
                  <a:pt x="1545" y="1276"/>
                </a:lnTo>
                <a:lnTo>
                  <a:pt x="1547" y="1255"/>
                </a:lnTo>
                <a:lnTo>
                  <a:pt x="1549" y="1234"/>
                </a:lnTo>
                <a:lnTo>
                  <a:pt x="1551" y="1213"/>
                </a:lnTo>
                <a:lnTo>
                  <a:pt x="1552" y="1191"/>
                </a:lnTo>
                <a:lnTo>
                  <a:pt x="1554" y="1170"/>
                </a:lnTo>
                <a:lnTo>
                  <a:pt x="1556" y="1148"/>
                </a:lnTo>
                <a:lnTo>
                  <a:pt x="1557" y="1127"/>
                </a:lnTo>
                <a:lnTo>
                  <a:pt x="1559" y="1106"/>
                </a:lnTo>
                <a:lnTo>
                  <a:pt x="1561" y="1084"/>
                </a:lnTo>
                <a:lnTo>
                  <a:pt x="1563" y="1062"/>
                </a:lnTo>
                <a:lnTo>
                  <a:pt x="1564" y="1041"/>
                </a:lnTo>
                <a:lnTo>
                  <a:pt x="1566" y="1019"/>
                </a:lnTo>
                <a:lnTo>
                  <a:pt x="1568" y="997"/>
                </a:lnTo>
                <a:lnTo>
                  <a:pt x="1570" y="976"/>
                </a:lnTo>
                <a:lnTo>
                  <a:pt x="1572" y="955"/>
                </a:lnTo>
                <a:lnTo>
                  <a:pt x="1573" y="933"/>
                </a:lnTo>
                <a:lnTo>
                  <a:pt x="1575" y="911"/>
                </a:lnTo>
                <a:lnTo>
                  <a:pt x="1576" y="890"/>
                </a:lnTo>
                <a:lnTo>
                  <a:pt x="1578" y="868"/>
                </a:lnTo>
                <a:lnTo>
                  <a:pt x="1580" y="847"/>
                </a:lnTo>
                <a:lnTo>
                  <a:pt x="1582" y="826"/>
                </a:lnTo>
                <a:lnTo>
                  <a:pt x="1584" y="805"/>
                </a:lnTo>
                <a:lnTo>
                  <a:pt x="1585" y="784"/>
                </a:lnTo>
                <a:lnTo>
                  <a:pt x="1587" y="763"/>
                </a:lnTo>
                <a:lnTo>
                  <a:pt x="1589" y="742"/>
                </a:lnTo>
                <a:lnTo>
                  <a:pt x="1591" y="721"/>
                </a:lnTo>
                <a:lnTo>
                  <a:pt x="1592" y="701"/>
                </a:lnTo>
                <a:lnTo>
                  <a:pt x="1594" y="680"/>
                </a:lnTo>
                <a:lnTo>
                  <a:pt x="1596" y="660"/>
                </a:lnTo>
                <a:lnTo>
                  <a:pt x="1597" y="640"/>
                </a:lnTo>
                <a:lnTo>
                  <a:pt x="1599" y="620"/>
                </a:lnTo>
                <a:lnTo>
                  <a:pt x="1601" y="600"/>
                </a:lnTo>
                <a:lnTo>
                  <a:pt x="1603" y="581"/>
                </a:lnTo>
                <a:lnTo>
                  <a:pt x="1605" y="562"/>
                </a:lnTo>
                <a:lnTo>
                  <a:pt x="1606" y="543"/>
                </a:lnTo>
                <a:lnTo>
                  <a:pt x="1608" y="524"/>
                </a:lnTo>
                <a:lnTo>
                  <a:pt x="1609" y="505"/>
                </a:lnTo>
                <a:lnTo>
                  <a:pt x="1611" y="487"/>
                </a:lnTo>
                <a:lnTo>
                  <a:pt x="1613" y="468"/>
                </a:lnTo>
                <a:lnTo>
                  <a:pt x="1615" y="450"/>
                </a:lnTo>
                <a:lnTo>
                  <a:pt x="1617" y="432"/>
                </a:lnTo>
                <a:lnTo>
                  <a:pt x="1618" y="415"/>
                </a:lnTo>
                <a:lnTo>
                  <a:pt x="1620" y="398"/>
                </a:lnTo>
                <a:lnTo>
                  <a:pt x="1622" y="381"/>
                </a:lnTo>
                <a:lnTo>
                  <a:pt x="1624" y="364"/>
                </a:lnTo>
                <a:lnTo>
                  <a:pt x="1625" y="348"/>
                </a:lnTo>
                <a:lnTo>
                  <a:pt x="1627" y="332"/>
                </a:lnTo>
                <a:lnTo>
                  <a:pt x="1629" y="316"/>
                </a:lnTo>
                <a:lnTo>
                  <a:pt x="1631" y="301"/>
                </a:lnTo>
                <a:lnTo>
                  <a:pt x="1632" y="286"/>
                </a:lnTo>
                <a:lnTo>
                  <a:pt x="1634" y="271"/>
                </a:lnTo>
                <a:lnTo>
                  <a:pt x="1636" y="256"/>
                </a:lnTo>
                <a:lnTo>
                  <a:pt x="1638" y="243"/>
                </a:lnTo>
                <a:lnTo>
                  <a:pt x="1639" y="229"/>
                </a:lnTo>
                <a:lnTo>
                  <a:pt x="1641" y="215"/>
                </a:lnTo>
                <a:lnTo>
                  <a:pt x="1643" y="202"/>
                </a:lnTo>
                <a:lnTo>
                  <a:pt x="1644" y="190"/>
                </a:lnTo>
                <a:lnTo>
                  <a:pt x="1646" y="178"/>
                </a:lnTo>
                <a:lnTo>
                  <a:pt x="1648" y="165"/>
                </a:lnTo>
                <a:lnTo>
                  <a:pt x="1650" y="154"/>
                </a:lnTo>
                <a:lnTo>
                  <a:pt x="1652" y="143"/>
                </a:lnTo>
                <a:lnTo>
                  <a:pt x="1653" y="132"/>
                </a:lnTo>
                <a:lnTo>
                  <a:pt x="1655" y="122"/>
                </a:lnTo>
                <a:lnTo>
                  <a:pt x="1657" y="112"/>
                </a:lnTo>
                <a:lnTo>
                  <a:pt x="1658" y="102"/>
                </a:lnTo>
                <a:lnTo>
                  <a:pt x="1660" y="93"/>
                </a:lnTo>
                <a:lnTo>
                  <a:pt x="1662" y="84"/>
                </a:lnTo>
                <a:lnTo>
                  <a:pt x="1664" y="76"/>
                </a:lnTo>
                <a:lnTo>
                  <a:pt x="1665" y="68"/>
                </a:lnTo>
                <a:lnTo>
                  <a:pt x="1667" y="61"/>
                </a:lnTo>
                <a:lnTo>
                  <a:pt x="1669" y="53"/>
                </a:lnTo>
                <a:lnTo>
                  <a:pt x="1671" y="47"/>
                </a:lnTo>
                <a:lnTo>
                  <a:pt x="1672" y="41"/>
                </a:lnTo>
                <a:lnTo>
                  <a:pt x="1674" y="35"/>
                </a:lnTo>
                <a:lnTo>
                  <a:pt x="1676" y="30"/>
                </a:lnTo>
                <a:lnTo>
                  <a:pt x="1677" y="25"/>
                </a:lnTo>
                <a:lnTo>
                  <a:pt x="1679" y="20"/>
                </a:lnTo>
                <a:lnTo>
                  <a:pt x="1681" y="16"/>
                </a:lnTo>
                <a:lnTo>
                  <a:pt x="1683" y="13"/>
                </a:lnTo>
                <a:lnTo>
                  <a:pt x="1685" y="10"/>
                </a:lnTo>
                <a:lnTo>
                  <a:pt x="1686" y="7"/>
                </a:lnTo>
                <a:lnTo>
                  <a:pt x="1688" y="5"/>
                </a:lnTo>
                <a:lnTo>
                  <a:pt x="1690" y="3"/>
                </a:lnTo>
                <a:lnTo>
                  <a:pt x="1691" y="2"/>
                </a:lnTo>
                <a:lnTo>
                  <a:pt x="1693" y="1"/>
                </a:lnTo>
                <a:lnTo>
                  <a:pt x="1695" y="1"/>
                </a:lnTo>
                <a:lnTo>
                  <a:pt x="1697" y="1"/>
                </a:lnTo>
                <a:lnTo>
                  <a:pt x="1699" y="1"/>
                </a:lnTo>
                <a:lnTo>
                  <a:pt x="1700" y="2"/>
                </a:lnTo>
                <a:lnTo>
                  <a:pt x="1702" y="3"/>
                </a:lnTo>
                <a:lnTo>
                  <a:pt x="1704" y="5"/>
                </a:lnTo>
                <a:lnTo>
                  <a:pt x="1705" y="8"/>
                </a:lnTo>
                <a:lnTo>
                  <a:pt x="1707" y="11"/>
                </a:lnTo>
                <a:lnTo>
                  <a:pt x="1709" y="14"/>
                </a:lnTo>
                <a:lnTo>
                  <a:pt x="1711" y="17"/>
                </a:lnTo>
                <a:lnTo>
                  <a:pt x="1712" y="22"/>
                </a:lnTo>
                <a:lnTo>
                  <a:pt x="1714" y="26"/>
                </a:lnTo>
                <a:lnTo>
                  <a:pt x="1716" y="31"/>
                </a:lnTo>
                <a:lnTo>
                  <a:pt x="1718" y="37"/>
                </a:lnTo>
                <a:lnTo>
                  <a:pt x="1719" y="43"/>
                </a:lnTo>
                <a:lnTo>
                  <a:pt x="1721" y="49"/>
                </a:lnTo>
                <a:lnTo>
                  <a:pt x="1723" y="56"/>
                </a:lnTo>
                <a:lnTo>
                  <a:pt x="1724" y="63"/>
                </a:lnTo>
                <a:lnTo>
                  <a:pt x="1726" y="70"/>
                </a:lnTo>
                <a:lnTo>
                  <a:pt x="1728" y="78"/>
                </a:lnTo>
                <a:lnTo>
                  <a:pt x="1730" y="87"/>
                </a:lnTo>
                <a:lnTo>
                  <a:pt x="1732" y="96"/>
                </a:lnTo>
                <a:lnTo>
                  <a:pt x="1733" y="105"/>
                </a:lnTo>
                <a:lnTo>
                  <a:pt x="1735" y="115"/>
                </a:lnTo>
                <a:lnTo>
                  <a:pt x="1737" y="125"/>
                </a:lnTo>
                <a:lnTo>
                  <a:pt x="1738" y="135"/>
                </a:lnTo>
                <a:lnTo>
                  <a:pt x="1740" y="146"/>
                </a:lnTo>
                <a:lnTo>
                  <a:pt x="1742" y="157"/>
                </a:lnTo>
                <a:lnTo>
                  <a:pt x="1744" y="169"/>
                </a:lnTo>
                <a:lnTo>
                  <a:pt x="1745" y="181"/>
                </a:lnTo>
                <a:lnTo>
                  <a:pt x="1747" y="193"/>
                </a:lnTo>
                <a:lnTo>
                  <a:pt x="1749" y="206"/>
                </a:lnTo>
                <a:lnTo>
                  <a:pt x="1751" y="219"/>
                </a:lnTo>
                <a:lnTo>
                  <a:pt x="1752" y="233"/>
                </a:lnTo>
                <a:lnTo>
                  <a:pt x="1754" y="247"/>
                </a:lnTo>
                <a:lnTo>
                  <a:pt x="1756" y="261"/>
                </a:lnTo>
                <a:lnTo>
                  <a:pt x="1757" y="275"/>
                </a:lnTo>
                <a:lnTo>
                  <a:pt x="1759" y="290"/>
                </a:lnTo>
                <a:lnTo>
                  <a:pt x="1761" y="305"/>
                </a:lnTo>
                <a:lnTo>
                  <a:pt x="1763" y="321"/>
                </a:lnTo>
                <a:lnTo>
                  <a:pt x="1765" y="337"/>
                </a:lnTo>
                <a:lnTo>
                  <a:pt x="1766" y="353"/>
                </a:lnTo>
                <a:lnTo>
                  <a:pt x="1768" y="369"/>
                </a:lnTo>
                <a:lnTo>
                  <a:pt x="1770" y="386"/>
                </a:lnTo>
                <a:lnTo>
                  <a:pt x="1771" y="403"/>
                </a:lnTo>
                <a:lnTo>
                  <a:pt x="1773" y="420"/>
                </a:lnTo>
                <a:lnTo>
                  <a:pt x="1775" y="438"/>
                </a:lnTo>
                <a:lnTo>
                  <a:pt x="1777" y="456"/>
                </a:lnTo>
                <a:lnTo>
                  <a:pt x="1779" y="474"/>
                </a:lnTo>
                <a:lnTo>
                  <a:pt x="1780" y="492"/>
                </a:lnTo>
                <a:lnTo>
                  <a:pt x="1782" y="511"/>
                </a:lnTo>
                <a:lnTo>
                  <a:pt x="1784" y="529"/>
                </a:lnTo>
                <a:lnTo>
                  <a:pt x="1785" y="548"/>
                </a:lnTo>
                <a:lnTo>
                  <a:pt x="1787" y="567"/>
                </a:lnTo>
                <a:lnTo>
                  <a:pt x="1789" y="587"/>
                </a:lnTo>
                <a:lnTo>
                  <a:pt x="1791" y="606"/>
                </a:lnTo>
                <a:lnTo>
                  <a:pt x="1792" y="626"/>
                </a:lnTo>
                <a:lnTo>
                  <a:pt x="1794" y="646"/>
                </a:lnTo>
                <a:lnTo>
                  <a:pt x="1796" y="666"/>
                </a:lnTo>
                <a:lnTo>
                  <a:pt x="1798" y="686"/>
                </a:lnTo>
                <a:lnTo>
                  <a:pt x="1799" y="707"/>
                </a:lnTo>
                <a:lnTo>
                  <a:pt x="1801" y="727"/>
                </a:lnTo>
                <a:lnTo>
                  <a:pt x="1803" y="748"/>
                </a:lnTo>
                <a:lnTo>
                  <a:pt x="1804" y="769"/>
                </a:lnTo>
                <a:lnTo>
                  <a:pt x="1806" y="790"/>
                </a:lnTo>
                <a:lnTo>
                  <a:pt x="1808" y="811"/>
                </a:lnTo>
                <a:lnTo>
                  <a:pt x="1810" y="832"/>
                </a:lnTo>
                <a:lnTo>
                  <a:pt x="1812" y="854"/>
                </a:lnTo>
                <a:lnTo>
                  <a:pt x="1813" y="875"/>
                </a:lnTo>
                <a:lnTo>
                  <a:pt x="1815" y="896"/>
                </a:lnTo>
                <a:lnTo>
                  <a:pt x="1817" y="918"/>
                </a:lnTo>
                <a:lnTo>
                  <a:pt x="1818" y="939"/>
                </a:lnTo>
                <a:lnTo>
                  <a:pt x="1820" y="961"/>
                </a:lnTo>
                <a:lnTo>
                  <a:pt x="1822" y="982"/>
                </a:lnTo>
                <a:lnTo>
                  <a:pt x="1824" y="1004"/>
                </a:lnTo>
                <a:lnTo>
                  <a:pt x="1825" y="1026"/>
                </a:lnTo>
                <a:lnTo>
                  <a:pt x="1827" y="1047"/>
                </a:lnTo>
                <a:lnTo>
                  <a:pt x="1829" y="1069"/>
                </a:lnTo>
                <a:lnTo>
                  <a:pt x="1831" y="1091"/>
                </a:lnTo>
                <a:lnTo>
                  <a:pt x="1832" y="1112"/>
                </a:lnTo>
                <a:lnTo>
                  <a:pt x="1834" y="1133"/>
                </a:lnTo>
                <a:lnTo>
                  <a:pt x="1836" y="1155"/>
                </a:lnTo>
                <a:lnTo>
                  <a:pt x="1838" y="1177"/>
                </a:lnTo>
                <a:lnTo>
                  <a:pt x="1839" y="1198"/>
                </a:lnTo>
                <a:lnTo>
                  <a:pt x="1841" y="1219"/>
                </a:lnTo>
                <a:lnTo>
                  <a:pt x="1843" y="1240"/>
                </a:lnTo>
                <a:lnTo>
                  <a:pt x="1845" y="1262"/>
                </a:lnTo>
                <a:lnTo>
                  <a:pt x="1846" y="1283"/>
                </a:lnTo>
                <a:lnTo>
                  <a:pt x="1848" y="1303"/>
                </a:lnTo>
                <a:lnTo>
                  <a:pt x="1850" y="1324"/>
                </a:lnTo>
                <a:lnTo>
                  <a:pt x="1851" y="1345"/>
                </a:lnTo>
                <a:lnTo>
                  <a:pt x="1853" y="1365"/>
                </a:lnTo>
                <a:lnTo>
                  <a:pt x="1855" y="1386"/>
                </a:lnTo>
                <a:lnTo>
                  <a:pt x="1857" y="1406"/>
                </a:lnTo>
                <a:lnTo>
                  <a:pt x="1859" y="1426"/>
                </a:lnTo>
                <a:lnTo>
                  <a:pt x="1860" y="1446"/>
                </a:lnTo>
                <a:lnTo>
                  <a:pt x="1862" y="1466"/>
                </a:lnTo>
                <a:lnTo>
                  <a:pt x="1864" y="1485"/>
                </a:lnTo>
                <a:lnTo>
                  <a:pt x="1865" y="1504"/>
                </a:lnTo>
                <a:lnTo>
                  <a:pt x="1867" y="1524"/>
                </a:lnTo>
                <a:lnTo>
                  <a:pt x="1869" y="1542"/>
                </a:lnTo>
                <a:lnTo>
                  <a:pt x="1871" y="1561"/>
                </a:lnTo>
                <a:lnTo>
                  <a:pt x="1872" y="1580"/>
                </a:lnTo>
                <a:lnTo>
                  <a:pt x="1874" y="1598"/>
                </a:lnTo>
                <a:lnTo>
                  <a:pt x="1876" y="1616"/>
                </a:lnTo>
                <a:lnTo>
                  <a:pt x="1878" y="1633"/>
                </a:lnTo>
                <a:lnTo>
                  <a:pt x="1879" y="1651"/>
                </a:lnTo>
                <a:lnTo>
                  <a:pt x="1881" y="1668"/>
                </a:lnTo>
                <a:lnTo>
                  <a:pt x="1883" y="1685"/>
                </a:lnTo>
                <a:lnTo>
                  <a:pt x="1884" y="1701"/>
                </a:lnTo>
                <a:lnTo>
                  <a:pt x="1886" y="1718"/>
                </a:lnTo>
                <a:lnTo>
                  <a:pt x="1888" y="1734"/>
                </a:lnTo>
                <a:lnTo>
                  <a:pt x="1890" y="1750"/>
                </a:lnTo>
                <a:lnTo>
                  <a:pt x="1892" y="1765"/>
                </a:lnTo>
                <a:lnTo>
                  <a:pt x="1893" y="1780"/>
                </a:lnTo>
                <a:lnTo>
                  <a:pt x="1895" y="1795"/>
                </a:lnTo>
                <a:lnTo>
                  <a:pt x="1897" y="1809"/>
                </a:lnTo>
                <a:lnTo>
                  <a:pt x="1898" y="1823"/>
                </a:lnTo>
                <a:lnTo>
                  <a:pt x="1900" y="1837"/>
                </a:lnTo>
                <a:lnTo>
                  <a:pt x="1902" y="1850"/>
                </a:lnTo>
                <a:lnTo>
                  <a:pt x="1904" y="1863"/>
                </a:lnTo>
                <a:lnTo>
                  <a:pt x="1906" y="1876"/>
                </a:lnTo>
                <a:lnTo>
                  <a:pt x="1907" y="1888"/>
                </a:lnTo>
                <a:lnTo>
                  <a:pt x="1909" y="1900"/>
                </a:lnTo>
                <a:lnTo>
                  <a:pt x="1911" y="1912"/>
                </a:lnTo>
                <a:lnTo>
                  <a:pt x="1913" y="1922"/>
                </a:lnTo>
                <a:lnTo>
                  <a:pt x="1914" y="1933"/>
                </a:lnTo>
                <a:lnTo>
                  <a:pt x="1916" y="1944"/>
                </a:lnTo>
                <a:lnTo>
                  <a:pt x="1918" y="1953"/>
                </a:lnTo>
                <a:lnTo>
                  <a:pt x="1919" y="1963"/>
                </a:lnTo>
                <a:lnTo>
                  <a:pt x="1921" y="1972"/>
                </a:lnTo>
                <a:lnTo>
                  <a:pt x="1923" y="1981"/>
                </a:lnTo>
                <a:lnTo>
                  <a:pt x="1925" y="1989"/>
                </a:lnTo>
                <a:lnTo>
                  <a:pt x="1927" y="1997"/>
                </a:lnTo>
                <a:lnTo>
                  <a:pt x="1928" y="2004"/>
                </a:lnTo>
                <a:lnTo>
                  <a:pt x="1930" y="2012"/>
                </a:lnTo>
                <a:lnTo>
                  <a:pt x="1931" y="2018"/>
                </a:lnTo>
                <a:lnTo>
                  <a:pt x="1933" y="2024"/>
                </a:lnTo>
                <a:lnTo>
                  <a:pt x="1935" y="2030"/>
                </a:lnTo>
                <a:lnTo>
                  <a:pt x="1937" y="2035"/>
                </a:lnTo>
                <a:lnTo>
                  <a:pt x="1939" y="2040"/>
                </a:lnTo>
                <a:lnTo>
                  <a:pt x="1940" y="2044"/>
                </a:lnTo>
                <a:lnTo>
                  <a:pt x="1942" y="2048"/>
                </a:lnTo>
                <a:lnTo>
                  <a:pt x="1944" y="2052"/>
                </a:lnTo>
                <a:lnTo>
                  <a:pt x="1946" y="2055"/>
                </a:lnTo>
                <a:lnTo>
                  <a:pt x="1947" y="2057"/>
                </a:lnTo>
                <a:lnTo>
                  <a:pt x="1949" y="2060"/>
                </a:lnTo>
                <a:lnTo>
                  <a:pt x="1951" y="2061"/>
                </a:lnTo>
                <a:lnTo>
                  <a:pt x="1952" y="2062"/>
                </a:lnTo>
                <a:lnTo>
                  <a:pt x="1954" y="2063"/>
                </a:lnTo>
                <a:lnTo>
                  <a:pt x="1956" y="2063"/>
                </a:lnTo>
                <a:lnTo>
                  <a:pt x="1958" y="2063"/>
                </a:lnTo>
                <a:lnTo>
                  <a:pt x="1960" y="2063"/>
                </a:lnTo>
                <a:lnTo>
                  <a:pt x="1961" y="2062"/>
                </a:lnTo>
                <a:lnTo>
                  <a:pt x="1963" y="2060"/>
                </a:lnTo>
                <a:lnTo>
                  <a:pt x="1964" y="2059"/>
                </a:lnTo>
                <a:lnTo>
                  <a:pt x="1966" y="2056"/>
                </a:lnTo>
                <a:lnTo>
                  <a:pt x="1968" y="2053"/>
                </a:lnTo>
                <a:lnTo>
                  <a:pt x="1970" y="2050"/>
                </a:lnTo>
                <a:lnTo>
                  <a:pt x="1972" y="2046"/>
                </a:lnTo>
                <a:lnTo>
                  <a:pt x="1973" y="2042"/>
                </a:lnTo>
                <a:lnTo>
                  <a:pt x="1975" y="2038"/>
                </a:lnTo>
                <a:lnTo>
                  <a:pt x="1977" y="2033"/>
                </a:lnTo>
                <a:lnTo>
                  <a:pt x="1979" y="2027"/>
                </a:lnTo>
                <a:lnTo>
                  <a:pt x="1980" y="2021"/>
                </a:lnTo>
                <a:lnTo>
                  <a:pt x="1982" y="2015"/>
                </a:lnTo>
                <a:lnTo>
                  <a:pt x="1984" y="2008"/>
                </a:lnTo>
                <a:lnTo>
                  <a:pt x="1986" y="2001"/>
                </a:lnTo>
                <a:lnTo>
                  <a:pt x="1987" y="1993"/>
                </a:lnTo>
                <a:lnTo>
                  <a:pt x="1989" y="1985"/>
                </a:lnTo>
                <a:lnTo>
                  <a:pt x="1991" y="1977"/>
                </a:lnTo>
                <a:lnTo>
                  <a:pt x="1993" y="1968"/>
                </a:lnTo>
                <a:lnTo>
                  <a:pt x="1994" y="1958"/>
                </a:lnTo>
                <a:lnTo>
                  <a:pt x="1996" y="1948"/>
                </a:lnTo>
                <a:lnTo>
                  <a:pt x="1998" y="1939"/>
                </a:lnTo>
                <a:lnTo>
                  <a:pt x="1999" y="1928"/>
                </a:lnTo>
                <a:lnTo>
                  <a:pt x="2001" y="1917"/>
                </a:lnTo>
                <a:lnTo>
                  <a:pt x="2003" y="1906"/>
                </a:lnTo>
                <a:lnTo>
                  <a:pt x="2005" y="1894"/>
                </a:lnTo>
                <a:lnTo>
                  <a:pt x="2007" y="1882"/>
                </a:lnTo>
                <a:lnTo>
                  <a:pt x="2008" y="1869"/>
                </a:lnTo>
                <a:lnTo>
                  <a:pt x="2010" y="1857"/>
                </a:lnTo>
                <a:lnTo>
                  <a:pt x="2012" y="1844"/>
                </a:lnTo>
                <a:lnTo>
                  <a:pt x="2013" y="1830"/>
                </a:lnTo>
                <a:lnTo>
                  <a:pt x="2015" y="1816"/>
                </a:lnTo>
                <a:lnTo>
                  <a:pt x="2017" y="1802"/>
                </a:lnTo>
                <a:lnTo>
                  <a:pt x="2019" y="1788"/>
                </a:lnTo>
                <a:lnTo>
                  <a:pt x="2020" y="1772"/>
                </a:lnTo>
                <a:lnTo>
                  <a:pt x="2022" y="1757"/>
                </a:lnTo>
                <a:lnTo>
                  <a:pt x="2024" y="1742"/>
                </a:lnTo>
                <a:lnTo>
                  <a:pt x="2026" y="1726"/>
                </a:lnTo>
                <a:lnTo>
                  <a:pt x="2027" y="1710"/>
                </a:lnTo>
                <a:lnTo>
                  <a:pt x="2029" y="1693"/>
                </a:lnTo>
                <a:lnTo>
                  <a:pt x="2031" y="1677"/>
                </a:lnTo>
                <a:lnTo>
                  <a:pt x="2032" y="1660"/>
                </a:lnTo>
                <a:lnTo>
                  <a:pt x="2034" y="1642"/>
                </a:lnTo>
                <a:lnTo>
                  <a:pt x="2036" y="1625"/>
                </a:lnTo>
                <a:lnTo>
                  <a:pt x="2038" y="1607"/>
                </a:lnTo>
                <a:lnTo>
                  <a:pt x="2040" y="1589"/>
                </a:lnTo>
                <a:lnTo>
                  <a:pt x="2041" y="1571"/>
                </a:lnTo>
                <a:lnTo>
                  <a:pt x="2043" y="1552"/>
                </a:lnTo>
                <a:lnTo>
                  <a:pt x="2045" y="1533"/>
                </a:lnTo>
                <a:lnTo>
                  <a:pt x="2046" y="1514"/>
                </a:lnTo>
                <a:lnTo>
                  <a:pt x="2048" y="1495"/>
                </a:lnTo>
                <a:lnTo>
                  <a:pt x="2050" y="1476"/>
                </a:lnTo>
                <a:lnTo>
                  <a:pt x="2052" y="1456"/>
                </a:lnTo>
                <a:lnTo>
                  <a:pt x="2054" y="1436"/>
                </a:lnTo>
                <a:lnTo>
                  <a:pt x="2055" y="1416"/>
                </a:lnTo>
                <a:lnTo>
                  <a:pt x="2057" y="1396"/>
                </a:lnTo>
                <a:lnTo>
                  <a:pt x="2059" y="1376"/>
                </a:lnTo>
                <a:lnTo>
                  <a:pt x="2060" y="1355"/>
                </a:lnTo>
                <a:lnTo>
                  <a:pt x="2062" y="1335"/>
                </a:lnTo>
                <a:lnTo>
                  <a:pt x="2064" y="1314"/>
                </a:lnTo>
                <a:lnTo>
                  <a:pt x="2066" y="1293"/>
                </a:lnTo>
                <a:lnTo>
                  <a:pt x="2067" y="1272"/>
                </a:lnTo>
                <a:lnTo>
                  <a:pt x="2069" y="1251"/>
                </a:lnTo>
                <a:lnTo>
                  <a:pt x="2071" y="1230"/>
                </a:lnTo>
                <a:lnTo>
                  <a:pt x="2073" y="1209"/>
                </a:lnTo>
                <a:lnTo>
                  <a:pt x="2074" y="1187"/>
                </a:lnTo>
                <a:lnTo>
                  <a:pt x="2076" y="1166"/>
                </a:lnTo>
                <a:lnTo>
                  <a:pt x="2078" y="1144"/>
                </a:lnTo>
                <a:lnTo>
                  <a:pt x="2079" y="1123"/>
                </a:lnTo>
                <a:lnTo>
                  <a:pt x="2081" y="1101"/>
                </a:lnTo>
                <a:lnTo>
                  <a:pt x="2083" y="1080"/>
                </a:lnTo>
                <a:lnTo>
                  <a:pt x="2085" y="1058"/>
                </a:lnTo>
                <a:lnTo>
                  <a:pt x="2087" y="1036"/>
                </a:lnTo>
                <a:lnTo>
                  <a:pt x="2088" y="1015"/>
                </a:lnTo>
                <a:lnTo>
                  <a:pt x="2090" y="993"/>
                </a:lnTo>
                <a:lnTo>
                  <a:pt x="2092" y="972"/>
                </a:lnTo>
                <a:lnTo>
                  <a:pt x="2093" y="950"/>
                </a:lnTo>
                <a:lnTo>
                  <a:pt x="2095" y="929"/>
                </a:lnTo>
                <a:lnTo>
                  <a:pt x="2097" y="907"/>
                </a:lnTo>
                <a:lnTo>
                  <a:pt x="2099" y="886"/>
                </a:lnTo>
                <a:lnTo>
                  <a:pt x="2100" y="864"/>
                </a:lnTo>
                <a:lnTo>
                  <a:pt x="2102" y="843"/>
                </a:lnTo>
                <a:lnTo>
                  <a:pt x="2104" y="822"/>
                </a:lnTo>
                <a:lnTo>
                  <a:pt x="2106" y="801"/>
                </a:lnTo>
                <a:lnTo>
                  <a:pt x="2107" y="780"/>
                </a:lnTo>
                <a:lnTo>
                  <a:pt x="2109" y="759"/>
                </a:lnTo>
                <a:lnTo>
                  <a:pt x="2111" y="738"/>
                </a:lnTo>
                <a:lnTo>
                  <a:pt x="2112" y="717"/>
                </a:lnTo>
                <a:lnTo>
                  <a:pt x="2114" y="697"/>
                </a:lnTo>
                <a:lnTo>
                  <a:pt x="2116" y="676"/>
                </a:lnTo>
                <a:lnTo>
                  <a:pt x="2118" y="656"/>
                </a:lnTo>
                <a:lnTo>
                  <a:pt x="2120" y="636"/>
                </a:lnTo>
                <a:lnTo>
                  <a:pt x="2121" y="616"/>
                </a:lnTo>
                <a:lnTo>
                  <a:pt x="2123" y="597"/>
                </a:lnTo>
                <a:lnTo>
                  <a:pt x="2125" y="577"/>
                </a:lnTo>
                <a:lnTo>
                  <a:pt x="2126" y="558"/>
                </a:lnTo>
                <a:lnTo>
                  <a:pt x="2128" y="539"/>
                </a:lnTo>
                <a:lnTo>
                  <a:pt x="2130" y="520"/>
                </a:lnTo>
                <a:lnTo>
                  <a:pt x="2132" y="501"/>
                </a:lnTo>
                <a:lnTo>
                  <a:pt x="2134" y="483"/>
                </a:lnTo>
                <a:lnTo>
                  <a:pt x="2135" y="465"/>
                </a:lnTo>
                <a:lnTo>
                  <a:pt x="2137" y="447"/>
                </a:lnTo>
                <a:lnTo>
                  <a:pt x="2139" y="429"/>
                </a:lnTo>
                <a:lnTo>
                  <a:pt x="2140" y="412"/>
                </a:lnTo>
                <a:lnTo>
                  <a:pt x="2142" y="394"/>
                </a:lnTo>
                <a:lnTo>
                  <a:pt x="2144" y="377"/>
                </a:lnTo>
                <a:lnTo>
                  <a:pt x="2146" y="361"/>
                </a:lnTo>
                <a:lnTo>
                  <a:pt x="2147" y="345"/>
                </a:lnTo>
                <a:lnTo>
                  <a:pt x="2149" y="329"/>
                </a:lnTo>
                <a:lnTo>
                  <a:pt x="2151" y="313"/>
                </a:lnTo>
                <a:lnTo>
                  <a:pt x="2153" y="298"/>
                </a:lnTo>
                <a:lnTo>
                  <a:pt x="2154" y="283"/>
                </a:lnTo>
                <a:lnTo>
                  <a:pt x="2156" y="268"/>
                </a:lnTo>
                <a:lnTo>
                  <a:pt x="2158" y="254"/>
                </a:lnTo>
                <a:lnTo>
                  <a:pt x="2159" y="240"/>
                </a:lnTo>
                <a:lnTo>
                  <a:pt x="2161" y="226"/>
                </a:lnTo>
                <a:lnTo>
                  <a:pt x="2163" y="213"/>
                </a:lnTo>
                <a:lnTo>
                  <a:pt x="2165" y="200"/>
                </a:lnTo>
                <a:lnTo>
                  <a:pt x="2167" y="187"/>
                </a:lnTo>
                <a:lnTo>
                  <a:pt x="2168" y="175"/>
                </a:lnTo>
                <a:lnTo>
                  <a:pt x="2170" y="163"/>
                </a:lnTo>
                <a:lnTo>
                  <a:pt x="2172" y="152"/>
                </a:lnTo>
                <a:lnTo>
                  <a:pt x="2173" y="141"/>
                </a:lnTo>
                <a:lnTo>
                  <a:pt x="2175" y="130"/>
                </a:lnTo>
                <a:lnTo>
                  <a:pt x="2177" y="120"/>
                </a:lnTo>
                <a:lnTo>
                  <a:pt x="2179" y="110"/>
                </a:lnTo>
                <a:lnTo>
                  <a:pt x="2180" y="100"/>
                </a:lnTo>
                <a:lnTo>
                  <a:pt x="2182" y="91"/>
                </a:lnTo>
                <a:lnTo>
                  <a:pt x="2184" y="83"/>
                </a:lnTo>
                <a:lnTo>
                  <a:pt x="2186" y="75"/>
                </a:lnTo>
                <a:lnTo>
                  <a:pt x="2187" y="67"/>
                </a:lnTo>
                <a:lnTo>
                  <a:pt x="2189" y="59"/>
                </a:lnTo>
                <a:lnTo>
                  <a:pt x="2191" y="52"/>
                </a:lnTo>
                <a:lnTo>
                  <a:pt x="2193" y="46"/>
                </a:lnTo>
                <a:lnTo>
                  <a:pt x="2194" y="40"/>
                </a:lnTo>
                <a:lnTo>
                  <a:pt x="2196" y="34"/>
                </a:lnTo>
                <a:lnTo>
                  <a:pt x="2198" y="29"/>
                </a:lnTo>
                <a:lnTo>
                  <a:pt x="2200" y="24"/>
                </a:lnTo>
                <a:lnTo>
                  <a:pt x="2201" y="20"/>
                </a:lnTo>
                <a:lnTo>
                  <a:pt x="2203" y="15"/>
                </a:lnTo>
                <a:lnTo>
                  <a:pt x="2205" y="12"/>
                </a:lnTo>
                <a:lnTo>
                  <a:pt x="2206" y="9"/>
                </a:lnTo>
                <a:lnTo>
                  <a:pt x="2208" y="6"/>
                </a:lnTo>
                <a:lnTo>
                  <a:pt x="2210" y="5"/>
                </a:lnTo>
                <a:lnTo>
                  <a:pt x="2212" y="3"/>
                </a:lnTo>
                <a:lnTo>
                  <a:pt x="2214" y="2"/>
                </a:lnTo>
                <a:lnTo>
                  <a:pt x="2215" y="1"/>
                </a:lnTo>
                <a:lnTo>
                  <a:pt x="2217" y="0"/>
                </a:lnTo>
                <a:lnTo>
                  <a:pt x="2219" y="1"/>
                </a:lnTo>
                <a:lnTo>
                  <a:pt x="2220" y="2"/>
                </a:lnTo>
                <a:lnTo>
                  <a:pt x="2222" y="2"/>
                </a:lnTo>
                <a:lnTo>
                  <a:pt x="2224" y="4"/>
                </a:lnTo>
                <a:lnTo>
                  <a:pt x="2226" y="6"/>
                </a:lnTo>
                <a:lnTo>
                  <a:pt x="2227" y="8"/>
                </a:lnTo>
                <a:lnTo>
                  <a:pt x="2229" y="11"/>
                </a:lnTo>
                <a:lnTo>
                  <a:pt x="2231" y="15"/>
                </a:lnTo>
                <a:lnTo>
                  <a:pt x="2233" y="18"/>
                </a:lnTo>
                <a:lnTo>
                  <a:pt x="2234" y="23"/>
                </a:lnTo>
                <a:lnTo>
                  <a:pt x="2236" y="27"/>
                </a:lnTo>
                <a:lnTo>
                  <a:pt x="2238" y="32"/>
                </a:lnTo>
                <a:lnTo>
                  <a:pt x="2239" y="38"/>
                </a:lnTo>
                <a:lnTo>
                  <a:pt x="2241" y="44"/>
                </a:lnTo>
                <a:lnTo>
                  <a:pt x="2243" y="50"/>
                </a:lnTo>
                <a:lnTo>
                  <a:pt x="2245" y="57"/>
                </a:lnTo>
                <a:lnTo>
                  <a:pt x="2247" y="64"/>
                </a:lnTo>
                <a:lnTo>
                  <a:pt x="2248" y="72"/>
                </a:lnTo>
                <a:lnTo>
                  <a:pt x="2250" y="80"/>
                </a:lnTo>
                <a:lnTo>
                  <a:pt x="2252" y="89"/>
                </a:lnTo>
                <a:lnTo>
                  <a:pt x="2253" y="97"/>
                </a:lnTo>
                <a:lnTo>
                  <a:pt x="2255" y="107"/>
                </a:lnTo>
                <a:lnTo>
                  <a:pt x="2257" y="117"/>
                </a:lnTo>
                <a:lnTo>
                  <a:pt x="2259" y="127"/>
                </a:lnTo>
                <a:lnTo>
                  <a:pt x="2261" y="137"/>
                </a:lnTo>
                <a:lnTo>
                  <a:pt x="2262" y="148"/>
                </a:lnTo>
                <a:lnTo>
                  <a:pt x="2264" y="160"/>
                </a:lnTo>
                <a:lnTo>
                  <a:pt x="2266" y="171"/>
                </a:lnTo>
                <a:lnTo>
                  <a:pt x="2268" y="184"/>
                </a:lnTo>
                <a:lnTo>
                  <a:pt x="2269" y="196"/>
                </a:lnTo>
                <a:lnTo>
                  <a:pt x="2271" y="209"/>
                </a:lnTo>
                <a:lnTo>
                  <a:pt x="2273" y="222"/>
                </a:lnTo>
                <a:lnTo>
                  <a:pt x="2274" y="235"/>
                </a:lnTo>
                <a:lnTo>
                  <a:pt x="2276" y="249"/>
                </a:lnTo>
                <a:lnTo>
                  <a:pt x="2278" y="264"/>
                </a:lnTo>
                <a:lnTo>
                  <a:pt x="2280" y="278"/>
                </a:lnTo>
                <a:lnTo>
                  <a:pt x="2282" y="293"/>
                </a:lnTo>
                <a:lnTo>
                  <a:pt x="2283" y="308"/>
                </a:lnTo>
                <a:lnTo>
                  <a:pt x="2285" y="324"/>
                </a:lnTo>
                <a:lnTo>
                  <a:pt x="2286" y="340"/>
                </a:lnTo>
                <a:lnTo>
                  <a:pt x="2288" y="356"/>
                </a:lnTo>
                <a:lnTo>
                  <a:pt x="2290" y="373"/>
                </a:lnTo>
                <a:lnTo>
                  <a:pt x="2292" y="390"/>
                </a:lnTo>
                <a:lnTo>
                  <a:pt x="2294" y="406"/>
                </a:lnTo>
                <a:lnTo>
                  <a:pt x="2295" y="424"/>
                </a:lnTo>
                <a:lnTo>
                  <a:pt x="2297" y="441"/>
                </a:lnTo>
                <a:lnTo>
                  <a:pt x="2299" y="459"/>
                </a:lnTo>
                <a:lnTo>
                  <a:pt x="2301" y="477"/>
                </a:lnTo>
                <a:lnTo>
                  <a:pt x="2302" y="496"/>
                </a:lnTo>
                <a:lnTo>
                  <a:pt x="2304" y="514"/>
                </a:lnTo>
                <a:lnTo>
                  <a:pt x="2306" y="533"/>
                </a:lnTo>
                <a:lnTo>
                  <a:pt x="2307" y="552"/>
                </a:lnTo>
                <a:lnTo>
                  <a:pt x="2309" y="571"/>
                </a:lnTo>
                <a:lnTo>
                  <a:pt x="2311" y="591"/>
                </a:lnTo>
                <a:lnTo>
                  <a:pt x="2313" y="610"/>
                </a:lnTo>
                <a:lnTo>
                  <a:pt x="2315" y="630"/>
                </a:lnTo>
                <a:lnTo>
                  <a:pt x="2316" y="650"/>
                </a:lnTo>
                <a:lnTo>
                  <a:pt x="2318" y="670"/>
                </a:lnTo>
                <a:lnTo>
                  <a:pt x="2319" y="691"/>
                </a:lnTo>
                <a:lnTo>
                  <a:pt x="2321" y="711"/>
                </a:lnTo>
                <a:lnTo>
                  <a:pt x="2323" y="732"/>
                </a:lnTo>
                <a:lnTo>
                  <a:pt x="2325" y="753"/>
                </a:lnTo>
                <a:lnTo>
                  <a:pt x="2327" y="773"/>
                </a:lnTo>
                <a:lnTo>
                  <a:pt x="2328" y="794"/>
                </a:lnTo>
                <a:lnTo>
                  <a:pt x="2330" y="815"/>
                </a:lnTo>
                <a:lnTo>
                  <a:pt x="2332" y="836"/>
                </a:lnTo>
                <a:lnTo>
                  <a:pt x="2334" y="858"/>
                </a:lnTo>
                <a:lnTo>
                  <a:pt x="2335" y="879"/>
                </a:lnTo>
                <a:lnTo>
                  <a:pt x="2337" y="901"/>
                </a:lnTo>
                <a:lnTo>
                  <a:pt x="2339" y="922"/>
                </a:lnTo>
                <a:lnTo>
                  <a:pt x="2341" y="944"/>
                </a:lnTo>
                <a:lnTo>
                  <a:pt x="2342" y="965"/>
                </a:lnTo>
                <a:lnTo>
                  <a:pt x="2344" y="987"/>
                </a:lnTo>
                <a:lnTo>
                  <a:pt x="2346" y="1008"/>
                </a:lnTo>
                <a:lnTo>
                  <a:pt x="2348" y="1030"/>
                </a:lnTo>
                <a:lnTo>
                  <a:pt x="2349" y="1051"/>
                </a:lnTo>
                <a:lnTo>
                  <a:pt x="2351" y="1073"/>
                </a:lnTo>
                <a:lnTo>
                  <a:pt x="2353" y="1095"/>
                </a:lnTo>
                <a:lnTo>
                  <a:pt x="2354" y="1117"/>
                </a:lnTo>
                <a:lnTo>
                  <a:pt x="2356" y="1138"/>
                </a:lnTo>
                <a:lnTo>
                  <a:pt x="2358" y="1159"/>
                </a:lnTo>
                <a:lnTo>
                  <a:pt x="2360" y="1181"/>
                </a:lnTo>
                <a:lnTo>
                  <a:pt x="2362" y="1202"/>
                </a:lnTo>
                <a:lnTo>
                  <a:pt x="2363" y="1223"/>
                </a:lnTo>
                <a:lnTo>
                  <a:pt x="2365" y="1245"/>
                </a:lnTo>
                <a:lnTo>
                  <a:pt x="2367" y="1266"/>
                </a:lnTo>
                <a:lnTo>
                  <a:pt x="2368" y="1287"/>
                </a:lnTo>
                <a:lnTo>
                  <a:pt x="2370" y="1307"/>
                </a:lnTo>
                <a:lnTo>
                  <a:pt x="2372" y="1329"/>
                </a:lnTo>
                <a:lnTo>
                  <a:pt x="2374" y="1349"/>
                </a:lnTo>
                <a:lnTo>
                  <a:pt x="2375" y="1370"/>
                </a:lnTo>
                <a:lnTo>
                  <a:pt x="2377" y="1390"/>
                </a:lnTo>
                <a:lnTo>
                  <a:pt x="2379" y="1410"/>
                </a:lnTo>
                <a:lnTo>
                  <a:pt x="2381" y="1430"/>
                </a:lnTo>
                <a:lnTo>
                  <a:pt x="2382" y="1450"/>
                </a:lnTo>
                <a:lnTo>
                  <a:pt x="2384" y="1470"/>
                </a:lnTo>
                <a:lnTo>
                  <a:pt x="2386" y="1489"/>
                </a:lnTo>
                <a:lnTo>
                  <a:pt x="2387" y="1508"/>
                </a:lnTo>
                <a:lnTo>
                  <a:pt x="2389" y="1527"/>
                </a:lnTo>
                <a:lnTo>
                  <a:pt x="2391" y="1546"/>
                </a:lnTo>
                <a:lnTo>
                  <a:pt x="2393" y="1565"/>
                </a:lnTo>
                <a:lnTo>
                  <a:pt x="2395" y="1583"/>
                </a:lnTo>
                <a:lnTo>
                  <a:pt x="2396" y="1601"/>
                </a:lnTo>
                <a:lnTo>
                  <a:pt x="2398" y="1619"/>
                </a:lnTo>
                <a:lnTo>
                  <a:pt x="2400" y="1637"/>
                </a:lnTo>
                <a:lnTo>
                  <a:pt x="2401" y="1654"/>
                </a:lnTo>
                <a:lnTo>
                  <a:pt x="2403" y="1671"/>
                </a:lnTo>
                <a:lnTo>
                  <a:pt x="2405" y="1688"/>
                </a:lnTo>
                <a:lnTo>
                  <a:pt x="2407" y="1705"/>
                </a:lnTo>
                <a:lnTo>
                  <a:pt x="2409" y="1721"/>
                </a:lnTo>
                <a:lnTo>
                  <a:pt x="2410" y="1737"/>
                </a:lnTo>
                <a:lnTo>
                  <a:pt x="2412" y="1753"/>
                </a:lnTo>
                <a:lnTo>
                  <a:pt x="2414" y="1768"/>
                </a:lnTo>
                <a:lnTo>
                  <a:pt x="2415" y="1783"/>
                </a:lnTo>
                <a:lnTo>
                  <a:pt x="2417" y="1798"/>
                </a:lnTo>
                <a:lnTo>
                  <a:pt x="2419" y="1812"/>
                </a:lnTo>
                <a:lnTo>
                  <a:pt x="2421" y="1826"/>
                </a:lnTo>
                <a:lnTo>
                  <a:pt x="2422" y="1839"/>
                </a:lnTo>
                <a:lnTo>
                  <a:pt x="2424" y="1853"/>
                </a:lnTo>
                <a:lnTo>
                  <a:pt x="2426" y="1866"/>
                </a:lnTo>
                <a:lnTo>
                  <a:pt x="2428" y="1878"/>
                </a:lnTo>
                <a:lnTo>
                  <a:pt x="2429" y="1891"/>
                </a:lnTo>
                <a:lnTo>
                  <a:pt x="2431" y="1902"/>
                </a:lnTo>
                <a:lnTo>
                  <a:pt x="2433" y="1914"/>
                </a:lnTo>
                <a:lnTo>
                  <a:pt x="2434" y="1925"/>
                </a:lnTo>
                <a:lnTo>
                  <a:pt x="2436" y="1935"/>
                </a:lnTo>
                <a:lnTo>
                  <a:pt x="2438" y="1945"/>
                </a:lnTo>
                <a:lnTo>
                  <a:pt x="2440" y="1956"/>
                </a:lnTo>
                <a:lnTo>
                  <a:pt x="2442" y="1965"/>
                </a:lnTo>
                <a:lnTo>
                  <a:pt x="2443" y="1974"/>
                </a:lnTo>
                <a:lnTo>
                  <a:pt x="2445" y="1983"/>
                </a:lnTo>
                <a:lnTo>
                  <a:pt x="2447" y="1991"/>
                </a:lnTo>
                <a:lnTo>
                  <a:pt x="2448" y="1998"/>
                </a:lnTo>
                <a:lnTo>
                  <a:pt x="2450" y="2006"/>
                </a:lnTo>
                <a:lnTo>
                  <a:pt x="2452" y="2013"/>
                </a:lnTo>
                <a:lnTo>
                  <a:pt x="2454" y="2019"/>
                </a:lnTo>
                <a:lnTo>
                  <a:pt x="2455" y="2025"/>
                </a:lnTo>
                <a:lnTo>
                  <a:pt x="2457" y="2031"/>
                </a:lnTo>
                <a:lnTo>
                  <a:pt x="2459" y="2036"/>
                </a:lnTo>
                <a:lnTo>
                  <a:pt x="2461" y="2041"/>
                </a:lnTo>
                <a:lnTo>
                  <a:pt x="2462" y="2045"/>
                </a:lnTo>
                <a:lnTo>
                  <a:pt x="2464" y="2049"/>
                </a:lnTo>
                <a:lnTo>
                  <a:pt x="2466" y="2053"/>
                </a:lnTo>
                <a:lnTo>
                  <a:pt x="2467" y="2055"/>
                </a:lnTo>
                <a:lnTo>
                  <a:pt x="2469" y="2058"/>
                </a:lnTo>
                <a:lnTo>
                  <a:pt x="2471" y="2060"/>
                </a:lnTo>
                <a:lnTo>
                  <a:pt x="2473" y="2062"/>
                </a:lnTo>
                <a:lnTo>
                  <a:pt x="2475" y="2063"/>
                </a:lnTo>
                <a:lnTo>
                  <a:pt x="2476" y="2063"/>
                </a:lnTo>
                <a:lnTo>
                  <a:pt x="2478" y="2063"/>
                </a:lnTo>
                <a:lnTo>
                  <a:pt x="2480" y="2063"/>
                </a:lnTo>
                <a:lnTo>
                  <a:pt x="2481" y="2063"/>
                </a:lnTo>
                <a:lnTo>
                  <a:pt x="2483" y="2062"/>
                </a:lnTo>
                <a:lnTo>
                  <a:pt x="2485" y="2060"/>
                </a:lnTo>
                <a:lnTo>
                  <a:pt x="2487" y="2058"/>
                </a:lnTo>
                <a:lnTo>
                  <a:pt x="2489" y="2056"/>
                </a:lnTo>
                <a:lnTo>
                  <a:pt x="2490" y="2053"/>
                </a:lnTo>
                <a:lnTo>
                  <a:pt x="2492" y="2049"/>
                </a:lnTo>
                <a:lnTo>
                  <a:pt x="2494" y="2045"/>
                </a:lnTo>
                <a:lnTo>
                  <a:pt x="2495" y="2041"/>
                </a:lnTo>
                <a:lnTo>
                  <a:pt x="2497" y="2037"/>
                </a:lnTo>
                <a:lnTo>
                  <a:pt x="2499" y="2031"/>
                </a:lnTo>
                <a:lnTo>
                  <a:pt x="2501" y="2026"/>
                </a:lnTo>
                <a:lnTo>
                  <a:pt x="2502" y="2020"/>
                </a:lnTo>
                <a:lnTo>
                  <a:pt x="2504" y="2013"/>
                </a:lnTo>
                <a:lnTo>
                  <a:pt x="2506" y="2007"/>
                </a:lnTo>
                <a:lnTo>
                  <a:pt x="2508" y="1999"/>
                </a:lnTo>
                <a:lnTo>
                  <a:pt x="2509" y="1992"/>
                </a:lnTo>
                <a:lnTo>
                  <a:pt x="2511" y="1983"/>
                </a:lnTo>
                <a:lnTo>
                  <a:pt x="2513" y="1975"/>
                </a:lnTo>
                <a:lnTo>
                  <a:pt x="2514" y="1966"/>
                </a:lnTo>
                <a:lnTo>
                  <a:pt x="2516" y="1956"/>
                </a:lnTo>
                <a:lnTo>
                  <a:pt x="2518" y="1947"/>
                </a:lnTo>
                <a:lnTo>
                  <a:pt x="2520" y="1936"/>
                </a:lnTo>
                <a:lnTo>
                  <a:pt x="2522" y="1926"/>
                </a:lnTo>
                <a:lnTo>
                  <a:pt x="2523" y="1915"/>
                </a:lnTo>
                <a:lnTo>
                  <a:pt x="2525" y="1903"/>
                </a:lnTo>
                <a:lnTo>
                  <a:pt x="2527" y="1892"/>
                </a:lnTo>
                <a:lnTo>
                  <a:pt x="2528" y="1880"/>
                </a:lnTo>
                <a:lnTo>
                  <a:pt x="2530" y="1867"/>
                </a:lnTo>
                <a:lnTo>
                  <a:pt x="2532" y="1854"/>
                </a:lnTo>
                <a:lnTo>
                  <a:pt x="2534" y="1841"/>
                </a:lnTo>
                <a:lnTo>
                  <a:pt x="2535" y="1827"/>
                </a:lnTo>
                <a:lnTo>
                  <a:pt x="2537" y="1813"/>
                </a:lnTo>
                <a:lnTo>
                  <a:pt x="2539" y="1799"/>
                </a:lnTo>
                <a:lnTo>
                  <a:pt x="2541" y="1785"/>
                </a:lnTo>
                <a:lnTo>
                  <a:pt x="2542" y="1769"/>
                </a:lnTo>
                <a:lnTo>
                  <a:pt x="2544" y="1754"/>
                </a:lnTo>
                <a:lnTo>
                  <a:pt x="2546" y="1739"/>
                </a:lnTo>
                <a:lnTo>
                  <a:pt x="2548" y="1723"/>
                </a:lnTo>
                <a:lnTo>
                  <a:pt x="2549" y="1706"/>
                </a:lnTo>
                <a:lnTo>
                  <a:pt x="2551" y="1690"/>
                </a:lnTo>
                <a:lnTo>
                  <a:pt x="2553" y="1673"/>
                </a:lnTo>
                <a:lnTo>
                  <a:pt x="2555" y="1656"/>
                </a:lnTo>
                <a:lnTo>
                  <a:pt x="2556" y="1639"/>
                </a:lnTo>
                <a:lnTo>
                  <a:pt x="2558" y="1621"/>
                </a:lnTo>
                <a:lnTo>
                  <a:pt x="2560" y="1603"/>
                </a:lnTo>
                <a:lnTo>
                  <a:pt x="2561" y="1585"/>
                </a:lnTo>
                <a:lnTo>
                  <a:pt x="2563" y="1567"/>
                </a:lnTo>
                <a:lnTo>
                  <a:pt x="2565" y="1548"/>
                </a:lnTo>
                <a:lnTo>
                  <a:pt x="2567" y="1529"/>
                </a:lnTo>
                <a:lnTo>
                  <a:pt x="2569" y="1510"/>
                </a:lnTo>
                <a:lnTo>
                  <a:pt x="2570" y="1491"/>
                </a:lnTo>
                <a:lnTo>
                  <a:pt x="2572" y="1472"/>
                </a:lnTo>
                <a:lnTo>
                  <a:pt x="2574" y="1452"/>
                </a:lnTo>
                <a:lnTo>
                  <a:pt x="2575" y="1432"/>
                </a:lnTo>
                <a:lnTo>
                  <a:pt x="2577" y="1412"/>
                </a:lnTo>
                <a:lnTo>
                  <a:pt x="2579" y="1392"/>
                </a:lnTo>
                <a:lnTo>
                  <a:pt x="2581" y="1371"/>
                </a:lnTo>
                <a:lnTo>
                  <a:pt x="2582" y="1351"/>
                </a:lnTo>
                <a:lnTo>
                  <a:pt x="2584" y="1330"/>
                </a:lnTo>
                <a:lnTo>
                  <a:pt x="2586" y="1310"/>
                </a:lnTo>
                <a:lnTo>
                  <a:pt x="2588" y="1289"/>
                </a:lnTo>
                <a:lnTo>
                  <a:pt x="2590" y="1268"/>
                </a:lnTo>
                <a:lnTo>
                  <a:pt x="2591" y="1247"/>
                </a:lnTo>
                <a:lnTo>
                  <a:pt x="2593" y="1226"/>
                </a:lnTo>
                <a:lnTo>
                  <a:pt x="2594" y="1204"/>
                </a:lnTo>
                <a:lnTo>
                  <a:pt x="2596" y="1183"/>
                </a:lnTo>
                <a:lnTo>
                  <a:pt x="2598" y="1162"/>
                </a:lnTo>
                <a:lnTo>
                  <a:pt x="2600" y="1140"/>
                </a:lnTo>
                <a:lnTo>
                  <a:pt x="2602" y="1118"/>
                </a:lnTo>
                <a:lnTo>
                  <a:pt x="2603" y="1097"/>
                </a:lnTo>
                <a:lnTo>
                  <a:pt x="2605" y="1075"/>
                </a:lnTo>
                <a:lnTo>
                  <a:pt x="2607" y="1054"/>
                </a:lnTo>
                <a:lnTo>
                  <a:pt x="2608" y="1032"/>
                </a:lnTo>
              </a:path>
            </a:pathLst>
          </a:custGeom>
          <a:noFill/>
          <a:ln w="38100" cap="flat">
            <a:solidFill>
              <a:schemeClr val="accent2">
                <a:lumMod val="7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14927" y="1596094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504472" y="1606351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604225" y="1606351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695665" y="1606351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775145" y="1596094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864690" y="1606351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964443" y="1606351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9055883" y="1606351"/>
            <a:ext cx="0" cy="4987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859482" y="1677681"/>
            <a:ext cx="1535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Spike field coupling</a:t>
            </a:r>
            <a:endParaRPr lang="en-GB" sz="12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9646913" y="3835683"/>
            <a:ext cx="21197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9646913" y="3051821"/>
            <a:ext cx="21197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886858" y="2853100"/>
            <a:ext cx="56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Theta</a:t>
            </a:r>
            <a:endParaRPr lang="en-GB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8412411" y="3623269"/>
            <a:ext cx="109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Theta-Gamma PAC</a:t>
            </a:r>
            <a:endParaRPr lang="en-GB" sz="1200" dirty="0"/>
          </a:p>
        </p:txBody>
      </p:sp>
      <p:sp>
        <p:nvSpPr>
          <p:cNvPr id="84" name="Freeform 76"/>
          <p:cNvSpPr>
            <a:spLocks/>
          </p:cNvSpPr>
          <p:nvPr/>
        </p:nvSpPr>
        <p:spPr bwMode="auto">
          <a:xfrm>
            <a:off x="9642518" y="2792182"/>
            <a:ext cx="2124139" cy="490676"/>
          </a:xfrm>
          <a:custGeom>
            <a:avLst/>
            <a:gdLst>
              <a:gd name="T0" fmla="*/ 40 w 2608"/>
              <a:gd name="T1" fmla="*/ 554 h 2063"/>
              <a:gd name="T2" fmla="*/ 82 w 2608"/>
              <a:gd name="T3" fmla="*/ 173 h 2063"/>
              <a:gd name="T4" fmla="*/ 123 w 2608"/>
              <a:gd name="T5" fmla="*/ 4 h 2063"/>
              <a:gd name="T6" fmla="*/ 165 w 2608"/>
              <a:gd name="T7" fmla="*/ 90 h 2063"/>
              <a:gd name="T8" fmla="*/ 207 w 2608"/>
              <a:gd name="T9" fmla="*/ 410 h 2063"/>
              <a:gd name="T10" fmla="*/ 249 w 2608"/>
              <a:gd name="T11" fmla="*/ 883 h 2063"/>
              <a:gd name="T12" fmla="*/ 291 w 2608"/>
              <a:gd name="T13" fmla="*/ 1394 h 2063"/>
              <a:gd name="T14" fmla="*/ 332 w 2608"/>
              <a:gd name="T15" fmla="*/ 1815 h 2063"/>
              <a:gd name="T16" fmla="*/ 374 w 2608"/>
              <a:gd name="T17" fmla="*/ 2042 h 2063"/>
              <a:gd name="T18" fmla="*/ 416 w 2608"/>
              <a:gd name="T19" fmla="*/ 2019 h 2063"/>
              <a:gd name="T20" fmla="*/ 458 w 2608"/>
              <a:gd name="T21" fmla="*/ 1751 h 2063"/>
              <a:gd name="T22" fmla="*/ 499 w 2608"/>
              <a:gd name="T23" fmla="*/ 1306 h 2063"/>
              <a:gd name="T24" fmla="*/ 541 w 2608"/>
              <a:gd name="T25" fmla="*/ 792 h 2063"/>
              <a:gd name="T26" fmla="*/ 583 w 2608"/>
              <a:gd name="T27" fmla="*/ 338 h 2063"/>
              <a:gd name="T28" fmla="*/ 625 w 2608"/>
              <a:gd name="T29" fmla="*/ 56 h 2063"/>
              <a:gd name="T30" fmla="*/ 667 w 2608"/>
              <a:gd name="T31" fmla="*/ 16 h 2063"/>
              <a:gd name="T32" fmla="*/ 708 w 2608"/>
              <a:gd name="T33" fmla="*/ 228 h 2063"/>
              <a:gd name="T34" fmla="*/ 750 w 2608"/>
              <a:gd name="T35" fmla="*/ 638 h 2063"/>
              <a:gd name="T36" fmla="*/ 792 w 2608"/>
              <a:gd name="T37" fmla="*/ 1147 h 2063"/>
              <a:gd name="T38" fmla="*/ 833 w 2608"/>
              <a:gd name="T39" fmla="*/ 1627 h 2063"/>
              <a:gd name="T40" fmla="*/ 875 w 2608"/>
              <a:gd name="T41" fmla="*/ 1959 h 2063"/>
              <a:gd name="T42" fmla="*/ 917 w 2608"/>
              <a:gd name="T43" fmla="*/ 2062 h 2063"/>
              <a:gd name="T44" fmla="*/ 959 w 2608"/>
              <a:gd name="T45" fmla="*/ 1910 h 2063"/>
              <a:gd name="T46" fmla="*/ 1001 w 2608"/>
              <a:gd name="T47" fmla="*/ 1541 h 2063"/>
              <a:gd name="T48" fmla="*/ 1042 w 2608"/>
              <a:gd name="T49" fmla="*/ 1045 h 2063"/>
              <a:gd name="T50" fmla="*/ 1084 w 2608"/>
              <a:gd name="T51" fmla="*/ 546 h 2063"/>
              <a:gd name="T52" fmla="*/ 1126 w 2608"/>
              <a:gd name="T53" fmla="*/ 168 h 2063"/>
              <a:gd name="T54" fmla="*/ 1168 w 2608"/>
              <a:gd name="T55" fmla="*/ 3 h 2063"/>
              <a:gd name="T56" fmla="*/ 1209 w 2608"/>
              <a:gd name="T57" fmla="*/ 94 h 2063"/>
              <a:gd name="T58" fmla="*/ 1251 w 2608"/>
              <a:gd name="T59" fmla="*/ 417 h 2063"/>
              <a:gd name="T60" fmla="*/ 1293 w 2608"/>
              <a:gd name="T61" fmla="*/ 892 h 2063"/>
              <a:gd name="T62" fmla="*/ 1335 w 2608"/>
              <a:gd name="T63" fmla="*/ 1402 h 2063"/>
              <a:gd name="T64" fmla="*/ 1377 w 2608"/>
              <a:gd name="T65" fmla="*/ 1820 h 2063"/>
              <a:gd name="T66" fmla="*/ 1418 w 2608"/>
              <a:gd name="T67" fmla="*/ 2044 h 2063"/>
              <a:gd name="T68" fmla="*/ 1460 w 2608"/>
              <a:gd name="T69" fmla="*/ 2016 h 2063"/>
              <a:gd name="T70" fmla="*/ 1502 w 2608"/>
              <a:gd name="T71" fmla="*/ 1745 h 2063"/>
              <a:gd name="T72" fmla="*/ 1543 w 2608"/>
              <a:gd name="T73" fmla="*/ 1297 h 2063"/>
              <a:gd name="T74" fmla="*/ 1585 w 2608"/>
              <a:gd name="T75" fmla="*/ 784 h 2063"/>
              <a:gd name="T76" fmla="*/ 1627 w 2608"/>
              <a:gd name="T77" fmla="*/ 332 h 2063"/>
              <a:gd name="T78" fmla="*/ 1669 w 2608"/>
              <a:gd name="T79" fmla="*/ 53 h 2063"/>
              <a:gd name="T80" fmla="*/ 1711 w 2608"/>
              <a:gd name="T81" fmla="*/ 17 h 2063"/>
              <a:gd name="T82" fmla="*/ 1752 w 2608"/>
              <a:gd name="T83" fmla="*/ 233 h 2063"/>
              <a:gd name="T84" fmla="*/ 1794 w 2608"/>
              <a:gd name="T85" fmla="*/ 646 h 2063"/>
              <a:gd name="T86" fmla="*/ 1836 w 2608"/>
              <a:gd name="T87" fmla="*/ 1155 h 2063"/>
              <a:gd name="T88" fmla="*/ 1878 w 2608"/>
              <a:gd name="T89" fmla="*/ 1633 h 2063"/>
              <a:gd name="T90" fmla="*/ 1919 w 2608"/>
              <a:gd name="T91" fmla="*/ 1963 h 2063"/>
              <a:gd name="T92" fmla="*/ 1961 w 2608"/>
              <a:gd name="T93" fmla="*/ 2062 h 2063"/>
              <a:gd name="T94" fmla="*/ 2003 w 2608"/>
              <a:gd name="T95" fmla="*/ 1906 h 2063"/>
              <a:gd name="T96" fmla="*/ 2045 w 2608"/>
              <a:gd name="T97" fmla="*/ 1533 h 2063"/>
              <a:gd name="T98" fmla="*/ 2087 w 2608"/>
              <a:gd name="T99" fmla="*/ 1036 h 2063"/>
              <a:gd name="T100" fmla="*/ 2128 w 2608"/>
              <a:gd name="T101" fmla="*/ 539 h 2063"/>
              <a:gd name="T102" fmla="*/ 2170 w 2608"/>
              <a:gd name="T103" fmla="*/ 163 h 2063"/>
              <a:gd name="T104" fmla="*/ 2212 w 2608"/>
              <a:gd name="T105" fmla="*/ 3 h 2063"/>
              <a:gd name="T106" fmla="*/ 2253 w 2608"/>
              <a:gd name="T107" fmla="*/ 97 h 2063"/>
              <a:gd name="T108" fmla="*/ 2295 w 2608"/>
              <a:gd name="T109" fmla="*/ 424 h 2063"/>
              <a:gd name="T110" fmla="*/ 2337 w 2608"/>
              <a:gd name="T111" fmla="*/ 901 h 2063"/>
              <a:gd name="T112" fmla="*/ 2379 w 2608"/>
              <a:gd name="T113" fmla="*/ 1410 h 2063"/>
              <a:gd name="T114" fmla="*/ 2421 w 2608"/>
              <a:gd name="T115" fmla="*/ 1826 h 2063"/>
              <a:gd name="T116" fmla="*/ 2462 w 2608"/>
              <a:gd name="T117" fmla="*/ 2045 h 2063"/>
              <a:gd name="T118" fmla="*/ 2504 w 2608"/>
              <a:gd name="T119" fmla="*/ 2013 h 2063"/>
              <a:gd name="T120" fmla="*/ 2546 w 2608"/>
              <a:gd name="T121" fmla="*/ 1739 h 2063"/>
              <a:gd name="T122" fmla="*/ 2588 w 2608"/>
              <a:gd name="T123" fmla="*/ 1289 h 2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08" h="2063">
                <a:moveTo>
                  <a:pt x="0" y="1032"/>
                </a:moveTo>
                <a:lnTo>
                  <a:pt x="2" y="1011"/>
                </a:lnTo>
                <a:lnTo>
                  <a:pt x="4" y="989"/>
                </a:lnTo>
                <a:lnTo>
                  <a:pt x="5" y="967"/>
                </a:lnTo>
                <a:lnTo>
                  <a:pt x="7" y="946"/>
                </a:lnTo>
                <a:lnTo>
                  <a:pt x="9" y="924"/>
                </a:lnTo>
                <a:lnTo>
                  <a:pt x="10" y="903"/>
                </a:lnTo>
                <a:lnTo>
                  <a:pt x="12" y="881"/>
                </a:lnTo>
                <a:lnTo>
                  <a:pt x="14" y="860"/>
                </a:lnTo>
                <a:lnTo>
                  <a:pt x="16" y="839"/>
                </a:lnTo>
                <a:lnTo>
                  <a:pt x="17" y="818"/>
                </a:lnTo>
                <a:lnTo>
                  <a:pt x="19" y="796"/>
                </a:lnTo>
                <a:lnTo>
                  <a:pt x="21" y="776"/>
                </a:lnTo>
                <a:lnTo>
                  <a:pt x="23" y="755"/>
                </a:lnTo>
                <a:lnTo>
                  <a:pt x="24" y="734"/>
                </a:lnTo>
                <a:lnTo>
                  <a:pt x="26" y="713"/>
                </a:lnTo>
                <a:lnTo>
                  <a:pt x="28" y="693"/>
                </a:lnTo>
                <a:lnTo>
                  <a:pt x="29" y="672"/>
                </a:lnTo>
                <a:lnTo>
                  <a:pt x="31" y="652"/>
                </a:lnTo>
                <a:lnTo>
                  <a:pt x="33" y="632"/>
                </a:lnTo>
                <a:lnTo>
                  <a:pt x="35" y="612"/>
                </a:lnTo>
                <a:lnTo>
                  <a:pt x="37" y="593"/>
                </a:lnTo>
                <a:lnTo>
                  <a:pt x="38" y="573"/>
                </a:lnTo>
                <a:lnTo>
                  <a:pt x="40" y="554"/>
                </a:lnTo>
                <a:lnTo>
                  <a:pt x="42" y="535"/>
                </a:lnTo>
                <a:lnTo>
                  <a:pt x="43" y="516"/>
                </a:lnTo>
                <a:lnTo>
                  <a:pt x="45" y="497"/>
                </a:lnTo>
                <a:lnTo>
                  <a:pt x="47" y="479"/>
                </a:lnTo>
                <a:lnTo>
                  <a:pt x="49" y="461"/>
                </a:lnTo>
                <a:lnTo>
                  <a:pt x="50" y="443"/>
                </a:lnTo>
                <a:lnTo>
                  <a:pt x="52" y="426"/>
                </a:lnTo>
                <a:lnTo>
                  <a:pt x="54" y="408"/>
                </a:lnTo>
                <a:lnTo>
                  <a:pt x="56" y="391"/>
                </a:lnTo>
                <a:lnTo>
                  <a:pt x="57" y="374"/>
                </a:lnTo>
                <a:lnTo>
                  <a:pt x="59" y="358"/>
                </a:lnTo>
                <a:lnTo>
                  <a:pt x="61" y="341"/>
                </a:lnTo>
                <a:lnTo>
                  <a:pt x="63" y="326"/>
                </a:lnTo>
                <a:lnTo>
                  <a:pt x="64" y="310"/>
                </a:lnTo>
                <a:lnTo>
                  <a:pt x="66" y="295"/>
                </a:lnTo>
                <a:lnTo>
                  <a:pt x="68" y="280"/>
                </a:lnTo>
                <a:lnTo>
                  <a:pt x="70" y="265"/>
                </a:lnTo>
                <a:lnTo>
                  <a:pt x="71" y="251"/>
                </a:lnTo>
                <a:lnTo>
                  <a:pt x="73" y="237"/>
                </a:lnTo>
                <a:lnTo>
                  <a:pt x="75" y="223"/>
                </a:lnTo>
                <a:lnTo>
                  <a:pt x="76" y="210"/>
                </a:lnTo>
                <a:lnTo>
                  <a:pt x="78" y="197"/>
                </a:lnTo>
                <a:lnTo>
                  <a:pt x="80" y="185"/>
                </a:lnTo>
                <a:lnTo>
                  <a:pt x="82" y="173"/>
                </a:lnTo>
                <a:lnTo>
                  <a:pt x="84" y="161"/>
                </a:lnTo>
                <a:lnTo>
                  <a:pt x="85" y="149"/>
                </a:lnTo>
                <a:lnTo>
                  <a:pt x="87" y="138"/>
                </a:lnTo>
                <a:lnTo>
                  <a:pt x="89" y="128"/>
                </a:lnTo>
                <a:lnTo>
                  <a:pt x="90" y="118"/>
                </a:lnTo>
                <a:lnTo>
                  <a:pt x="92" y="108"/>
                </a:lnTo>
                <a:lnTo>
                  <a:pt x="94" y="99"/>
                </a:lnTo>
                <a:lnTo>
                  <a:pt x="96" y="90"/>
                </a:lnTo>
                <a:lnTo>
                  <a:pt x="97" y="81"/>
                </a:lnTo>
                <a:lnTo>
                  <a:pt x="99" y="73"/>
                </a:lnTo>
                <a:lnTo>
                  <a:pt x="101" y="65"/>
                </a:lnTo>
                <a:lnTo>
                  <a:pt x="103" y="58"/>
                </a:lnTo>
                <a:lnTo>
                  <a:pt x="104" y="51"/>
                </a:lnTo>
                <a:lnTo>
                  <a:pt x="106" y="44"/>
                </a:lnTo>
                <a:lnTo>
                  <a:pt x="108" y="38"/>
                </a:lnTo>
                <a:lnTo>
                  <a:pt x="109" y="33"/>
                </a:lnTo>
                <a:lnTo>
                  <a:pt x="111" y="28"/>
                </a:lnTo>
                <a:lnTo>
                  <a:pt x="113" y="23"/>
                </a:lnTo>
                <a:lnTo>
                  <a:pt x="115" y="19"/>
                </a:lnTo>
                <a:lnTo>
                  <a:pt x="117" y="15"/>
                </a:lnTo>
                <a:lnTo>
                  <a:pt x="118" y="12"/>
                </a:lnTo>
                <a:lnTo>
                  <a:pt x="120" y="9"/>
                </a:lnTo>
                <a:lnTo>
                  <a:pt x="122" y="6"/>
                </a:lnTo>
                <a:lnTo>
                  <a:pt x="123" y="4"/>
                </a:lnTo>
                <a:lnTo>
                  <a:pt x="125" y="3"/>
                </a:lnTo>
                <a:lnTo>
                  <a:pt x="127" y="2"/>
                </a:lnTo>
                <a:lnTo>
                  <a:pt x="129" y="1"/>
                </a:lnTo>
                <a:lnTo>
                  <a:pt x="131" y="0"/>
                </a:lnTo>
                <a:lnTo>
                  <a:pt x="132" y="1"/>
                </a:lnTo>
                <a:lnTo>
                  <a:pt x="134" y="2"/>
                </a:lnTo>
                <a:lnTo>
                  <a:pt x="136" y="3"/>
                </a:lnTo>
                <a:lnTo>
                  <a:pt x="137" y="4"/>
                </a:lnTo>
                <a:lnTo>
                  <a:pt x="139" y="6"/>
                </a:lnTo>
                <a:lnTo>
                  <a:pt x="141" y="9"/>
                </a:lnTo>
                <a:lnTo>
                  <a:pt x="143" y="12"/>
                </a:lnTo>
                <a:lnTo>
                  <a:pt x="144" y="15"/>
                </a:lnTo>
                <a:lnTo>
                  <a:pt x="146" y="19"/>
                </a:lnTo>
                <a:lnTo>
                  <a:pt x="148" y="23"/>
                </a:lnTo>
                <a:lnTo>
                  <a:pt x="150" y="28"/>
                </a:lnTo>
                <a:lnTo>
                  <a:pt x="151" y="34"/>
                </a:lnTo>
                <a:lnTo>
                  <a:pt x="153" y="39"/>
                </a:lnTo>
                <a:lnTo>
                  <a:pt x="155" y="45"/>
                </a:lnTo>
                <a:lnTo>
                  <a:pt x="156" y="52"/>
                </a:lnTo>
                <a:lnTo>
                  <a:pt x="158" y="58"/>
                </a:lnTo>
                <a:lnTo>
                  <a:pt x="160" y="66"/>
                </a:lnTo>
                <a:lnTo>
                  <a:pt x="162" y="73"/>
                </a:lnTo>
                <a:lnTo>
                  <a:pt x="164" y="82"/>
                </a:lnTo>
                <a:lnTo>
                  <a:pt x="165" y="90"/>
                </a:lnTo>
                <a:lnTo>
                  <a:pt x="167" y="99"/>
                </a:lnTo>
                <a:lnTo>
                  <a:pt x="169" y="109"/>
                </a:lnTo>
                <a:lnTo>
                  <a:pt x="170" y="118"/>
                </a:lnTo>
                <a:lnTo>
                  <a:pt x="172" y="129"/>
                </a:lnTo>
                <a:lnTo>
                  <a:pt x="174" y="140"/>
                </a:lnTo>
                <a:lnTo>
                  <a:pt x="176" y="150"/>
                </a:lnTo>
                <a:lnTo>
                  <a:pt x="177" y="162"/>
                </a:lnTo>
                <a:lnTo>
                  <a:pt x="179" y="174"/>
                </a:lnTo>
                <a:lnTo>
                  <a:pt x="181" y="186"/>
                </a:lnTo>
                <a:lnTo>
                  <a:pt x="183" y="199"/>
                </a:lnTo>
                <a:lnTo>
                  <a:pt x="185" y="211"/>
                </a:lnTo>
                <a:lnTo>
                  <a:pt x="186" y="225"/>
                </a:lnTo>
                <a:lnTo>
                  <a:pt x="188" y="238"/>
                </a:lnTo>
                <a:lnTo>
                  <a:pt x="189" y="252"/>
                </a:lnTo>
                <a:lnTo>
                  <a:pt x="191" y="267"/>
                </a:lnTo>
                <a:lnTo>
                  <a:pt x="193" y="281"/>
                </a:lnTo>
                <a:lnTo>
                  <a:pt x="195" y="296"/>
                </a:lnTo>
                <a:lnTo>
                  <a:pt x="197" y="312"/>
                </a:lnTo>
                <a:lnTo>
                  <a:pt x="198" y="327"/>
                </a:lnTo>
                <a:lnTo>
                  <a:pt x="200" y="343"/>
                </a:lnTo>
                <a:lnTo>
                  <a:pt x="202" y="359"/>
                </a:lnTo>
                <a:lnTo>
                  <a:pt x="203" y="376"/>
                </a:lnTo>
                <a:lnTo>
                  <a:pt x="205" y="393"/>
                </a:lnTo>
                <a:lnTo>
                  <a:pt x="207" y="410"/>
                </a:lnTo>
                <a:lnTo>
                  <a:pt x="209" y="427"/>
                </a:lnTo>
                <a:lnTo>
                  <a:pt x="211" y="445"/>
                </a:lnTo>
                <a:lnTo>
                  <a:pt x="212" y="463"/>
                </a:lnTo>
                <a:lnTo>
                  <a:pt x="214" y="481"/>
                </a:lnTo>
                <a:lnTo>
                  <a:pt x="216" y="499"/>
                </a:lnTo>
                <a:lnTo>
                  <a:pt x="218" y="518"/>
                </a:lnTo>
                <a:lnTo>
                  <a:pt x="219" y="537"/>
                </a:lnTo>
                <a:lnTo>
                  <a:pt x="221" y="556"/>
                </a:lnTo>
                <a:lnTo>
                  <a:pt x="223" y="575"/>
                </a:lnTo>
                <a:lnTo>
                  <a:pt x="224" y="595"/>
                </a:lnTo>
                <a:lnTo>
                  <a:pt x="226" y="614"/>
                </a:lnTo>
                <a:lnTo>
                  <a:pt x="228" y="634"/>
                </a:lnTo>
                <a:lnTo>
                  <a:pt x="230" y="654"/>
                </a:lnTo>
                <a:lnTo>
                  <a:pt x="232" y="674"/>
                </a:lnTo>
                <a:lnTo>
                  <a:pt x="233" y="695"/>
                </a:lnTo>
                <a:lnTo>
                  <a:pt x="235" y="715"/>
                </a:lnTo>
                <a:lnTo>
                  <a:pt x="236" y="736"/>
                </a:lnTo>
                <a:lnTo>
                  <a:pt x="238" y="757"/>
                </a:lnTo>
                <a:lnTo>
                  <a:pt x="240" y="777"/>
                </a:lnTo>
                <a:lnTo>
                  <a:pt x="242" y="799"/>
                </a:lnTo>
                <a:lnTo>
                  <a:pt x="244" y="820"/>
                </a:lnTo>
                <a:lnTo>
                  <a:pt x="245" y="841"/>
                </a:lnTo>
                <a:lnTo>
                  <a:pt x="247" y="862"/>
                </a:lnTo>
                <a:lnTo>
                  <a:pt x="249" y="883"/>
                </a:lnTo>
                <a:lnTo>
                  <a:pt x="251" y="905"/>
                </a:lnTo>
                <a:lnTo>
                  <a:pt x="252" y="926"/>
                </a:lnTo>
                <a:lnTo>
                  <a:pt x="254" y="948"/>
                </a:lnTo>
                <a:lnTo>
                  <a:pt x="256" y="970"/>
                </a:lnTo>
                <a:lnTo>
                  <a:pt x="257" y="991"/>
                </a:lnTo>
                <a:lnTo>
                  <a:pt x="259" y="1013"/>
                </a:lnTo>
                <a:lnTo>
                  <a:pt x="261" y="1034"/>
                </a:lnTo>
                <a:lnTo>
                  <a:pt x="263" y="1056"/>
                </a:lnTo>
                <a:lnTo>
                  <a:pt x="265" y="1077"/>
                </a:lnTo>
                <a:lnTo>
                  <a:pt x="266" y="1099"/>
                </a:lnTo>
                <a:lnTo>
                  <a:pt x="268" y="1121"/>
                </a:lnTo>
                <a:lnTo>
                  <a:pt x="269" y="1142"/>
                </a:lnTo>
                <a:lnTo>
                  <a:pt x="271" y="1164"/>
                </a:lnTo>
                <a:lnTo>
                  <a:pt x="273" y="1185"/>
                </a:lnTo>
                <a:lnTo>
                  <a:pt x="275" y="1206"/>
                </a:lnTo>
                <a:lnTo>
                  <a:pt x="277" y="1228"/>
                </a:lnTo>
                <a:lnTo>
                  <a:pt x="279" y="1249"/>
                </a:lnTo>
                <a:lnTo>
                  <a:pt x="280" y="1270"/>
                </a:lnTo>
                <a:lnTo>
                  <a:pt x="282" y="1291"/>
                </a:lnTo>
                <a:lnTo>
                  <a:pt x="284" y="1312"/>
                </a:lnTo>
                <a:lnTo>
                  <a:pt x="285" y="1333"/>
                </a:lnTo>
                <a:lnTo>
                  <a:pt x="287" y="1353"/>
                </a:lnTo>
                <a:lnTo>
                  <a:pt x="289" y="1374"/>
                </a:lnTo>
                <a:lnTo>
                  <a:pt x="291" y="1394"/>
                </a:lnTo>
                <a:lnTo>
                  <a:pt x="292" y="1414"/>
                </a:lnTo>
                <a:lnTo>
                  <a:pt x="294" y="1434"/>
                </a:lnTo>
                <a:lnTo>
                  <a:pt x="296" y="1454"/>
                </a:lnTo>
                <a:lnTo>
                  <a:pt x="298" y="1474"/>
                </a:lnTo>
                <a:lnTo>
                  <a:pt x="299" y="1493"/>
                </a:lnTo>
                <a:lnTo>
                  <a:pt x="301" y="1512"/>
                </a:lnTo>
                <a:lnTo>
                  <a:pt x="303" y="1531"/>
                </a:lnTo>
                <a:lnTo>
                  <a:pt x="304" y="1550"/>
                </a:lnTo>
                <a:lnTo>
                  <a:pt x="306" y="1569"/>
                </a:lnTo>
                <a:lnTo>
                  <a:pt x="308" y="1587"/>
                </a:lnTo>
                <a:lnTo>
                  <a:pt x="310" y="1605"/>
                </a:lnTo>
                <a:lnTo>
                  <a:pt x="312" y="1623"/>
                </a:lnTo>
                <a:lnTo>
                  <a:pt x="313" y="1641"/>
                </a:lnTo>
                <a:lnTo>
                  <a:pt x="315" y="1658"/>
                </a:lnTo>
                <a:lnTo>
                  <a:pt x="317" y="1675"/>
                </a:lnTo>
                <a:lnTo>
                  <a:pt x="318" y="1692"/>
                </a:lnTo>
                <a:lnTo>
                  <a:pt x="320" y="1708"/>
                </a:lnTo>
                <a:lnTo>
                  <a:pt x="322" y="1724"/>
                </a:lnTo>
                <a:lnTo>
                  <a:pt x="324" y="1740"/>
                </a:lnTo>
                <a:lnTo>
                  <a:pt x="325" y="1756"/>
                </a:lnTo>
                <a:lnTo>
                  <a:pt x="327" y="1771"/>
                </a:lnTo>
                <a:lnTo>
                  <a:pt x="329" y="1786"/>
                </a:lnTo>
                <a:lnTo>
                  <a:pt x="331" y="1801"/>
                </a:lnTo>
                <a:lnTo>
                  <a:pt x="332" y="1815"/>
                </a:lnTo>
                <a:lnTo>
                  <a:pt x="334" y="1829"/>
                </a:lnTo>
                <a:lnTo>
                  <a:pt x="336" y="1842"/>
                </a:lnTo>
                <a:lnTo>
                  <a:pt x="337" y="1856"/>
                </a:lnTo>
                <a:lnTo>
                  <a:pt x="339" y="1868"/>
                </a:lnTo>
                <a:lnTo>
                  <a:pt x="341" y="1881"/>
                </a:lnTo>
                <a:lnTo>
                  <a:pt x="343" y="1893"/>
                </a:lnTo>
                <a:lnTo>
                  <a:pt x="345" y="1904"/>
                </a:lnTo>
                <a:lnTo>
                  <a:pt x="346" y="1916"/>
                </a:lnTo>
                <a:lnTo>
                  <a:pt x="348" y="1927"/>
                </a:lnTo>
                <a:lnTo>
                  <a:pt x="350" y="1938"/>
                </a:lnTo>
                <a:lnTo>
                  <a:pt x="351" y="1948"/>
                </a:lnTo>
                <a:lnTo>
                  <a:pt x="353" y="1957"/>
                </a:lnTo>
                <a:lnTo>
                  <a:pt x="355" y="1967"/>
                </a:lnTo>
                <a:lnTo>
                  <a:pt x="357" y="1975"/>
                </a:lnTo>
                <a:lnTo>
                  <a:pt x="359" y="1984"/>
                </a:lnTo>
                <a:lnTo>
                  <a:pt x="360" y="1992"/>
                </a:lnTo>
                <a:lnTo>
                  <a:pt x="362" y="2000"/>
                </a:lnTo>
                <a:lnTo>
                  <a:pt x="364" y="2007"/>
                </a:lnTo>
                <a:lnTo>
                  <a:pt x="365" y="2014"/>
                </a:lnTo>
                <a:lnTo>
                  <a:pt x="367" y="2021"/>
                </a:lnTo>
                <a:lnTo>
                  <a:pt x="369" y="2027"/>
                </a:lnTo>
                <a:lnTo>
                  <a:pt x="371" y="2032"/>
                </a:lnTo>
                <a:lnTo>
                  <a:pt x="372" y="2037"/>
                </a:lnTo>
                <a:lnTo>
                  <a:pt x="374" y="2042"/>
                </a:lnTo>
                <a:lnTo>
                  <a:pt x="376" y="2046"/>
                </a:lnTo>
                <a:lnTo>
                  <a:pt x="378" y="2050"/>
                </a:lnTo>
                <a:lnTo>
                  <a:pt x="379" y="2053"/>
                </a:lnTo>
                <a:lnTo>
                  <a:pt x="381" y="2056"/>
                </a:lnTo>
                <a:lnTo>
                  <a:pt x="383" y="2058"/>
                </a:lnTo>
                <a:lnTo>
                  <a:pt x="384" y="2060"/>
                </a:lnTo>
                <a:lnTo>
                  <a:pt x="386" y="2062"/>
                </a:lnTo>
                <a:lnTo>
                  <a:pt x="388" y="2063"/>
                </a:lnTo>
                <a:lnTo>
                  <a:pt x="390" y="2063"/>
                </a:lnTo>
                <a:lnTo>
                  <a:pt x="392" y="2063"/>
                </a:lnTo>
                <a:lnTo>
                  <a:pt x="393" y="2063"/>
                </a:lnTo>
                <a:lnTo>
                  <a:pt x="395" y="2063"/>
                </a:lnTo>
                <a:lnTo>
                  <a:pt x="397" y="2061"/>
                </a:lnTo>
                <a:lnTo>
                  <a:pt x="398" y="2060"/>
                </a:lnTo>
                <a:lnTo>
                  <a:pt x="400" y="2058"/>
                </a:lnTo>
                <a:lnTo>
                  <a:pt x="402" y="2055"/>
                </a:lnTo>
                <a:lnTo>
                  <a:pt x="404" y="2052"/>
                </a:lnTo>
                <a:lnTo>
                  <a:pt x="405" y="2049"/>
                </a:lnTo>
                <a:lnTo>
                  <a:pt x="407" y="2045"/>
                </a:lnTo>
                <a:lnTo>
                  <a:pt x="409" y="2041"/>
                </a:lnTo>
                <a:lnTo>
                  <a:pt x="411" y="2036"/>
                </a:lnTo>
                <a:lnTo>
                  <a:pt x="412" y="2030"/>
                </a:lnTo>
                <a:lnTo>
                  <a:pt x="414" y="2025"/>
                </a:lnTo>
                <a:lnTo>
                  <a:pt x="416" y="2019"/>
                </a:lnTo>
                <a:lnTo>
                  <a:pt x="418" y="2012"/>
                </a:lnTo>
                <a:lnTo>
                  <a:pt x="419" y="2005"/>
                </a:lnTo>
                <a:lnTo>
                  <a:pt x="421" y="1998"/>
                </a:lnTo>
                <a:lnTo>
                  <a:pt x="423" y="1990"/>
                </a:lnTo>
                <a:lnTo>
                  <a:pt x="425" y="1981"/>
                </a:lnTo>
                <a:lnTo>
                  <a:pt x="426" y="1973"/>
                </a:lnTo>
                <a:lnTo>
                  <a:pt x="428" y="1964"/>
                </a:lnTo>
                <a:lnTo>
                  <a:pt x="430" y="1954"/>
                </a:lnTo>
                <a:lnTo>
                  <a:pt x="431" y="1945"/>
                </a:lnTo>
                <a:lnTo>
                  <a:pt x="433" y="1934"/>
                </a:lnTo>
                <a:lnTo>
                  <a:pt x="435" y="1924"/>
                </a:lnTo>
                <a:lnTo>
                  <a:pt x="437" y="1913"/>
                </a:lnTo>
                <a:lnTo>
                  <a:pt x="439" y="1901"/>
                </a:lnTo>
                <a:lnTo>
                  <a:pt x="440" y="1889"/>
                </a:lnTo>
                <a:lnTo>
                  <a:pt x="442" y="1877"/>
                </a:lnTo>
                <a:lnTo>
                  <a:pt x="444" y="1865"/>
                </a:lnTo>
                <a:lnTo>
                  <a:pt x="445" y="1851"/>
                </a:lnTo>
                <a:lnTo>
                  <a:pt x="447" y="1838"/>
                </a:lnTo>
                <a:lnTo>
                  <a:pt x="449" y="1824"/>
                </a:lnTo>
                <a:lnTo>
                  <a:pt x="451" y="1810"/>
                </a:lnTo>
                <a:lnTo>
                  <a:pt x="452" y="1796"/>
                </a:lnTo>
                <a:lnTo>
                  <a:pt x="454" y="1782"/>
                </a:lnTo>
                <a:lnTo>
                  <a:pt x="456" y="1766"/>
                </a:lnTo>
                <a:lnTo>
                  <a:pt x="458" y="1751"/>
                </a:lnTo>
                <a:lnTo>
                  <a:pt x="459" y="1735"/>
                </a:lnTo>
                <a:lnTo>
                  <a:pt x="461" y="1719"/>
                </a:lnTo>
                <a:lnTo>
                  <a:pt x="463" y="1703"/>
                </a:lnTo>
                <a:lnTo>
                  <a:pt x="464" y="1687"/>
                </a:lnTo>
                <a:lnTo>
                  <a:pt x="466" y="1670"/>
                </a:lnTo>
                <a:lnTo>
                  <a:pt x="468" y="1653"/>
                </a:lnTo>
                <a:lnTo>
                  <a:pt x="470" y="1635"/>
                </a:lnTo>
                <a:lnTo>
                  <a:pt x="472" y="1618"/>
                </a:lnTo>
                <a:lnTo>
                  <a:pt x="473" y="1600"/>
                </a:lnTo>
                <a:lnTo>
                  <a:pt x="475" y="1582"/>
                </a:lnTo>
                <a:lnTo>
                  <a:pt x="477" y="1563"/>
                </a:lnTo>
                <a:lnTo>
                  <a:pt x="478" y="1544"/>
                </a:lnTo>
                <a:lnTo>
                  <a:pt x="480" y="1526"/>
                </a:lnTo>
                <a:lnTo>
                  <a:pt x="482" y="1506"/>
                </a:lnTo>
                <a:lnTo>
                  <a:pt x="484" y="1487"/>
                </a:lnTo>
                <a:lnTo>
                  <a:pt x="486" y="1468"/>
                </a:lnTo>
                <a:lnTo>
                  <a:pt x="487" y="1448"/>
                </a:lnTo>
                <a:lnTo>
                  <a:pt x="489" y="1428"/>
                </a:lnTo>
                <a:lnTo>
                  <a:pt x="491" y="1408"/>
                </a:lnTo>
                <a:lnTo>
                  <a:pt x="492" y="1388"/>
                </a:lnTo>
                <a:lnTo>
                  <a:pt x="494" y="1368"/>
                </a:lnTo>
                <a:lnTo>
                  <a:pt x="496" y="1347"/>
                </a:lnTo>
                <a:lnTo>
                  <a:pt x="498" y="1326"/>
                </a:lnTo>
                <a:lnTo>
                  <a:pt x="499" y="1306"/>
                </a:lnTo>
                <a:lnTo>
                  <a:pt x="501" y="1285"/>
                </a:lnTo>
                <a:lnTo>
                  <a:pt x="503" y="1264"/>
                </a:lnTo>
                <a:lnTo>
                  <a:pt x="505" y="1242"/>
                </a:lnTo>
                <a:lnTo>
                  <a:pt x="507" y="1221"/>
                </a:lnTo>
                <a:lnTo>
                  <a:pt x="508" y="1200"/>
                </a:lnTo>
                <a:lnTo>
                  <a:pt x="510" y="1179"/>
                </a:lnTo>
                <a:lnTo>
                  <a:pt x="511" y="1157"/>
                </a:lnTo>
                <a:lnTo>
                  <a:pt x="513" y="1136"/>
                </a:lnTo>
                <a:lnTo>
                  <a:pt x="515" y="1114"/>
                </a:lnTo>
                <a:lnTo>
                  <a:pt x="517" y="1092"/>
                </a:lnTo>
                <a:lnTo>
                  <a:pt x="519" y="1071"/>
                </a:lnTo>
                <a:lnTo>
                  <a:pt x="520" y="1049"/>
                </a:lnTo>
                <a:lnTo>
                  <a:pt x="522" y="1028"/>
                </a:lnTo>
                <a:lnTo>
                  <a:pt x="524" y="1006"/>
                </a:lnTo>
                <a:lnTo>
                  <a:pt x="525" y="985"/>
                </a:lnTo>
                <a:lnTo>
                  <a:pt x="527" y="963"/>
                </a:lnTo>
                <a:lnTo>
                  <a:pt x="529" y="941"/>
                </a:lnTo>
                <a:lnTo>
                  <a:pt x="531" y="920"/>
                </a:lnTo>
                <a:lnTo>
                  <a:pt x="532" y="898"/>
                </a:lnTo>
                <a:lnTo>
                  <a:pt x="534" y="877"/>
                </a:lnTo>
                <a:lnTo>
                  <a:pt x="536" y="856"/>
                </a:lnTo>
                <a:lnTo>
                  <a:pt x="538" y="835"/>
                </a:lnTo>
                <a:lnTo>
                  <a:pt x="540" y="813"/>
                </a:lnTo>
                <a:lnTo>
                  <a:pt x="541" y="792"/>
                </a:lnTo>
                <a:lnTo>
                  <a:pt x="543" y="771"/>
                </a:lnTo>
                <a:lnTo>
                  <a:pt x="544" y="750"/>
                </a:lnTo>
                <a:lnTo>
                  <a:pt x="546" y="730"/>
                </a:lnTo>
                <a:lnTo>
                  <a:pt x="548" y="709"/>
                </a:lnTo>
                <a:lnTo>
                  <a:pt x="550" y="689"/>
                </a:lnTo>
                <a:lnTo>
                  <a:pt x="552" y="668"/>
                </a:lnTo>
                <a:lnTo>
                  <a:pt x="553" y="648"/>
                </a:lnTo>
                <a:lnTo>
                  <a:pt x="555" y="628"/>
                </a:lnTo>
                <a:lnTo>
                  <a:pt x="557" y="608"/>
                </a:lnTo>
                <a:lnTo>
                  <a:pt x="558" y="589"/>
                </a:lnTo>
                <a:lnTo>
                  <a:pt x="560" y="569"/>
                </a:lnTo>
                <a:lnTo>
                  <a:pt x="562" y="550"/>
                </a:lnTo>
                <a:lnTo>
                  <a:pt x="564" y="531"/>
                </a:lnTo>
                <a:lnTo>
                  <a:pt x="566" y="512"/>
                </a:lnTo>
                <a:lnTo>
                  <a:pt x="567" y="494"/>
                </a:lnTo>
                <a:lnTo>
                  <a:pt x="569" y="476"/>
                </a:lnTo>
                <a:lnTo>
                  <a:pt x="571" y="458"/>
                </a:lnTo>
                <a:lnTo>
                  <a:pt x="573" y="440"/>
                </a:lnTo>
                <a:lnTo>
                  <a:pt x="574" y="422"/>
                </a:lnTo>
                <a:lnTo>
                  <a:pt x="576" y="405"/>
                </a:lnTo>
                <a:lnTo>
                  <a:pt x="578" y="388"/>
                </a:lnTo>
                <a:lnTo>
                  <a:pt x="579" y="371"/>
                </a:lnTo>
                <a:lnTo>
                  <a:pt x="581" y="355"/>
                </a:lnTo>
                <a:lnTo>
                  <a:pt x="583" y="338"/>
                </a:lnTo>
                <a:lnTo>
                  <a:pt x="585" y="323"/>
                </a:lnTo>
                <a:lnTo>
                  <a:pt x="587" y="307"/>
                </a:lnTo>
                <a:lnTo>
                  <a:pt x="588" y="292"/>
                </a:lnTo>
                <a:lnTo>
                  <a:pt x="590" y="277"/>
                </a:lnTo>
                <a:lnTo>
                  <a:pt x="591" y="262"/>
                </a:lnTo>
                <a:lnTo>
                  <a:pt x="593" y="248"/>
                </a:lnTo>
                <a:lnTo>
                  <a:pt x="595" y="234"/>
                </a:lnTo>
                <a:lnTo>
                  <a:pt x="597" y="221"/>
                </a:lnTo>
                <a:lnTo>
                  <a:pt x="599" y="208"/>
                </a:lnTo>
                <a:lnTo>
                  <a:pt x="600" y="195"/>
                </a:lnTo>
                <a:lnTo>
                  <a:pt x="602" y="182"/>
                </a:lnTo>
                <a:lnTo>
                  <a:pt x="604" y="170"/>
                </a:lnTo>
                <a:lnTo>
                  <a:pt x="606" y="159"/>
                </a:lnTo>
                <a:lnTo>
                  <a:pt x="607" y="147"/>
                </a:lnTo>
                <a:lnTo>
                  <a:pt x="609" y="136"/>
                </a:lnTo>
                <a:lnTo>
                  <a:pt x="611" y="126"/>
                </a:lnTo>
                <a:lnTo>
                  <a:pt x="612" y="116"/>
                </a:lnTo>
                <a:lnTo>
                  <a:pt x="614" y="106"/>
                </a:lnTo>
                <a:lnTo>
                  <a:pt x="616" y="97"/>
                </a:lnTo>
                <a:lnTo>
                  <a:pt x="618" y="88"/>
                </a:lnTo>
                <a:lnTo>
                  <a:pt x="620" y="79"/>
                </a:lnTo>
                <a:lnTo>
                  <a:pt x="621" y="71"/>
                </a:lnTo>
                <a:lnTo>
                  <a:pt x="623" y="64"/>
                </a:lnTo>
                <a:lnTo>
                  <a:pt x="625" y="56"/>
                </a:lnTo>
                <a:lnTo>
                  <a:pt x="626" y="50"/>
                </a:lnTo>
                <a:lnTo>
                  <a:pt x="628" y="43"/>
                </a:lnTo>
                <a:lnTo>
                  <a:pt x="630" y="37"/>
                </a:lnTo>
                <a:lnTo>
                  <a:pt x="632" y="32"/>
                </a:lnTo>
                <a:lnTo>
                  <a:pt x="634" y="27"/>
                </a:lnTo>
                <a:lnTo>
                  <a:pt x="635" y="22"/>
                </a:lnTo>
                <a:lnTo>
                  <a:pt x="637" y="18"/>
                </a:lnTo>
                <a:lnTo>
                  <a:pt x="639" y="14"/>
                </a:lnTo>
                <a:lnTo>
                  <a:pt x="640" y="11"/>
                </a:lnTo>
                <a:lnTo>
                  <a:pt x="642" y="8"/>
                </a:lnTo>
                <a:lnTo>
                  <a:pt x="644" y="6"/>
                </a:lnTo>
                <a:lnTo>
                  <a:pt x="646" y="4"/>
                </a:lnTo>
                <a:lnTo>
                  <a:pt x="647" y="2"/>
                </a:lnTo>
                <a:lnTo>
                  <a:pt x="649" y="1"/>
                </a:lnTo>
                <a:lnTo>
                  <a:pt x="651" y="1"/>
                </a:lnTo>
                <a:lnTo>
                  <a:pt x="653" y="1"/>
                </a:lnTo>
                <a:lnTo>
                  <a:pt x="654" y="1"/>
                </a:lnTo>
                <a:lnTo>
                  <a:pt x="656" y="2"/>
                </a:lnTo>
                <a:lnTo>
                  <a:pt x="658" y="3"/>
                </a:lnTo>
                <a:lnTo>
                  <a:pt x="659" y="5"/>
                </a:lnTo>
                <a:lnTo>
                  <a:pt x="661" y="7"/>
                </a:lnTo>
                <a:lnTo>
                  <a:pt x="663" y="9"/>
                </a:lnTo>
                <a:lnTo>
                  <a:pt x="665" y="12"/>
                </a:lnTo>
                <a:lnTo>
                  <a:pt x="667" y="16"/>
                </a:lnTo>
                <a:lnTo>
                  <a:pt x="668" y="20"/>
                </a:lnTo>
                <a:lnTo>
                  <a:pt x="670" y="25"/>
                </a:lnTo>
                <a:lnTo>
                  <a:pt x="672" y="29"/>
                </a:lnTo>
                <a:lnTo>
                  <a:pt x="673" y="34"/>
                </a:lnTo>
                <a:lnTo>
                  <a:pt x="675" y="40"/>
                </a:lnTo>
                <a:lnTo>
                  <a:pt x="677" y="46"/>
                </a:lnTo>
                <a:lnTo>
                  <a:pt x="679" y="53"/>
                </a:lnTo>
                <a:lnTo>
                  <a:pt x="680" y="60"/>
                </a:lnTo>
                <a:lnTo>
                  <a:pt x="682" y="67"/>
                </a:lnTo>
                <a:lnTo>
                  <a:pt x="684" y="75"/>
                </a:lnTo>
                <a:lnTo>
                  <a:pt x="686" y="84"/>
                </a:lnTo>
                <a:lnTo>
                  <a:pt x="687" y="92"/>
                </a:lnTo>
                <a:lnTo>
                  <a:pt x="689" y="101"/>
                </a:lnTo>
                <a:lnTo>
                  <a:pt x="691" y="111"/>
                </a:lnTo>
                <a:lnTo>
                  <a:pt x="692" y="121"/>
                </a:lnTo>
                <a:lnTo>
                  <a:pt x="694" y="131"/>
                </a:lnTo>
                <a:lnTo>
                  <a:pt x="696" y="142"/>
                </a:lnTo>
                <a:lnTo>
                  <a:pt x="698" y="153"/>
                </a:lnTo>
                <a:lnTo>
                  <a:pt x="700" y="164"/>
                </a:lnTo>
                <a:lnTo>
                  <a:pt x="701" y="176"/>
                </a:lnTo>
                <a:lnTo>
                  <a:pt x="703" y="188"/>
                </a:lnTo>
                <a:lnTo>
                  <a:pt x="705" y="201"/>
                </a:lnTo>
                <a:lnTo>
                  <a:pt x="706" y="214"/>
                </a:lnTo>
                <a:lnTo>
                  <a:pt x="708" y="228"/>
                </a:lnTo>
                <a:lnTo>
                  <a:pt x="710" y="241"/>
                </a:lnTo>
                <a:lnTo>
                  <a:pt x="712" y="255"/>
                </a:lnTo>
                <a:lnTo>
                  <a:pt x="714" y="270"/>
                </a:lnTo>
                <a:lnTo>
                  <a:pt x="715" y="284"/>
                </a:lnTo>
                <a:lnTo>
                  <a:pt x="717" y="299"/>
                </a:lnTo>
                <a:lnTo>
                  <a:pt x="719" y="315"/>
                </a:lnTo>
                <a:lnTo>
                  <a:pt x="720" y="330"/>
                </a:lnTo>
                <a:lnTo>
                  <a:pt x="722" y="346"/>
                </a:lnTo>
                <a:lnTo>
                  <a:pt x="724" y="363"/>
                </a:lnTo>
                <a:lnTo>
                  <a:pt x="726" y="379"/>
                </a:lnTo>
                <a:lnTo>
                  <a:pt x="727" y="396"/>
                </a:lnTo>
                <a:lnTo>
                  <a:pt x="729" y="413"/>
                </a:lnTo>
                <a:lnTo>
                  <a:pt x="731" y="431"/>
                </a:lnTo>
                <a:lnTo>
                  <a:pt x="733" y="449"/>
                </a:lnTo>
                <a:lnTo>
                  <a:pt x="734" y="466"/>
                </a:lnTo>
                <a:lnTo>
                  <a:pt x="736" y="485"/>
                </a:lnTo>
                <a:lnTo>
                  <a:pt x="738" y="503"/>
                </a:lnTo>
                <a:lnTo>
                  <a:pt x="739" y="522"/>
                </a:lnTo>
                <a:lnTo>
                  <a:pt x="741" y="541"/>
                </a:lnTo>
                <a:lnTo>
                  <a:pt x="743" y="560"/>
                </a:lnTo>
                <a:lnTo>
                  <a:pt x="745" y="579"/>
                </a:lnTo>
                <a:lnTo>
                  <a:pt x="747" y="599"/>
                </a:lnTo>
                <a:lnTo>
                  <a:pt x="748" y="618"/>
                </a:lnTo>
                <a:lnTo>
                  <a:pt x="750" y="638"/>
                </a:lnTo>
                <a:lnTo>
                  <a:pt x="752" y="658"/>
                </a:lnTo>
                <a:lnTo>
                  <a:pt x="753" y="679"/>
                </a:lnTo>
                <a:lnTo>
                  <a:pt x="755" y="699"/>
                </a:lnTo>
                <a:lnTo>
                  <a:pt x="757" y="719"/>
                </a:lnTo>
                <a:lnTo>
                  <a:pt x="759" y="740"/>
                </a:lnTo>
                <a:lnTo>
                  <a:pt x="760" y="761"/>
                </a:lnTo>
                <a:lnTo>
                  <a:pt x="762" y="782"/>
                </a:lnTo>
                <a:lnTo>
                  <a:pt x="764" y="803"/>
                </a:lnTo>
                <a:lnTo>
                  <a:pt x="766" y="824"/>
                </a:lnTo>
                <a:lnTo>
                  <a:pt x="767" y="845"/>
                </a:lnTo>
                <a:lnTo>
                  <a:pt x="769" y="867"/>
                </a:lnTo>
                <a:lnTo>
                  <a:pt x="771" y="888"/>
                </a:lnTo>
                <a:lnTo>
                  <a:pt x="773" y="909"/>
                </a:lnTo>
                <a:lnTo>
                  <a:pt x="774" y="931"/>
                </a:lnTo>
                <a:lnTo>
                  <a:pt x="776" y="952"/>
                </a:lnTo>
                <a:lnTo>
                  <a:pt x="778" y="974"/>
                </a:lnTo>
                <a:lnTo>
                  <a:pt x="780" y="995"/>
                </a:lnTo>
                <a:lnTo>
                  <a:pt x="781" y="1017"/>
                </a:lnTo>
                <a:lnTo>
                  <a:pt x="783" y="1039"/>
                </a:lnTo>
                <a:lnTo>
                  <a:pt x="785" y="1060"/>
                </a:lnTo>
                <a:lnTo>
                  <a:pt x="786" y="1082"/>
                </a:lnTo>
                <a:lnTo>
                  <a:pt x="788" y="1103"/>
                </a:lnTo>
                <a:lnTo>
                  <a:pt x="790" y="1125"/>
                </a:lnTo>
                <a:lnTo>
                  <a:pt x="792" y="1147"/>
                </a:lnTo>
                <a:lnTo>
                  <a:pt x="794" y="1168"/>
                </a:lnTo>
                <a:lnTo>
                  <a:pt x="795" y="1189"/>
                </a:lnTo>
                <a:lnTo>
                  <a:pt x="797" y="1211"/>
                </a:lnTo>
                <a:lnTo>
                  <a:pt x="799" y="1232"/>
                </a:lnTo>
                <a:lnTo>
                  <a:pt x="800" y="1253"/>
                </a:lnTo>
                <a:lnTo>
                  <a:pt x="802" y="1274"/>
                </a:lnTo>
                <a:lnTo>
                  <a:pt x="804" y="1295"/>
                </a:lnTo>
                <a:lnTo>
                  <a:pt x="806" y="1316"/>
                </a:lnTo>
                <a:lnTo>
                  <a:pt x="807" y="1337"/>
                </a:lnTo>
                <a:lnTo>
                  <a:pt x="809" y="1357"/>
                </a:lnTo>
                <a:lnTo>
                  <a:pt x="811" y="1378"/>
                </a:lnTo>
                <a:lnTo>
                  <a:pt x="813" y="1398"/>
                </a:lnTo>
                <a:lnTo>
                  <a:pt x="814" y="1418"/>
                </a:lnTo>
                <a:lnTo>
                  <a:pt x="816" y="1438"/>
                </a:lnTo>
                <a:lnTo>
                  <a:pt x="818" y="1458"/>
                </a:lnTo>
                <a:lnTo>
                  <a:pt x="819" y="1477"/>
                </a:lnTo>
                <a:lnTo>
                  <a:pt x="821" y="1497"/>
                </a:lnTo>
                <a:lnTo>
                  <a:pt x="823" y="1516"/>
                </a:lnTo>
                <a:lnTo>
                  <a:pt x="825" y="1535"/>
                </a:lnTo>
                <a:lnTo>
                  <a:pt x="827" y="1554"/>
                </a:lnTo>
                <a:lnTo>
                  <a:pt x="828" y="1573"/>
                </a:lnTo>
                <a:lnTo>
                  <a:pt x="830" y="1591"/>
                </a:lnTo>
                <a:lnTo>
                  <a:pt x="832" y="1609"/>
                </a:lnTo>
                <a:lnTo>
                  <a:pt x="833" y="1627"/>
                </a:lnTo>
                <a:lnTo>
                  <a:pt x="835" y="1644"/>
                </a:lnTo>
                <a:lnTo>
                  <a:pt x="837" y="1661"/>
                </a:lnTo>
                <a:lnTo>
                  <a:pt x="839" y="1678"/>
                </a:lnTo>
                <a:lnTo>
                  <a:pt x="841" y="1695"/>
                </a:lnTo>
                <a:lnTo>
                  <a:pt x="842" y="1711"/>
                </a:lnTo>
                <a:lnTo>
                  <a:pt x="844" y="1727"/>
                </a:lnTo>
                <a:lnTo>
                  <a:pt x="846" y="1743"/>
                </a:lnTo>
                <a:lnTo>
                  <a:pt x="847" y="1759"/>
                </a:lnTo>
                <a:lnTo>
                  <a:pt x="849" y="1774"/>
                </a:lnTo>
                <a:lnTo>
                  <a:pt x="851" y="1789"/>
                </a:lnTo>
                <a:lnTo>
                  <a:pt x="853" y="1803"/>
                </a:lnTo>
                <a:lnTo>
                  <a:pt x="854" y="1818"/>
                </a:lnTo>
                <a:lnTo>
                  <a:pt x="856" y="1832"/>
                </a:lnTo>
                <a:lnTo>
                  <a:pt x="858" y="1845"/>
                </a:lnTo>
                <a:lnTo>
                  <a:pt x="860" y="1858"/>
                </a:lnTo>
                <a:lnTo>
                  <a:pt x="862" y="1871"/>
                </a:lnTo>
                <a:lnTo>
                  <a:pt x="863" y="1883"/>
                </a:lnTo>
                <a:lnTo>
                  <a:pt x="865" y="1895"/>
                </a:lnTo>
                <a:lnTo>
                  <a:pt x="866" y="1907"/>
                </a:lnTo>
                <a:lnTo>
                  <a:pt x="868" y="1918"/>
                </a:lnTo>
                <a:lnTo>
                  <a:pt x="870" y="1929"/>
                </a:lnTo>
                <a:lnTo>
                  <a:pt x="872" y="1939"/>
                </a:lnTo>
                <a:lnTo>
                  <a:pt x="874" y="1950"/>
                </a:lnTo>
                <a:lnTo>
                  <a:pt x="875" y="1959"/>
                </a:lnTo>
                <a:lnTo>
                  <a:pt x="877" y="1968"/>
                </a:lnTo>
                <a:lnTo>
                  <a:pt x="879" y="1977"/>
                </a:lnTo>
                <a:lnTo>
                  <a:pt x="880" y="1986"/>
                </a:lnTo>
                <a:lnTo>
                  <a:pt x="882" y="1994"/>
                </a:lnTo>
                <a:lnTo>
                  <a:pt x="884" y="2001"/>
                </a:lnTo>
                <a:lnTo>
                  <a:pt x="886" y="2009"/>
                </a:lnTo>
                <a:lnTo>
                  <a:pt x="887" y="2015"/>
                </a:lnTo>
                <a:lnTo>
                  <a:pt x="889" y="2022"/>
                </a:lnTo>
                <a:lnTo>
                  <a:pt x="891" y="2028"/>
                </a:lnTo>
                <a:lnTo>
                  <a:pt x="893" y="2033"/>
                </a:lnTo>
                <a:lnTo>
                  <a:pt x="895" y="2038"/>
                </a:lnTo>
                <a:lnTo>
                  <a:pt x="896" y="2043"/>
                </a:lnTo>
                <a:lnTo>
                  <a:pt x="898" y="2047"/>
                </a:lnTo>
                <a:lnTo>
                  <a:pt x="899" y="2050"/>
                </a:lnTo>
                <a:lnTo>
                  <a:pt x="901" y="2054"/>
                </a:lnTo>
                <a:lnTo>
                  <a:pt x="903" y="2056"/>
                </a:lnTo>
                <a:lnTo>
                  <a:pt x="905" y="2059"/>
                </a:lnTo>
                <a:lnTo>
                  <a:pt x="907" y="2060"/>
                </a:lnTo>
                <a:lnTo>
                  <a:pt x="908" y="2062"/>
                </a:lnTo>
                <a:lnTo>
                  <a:pt x="910" y="2063"/>
                </a:lnTo>
                <a:lnTo>
                  <a:pt x="912" y="2063"/>
                </a:lnTo>
                <a:lnTo>
                  <a:pt x="913" y="2063"/>
                </a:lnTo>
                <a:lnTo>
                  <a:pt x="915" y="2063"/>
                </a:lnTo>
                <a:lnTo>
                  <a:pt x="917" y="2062"/>
                </a:lnTo>
                <a:lnTo>
                  <a:pt x="919" y="2061"/>
                </a:lnTo>
                <a:lnTo>
                  <a:pt x="921" y="2059"/>
                </a:lnTo>
                <a:lnTo>
                  <a:pt x="922" y="2057"/>
                </a:lnTo>
                <a:lnTo>
                  <a:pt x="924" y="2054"/>
                </a:lnTo>
                <a:lnTo>
                  <a:pt x="926" y="2051"/>
                </a:lnTo>
                <a:lnTo>
                  <a:pt x="928" y="2048"/>
                </a:lnTo>
                <a:lnTo>
                  <a:pt x="929" y="2044"/>
                </a:lnTo>
                <a:lnTo>
                  <a:pt x="931" y="2039"/>
                </a:lnTo>
                <a:lnTo>
                  <a:pt x="933" y="2034"/>
                </a:lnTo>
                <a:lnTo>
                  <a:pt x="934" y="2029"/>
                </a:lnTo>
                <a:lnTo>
                  <a:pt x="936" y="2024"/>
                </a:lnTo>
                <a:lnTo>
                  <a:pt x="938" y="2017"/>
                </a:lnTo>
                <a:lnTo>
                  <a:pt x="940" y="2011"/>
                </a:lnTo>
                <a:lnTo>
                  <a:pt x="942" y="2004"/>
                </a:lnTo>
                <a:lnTo>
                  <a:pt x="943" y="1996"/>
                </a:lnTo>
                <a:lnTo>
                  <a:pt x="945" y="1988"/>
                </a:lnTo>
                <a:lnTo>
                  <a:pt x="947" y="1980"/>
                </a:lnTo>
                <a:lnTo>
                  <a:pt x="948" y="1971"/>
                </a:lnTo>
                <a:lnTo>
                  <a:pt x="950" y="1962"/>
                </a:lnTo>
                <a:lnTo>
                  <a:pt x="952" y="1953"/>
                </a:lnTo>
                <a:lnTo>
                  <a:pt x="954" y="1942"/>
                </a:lnTo>
                <a:lnTo>
                  <a:pt x="955" y="1932"/>
                </a:lnTo>
                <a:lnTo>
                  <a:pt x="957" y="1921"/>
                </a:lnTo>
                <a:lnTo>
                  <a:pt x="959" y="1910"/>
                </a:lnTo>
                <a:lnTo>
                  <a:pt x="961" y="1899"/>
                </a:lnTo>
                <a:lnTo>
                  <a:pt x="962" y="1887"/>
                </a:lnTo>
                <a:lnTo>
                  <a:pt x="964" y="1875"/>
                </a:lnTo>
                <a:lnTo>
                  <a:pt x="966" y="1862"/>
                </a:lnTo>
                <a:lnTo>
                  <a:pt x="967" y="1849"/>
                </a:lnTo>
                <a:lnTo>
                  <a:pt x="969" y="1836"/>
                </a:lnTo>
                <a:lnTo>
                  <a:pt x="971" y="1822"/>
                </a:lnTo>
                <a:lnTo>
                  <a:pt x="973" y="1808"/>
                </a:lnTo>
                <a:lnTo>
                  <a:pt x="975" y="1793"/>
                </a:lnTo>
                <a:lnTo>
                  <a:pt x="976" y="1779"/>
                </a:lnTo>
                <a:lnTo>
                  <a:pt x="978" y="1763"/>
                </a:lnTo>
                <a:lnTo>
                  <a:pt x="980" y="1748"/>
                </a:lnTo>
                <a:lnTo>
                  <a:pt x="981" y="1732"/>
                </a:lnTo>
                <a:lnTo>
                  <a:pt x="983" y="1716"/>
                </a:lnTo>
                <a:lnTo>
                  <a:pt x="985" y="1700"/>
                </a:lnTo>
                <a:lnTo>
                  <a:pt x="987" y="1683"/>
                </a:lnTo>
                <a:lnTo>
                  <a:pt x="989" y="1666"/>
                </a:lnTo>
                <a:lnTo>
                  <a:pt x="990" y="1649"/>
                </a:lnTo>
                <a:lnTo>
                  <a:pt x="992" y="1632"/>
                </a:lnTo>
                <a:lnTo>
                  <a:pt x="994" y="1614"/>
                </a:lnTo>
                <a:lnTo>
                  <a:pt x="995" y="1596"/>
                </a:lnTo>
                <a:lnTo>
                  <a:pt x="997" y="1578"/>
                </a:lnTo>
                <a:lnTo>
                  <a:pt x="999" y="1559"/>
                </a:lnTo>
                <a:lnTo>
                  <a:pt x="1001" y="1541"/>
                </a:lnTo>
                <a:lnTo>
                  <a:pt x="1002" y="1522"/>
                </a:lnTo>
                <a:lnTo>
                  <a:pt x="1004" y="1503"/>
                </a:lnTo>
                <a:lnTo>
                  <a:pt x="1006" y="1483"/>
                </a:lnTo>
                <a:lnTo>
                  <a:pt x="1008" y="1464"/>
                </a:lnTo>
                <a:lnTo>
                  <a:pt x="1009" y="1444"/>
                </a:lnTo>
                <a:lnTo>
                  <a:pt x="1011" y="1424"/>
                </a:lnTo>
                <a:lnTo>
                  <a:pt x="1013" y="1404"/>
                </a:lnTo>
                <a:lnTo>
                  <a:pt x="1014" y="1384"/>
                </a:lnTo>
                <a:lnTo>
                  <a:pt x="1016" y="1363"/>
                </a:lnTo>
                <a:lnTo>
                  <a:pt x="1018" y="1343"/>
                </a:lnTo>
                <a:lnTo>
                  <a:pt x="1020" y="1322"/>
                </a:lnTo>
                <a:lnTo>
                  <a:pt x="1022" y="1301"/>
                </a:lnTo>
                <a:lnTo>
                  <a:pt x="1023" y="1280"/>
                </a:lnTo>
                <a:lnTo>
                  <a:pt x="1025" y="1259"/>
                </a:lnTo>
                <a:lnTo>
                  <a:pt x="1027" y="1238"/>
                </a:lnTo>
                <a:lnTo>
                  <a:pt x="1028" y="1217"/>
                </a:lnTo>
                <a:lnTo>
                  <a:pt x="1030" y="1196"/>
                </a:lnTo>
                <a:lnTo>
                  <a:pt x="1032" y="1174"/>
                </a:lnTo>
                <a:lnTo>
                  <a:pt x="1034" y="1153"/>
                </a:lnTo>
                <a:lnTo>
                  <a:pt x="1035" y="1132"/>
                </a:lnTo>
                <a:lnTo>
                  <a:pt x="1037" y="1110"/>
                </a:lnTo>
                <a:lnTo>
                  <a:pt x="1039" y="1088"/>
                </a:lnTo>
                <a:lnTo>
                  <a:pt x="1041" y="1067"/>
                </a:lnTo>
                <a:lnTo>
                  <a:pt x="1042" y="1045"/>
                </a:lnTo>
                <a:lnTo>
                  <a:pt x="1044" y="1023"/>
                </a:lnTo>
                <a:lnTo>
                  <a:pt x="1046" y="1002"/>
                </a:lnTo>
                <a:lnTo>
                  <a:pt x="1047" y="980"/>
                </a:lnTo>
                <a:lnTo>
                  <a:pt x="1049" y="959"/>
                </a:lnTo>
                <a:lnTo>
                  <a:pt x="1051" y="937"/>
                </a:lnTo>
                <a:lnTo>
                  <a:pt x="1053" y="916"/>
                </a:lnTo>
                <a:lnTo>
                  <a:pt x="1055" y="894"/>
                </a:lnTo>
                <a:lnTo>
                  <a:pt x="1056" y="873"/>
                </a:lnTo>
                <a:lnTo>
                  <a:pt x="1058" y="852"/>
                </a:lnTo>
                <a:lnTo>
                  <a:pt x="1060" y="830"/>
                </a:lnTo>
                <a:lnTo>
                  <a:pt x="1061" y="809"/>
                </a:lnTo>
                <a:lnTo>
                  <a:pt x="1063" y="788"/>
                </a:lnTo>
                <a:lnTo>
                  <a:pt x="1065" y="767"/>
                </a:lnTo>
                <a:lnTo>
                  <a:pt x="1067" y="746"/>
                </a:lnTo>
                <a:lnTo>
                  <a:pt x="1069" y="726"/>
                </a:lnTo>
                <a:lnTo>
                  <a:pt x="1070" y="705"/>
                </a:lnTo>
                <a:lnTo>
                  <a:pt x="1072" y="685"/>
                </a:lnTo>
                <a:lnTo>
                  <a:pt x="1074" y="664"/>
                </a:lnTo>
                <a:lnTo>
                  <a:pt x="1075" y="644"/>
                </a:lnTo>
                <a:lnTo>
                  <a:pt x="1077" y="624"/>
                </a:lnTo>
                <a:lnTo>
                  <a:pt x="1079" y="605"/>
                </a:lnTo>
                <a:lnTo>
                  <a:pt x="1081" y="585"/>
                </a:lnTo>
                <a:lnTo>
                  <a:pt x="1082" y="565"/>
                </a:lnTo>
                <a:lnTo>
                  <a:pt x="1084" y="546"/>
                </a:lnTo>
                <a:lnTo>
                  <a:pt x="1086" y="527"/>
                </a:lnTo>
                <a:lnTo>
                  <a:pt x="1088" y="509"/>
                </a:lnTo>
                <a:lnTo>
                  <a:pt x="1089" y="490"/>
                </a:lnTo>
                <a:lnTo>
                  <a:pt x="1091" y="472"/>
                </a:lnTo>
                <a:lnTo>
                  <a:pt x="1093" y="454"/>
                </a:lnTo>
                <a:lnTo>
                  <a:pt x="1094" y="436"/>
                </a:lnTo>
                <a:lnTo>
                  <a:pt x="1096" y="418"/>
                </a:lnTo>
                <a:lnTo>
                  <a:pt x="1098" y="401"/>
                </a:lnTo>
                <a:lnTo>
                  <a:pt x="1100" y="384"/>
                </a:lnTo>
                <a:lnTo>
                  <a:pt x="1102" y="368"/>
                </a:lnTo>
                <a:lnTo>
                  <a:pt x="1103" y="351"/>
                </a:lnTo>
                <a:lnTo>
                  <a:pt x="1105" y="335"/>
                </a:lnTo>
                <a:lnTo>
                  <a:pt x="1107" y="319"/>
                </a:lnTo>
                <a:lnTo>
                  <a:pt x="1108" y="304"/>
                </a:lnTo>
                <a:lnTo>
                  <a:pt x="1110" y="289"/>
                </a:lnTo>
                <a:lnTo>
                  <a:pt x="1112" y="274"/>
                </a:lnTo>
                <a:lnTo>
                  <a:pt x="1114" y="259"/>
                </a:lnTo>
                <a:lnTo>
                  <a:pt x="1115" y="245"/>
                </a:lnTo>
                <a:lnTo>
                  <a:pt x="1117" y="232"/>
                </a:lnTo>
                <a:lnTo>
                  <a:pt x="1119" y="218"/>
                </a:lnTo>
                <a:lnTo>
                  <a:pt x="1121" y="205"/>
                </a:lnTo>
                <a:lnTo>
                  <a:pt x="1122" y="192"/>
                </a:lnTo>
                <a:lnTo>
                  <a:pt x="1124" y="180"/>
                </a:lnTo>
                <a:lnTo>
                  <a:pt x="1126" y="168"/>
                </a:lnTo>
                <a:lnTo>
                  <a:pt x="1128" y="156"/>
                </a:lnTo>
                <a:lnTo>
                  <a:pt x="1129" y="145"/>
                </a:lnTo>
                <a:lnTo>
                  <a:pt x="1131" y="134"/>
                </a:lnTo>
                <a:lnTo>
                  <a:pt x="1133" y="124"/>
                </a:lnTo>
                <a:lnTo>
                  <a:pt x="1135" y="114"/>
                </a:lnTo>
                <a:lnTo>
                  <a:pt x="1136" y="104"/>
                </a:lnTo>
                <a:lnTo>
                  <a:pt x="1138" y="95"/>
                </a:lnTo>
                <a:lnTo>
                  <a:pt x="1140" y="86"/>
                </a:lnTo>
                <a:lnTo>
                  <a:pt x="1141" y="78"/>
                </a:lnTo>
                <a:lnTo>
                  <a:pt x="1143" y="70"/>
                </a:lnTo>
                <a:lnTo>
                  <a:pt x="1145" y="62"/>
                </a:lnTo>
                <a:lnTo>
                  <a:pt x="1147" y="55"/>
                </a:lnTo>
                <a:lnTo>
                  <a:pt x="1149" y="48"/>
                </a:lnTo>
                <a:lnTo>
                  <a:pt x="1150" y="42"/>
                </a:lnTo>
                <a:lnTo>
                  <a:pt x="1152" y="36"/>
                </a:lnTo>
                <a:lnTo>
                  <a:pt x="1154" y="31"/>
                </a:lnTo>
                <a:lnTo>
                  <a:pt x="1155" y="26"/>
                </a:lnTo>
                <a:lnTo>
                  <a:pt x="1157" y="21"/>
                </a:lnTo>
                <a:lnTo>
                  <a:pt x="1159" y="17"/>
                </a:lnTo>
                <a:lnTo>
                  <a:pt x="1161" y="14"/>
                </a:lnTo>
                <a:lnTo>
                  <a:pt x="1162" y="10"/>
                </a:lnTo>
                <a:lnTo>
                  <a:pt x="1164" y="8"/>
                </a:lnTo>
                <a:lnTo>
                  <a:pt x="1166" y="5"/>
                </a:lnTo>
                <a:lnTo>
                  <a:pt x="1168" y="3"/>
                </a:lnTo>
                <a:lnTo>
                  <a:pt x="1169" y="2"/>
                </a:lnTo>
                <a:lnTo>
                  <a:pt x="1171" y="1"/>
                </a:lnTo>
                <a:lnTo>
                  <a:pt x="1173" y="1"/>
                </a:lnTo>
                <a:lnTo>
                  <a:pt x="1174" y="1"/>
                </a:lnTo>
                <a:lnTo>
                  <a:pt x="1176" y="1"/>
                </a:lnTo>
                <a:lnTo>
                  <a:pt x="1178" y="2"/>
                </a:lnTo>
                <a:lnTo>
                  <a:pt x="1180" y="3"/>
                </a:lnTo>
                <a:lnTo>
                  <a:pt x="1182" y="5"/>
                </a:lnTo>
                <a:lnTo>
                  <a:pt x="1183" y="7"/>
                </a:lnTo>
                <a:lnTo>
                  <a:pt x="1185" y="10"/>
                </a:lnTo>
                <a:lnTo>
                  <a:pt x="1187" y="13"/>
                </a:lnTo>
                <a:lnTo>
                  <a:pt x="1188" y="17"/>
                </a:lnTo>
                <a:lnTo>
                  <a:pt x="1190" y="21"/>
                </a:lnTo>
                <a:lnTo>
                  <a:pt x="1192" y="25"/>
                </a:lnTo>
                <a:lnTo>
                  <a:pt x="1194" y="30"/>
                </a:lnTo>
                <a:lnTo>
                  <a:pt x="1196" y="35"/>
                </a:lnTo>
                <a:lnTo>
                  <a:pt x="1197" y="41"/>
                </a:lnTo>
                <a:lnTo>
                  <a:pt x="1199" y="47"/>
                </a:lnTo>
                <a:lnTo>
                  <a:pt x="1201" y="54"/>
                </a:lnTo>
                <a:lnTo>
                  <a:pt x="1202" y="61"/>
                </a:lnTo>
                <a:lnTo>
                  <a:pt x="1204" y="69"/>
                </a:lnTo>
                <a:lnTo>
                  <a:pt x="1206" y="77"/>
                </a:lnTo>
                <a:lnTo>
                  <a:pt x="1208" y="85"/>
                </a:lnTo>
                <a:lnTo>
                  <a:pt x="1209" y="94"/>
                </a:lnTo>
                <a:lnTo>
                  <a:pt x="1211" y="103"/>
                </a:lnTo>
                <a:lnTo>
                  <a:pt x="1213" y="113"/>
                </a:lnTo>
                <a:lnTo>
                  <a:pt x="1215" y="123"/>
                </a:lnTo>
                <a:lnTo>
                  <a:pt x="1217" y="133"/>
                </a:lnTo>
                <a:lnTo>
                  <a:pt x="1218" y="144"/>
                </a:lnTo>
                <a:lnTo>
                  <a:pt x="1220" y="155"/>
                </a:lnTo>
                <a:lnTo>
                  <a:pt x="1221" y="167"/>
                </a:lnTo>
                <a:lnTo>
                  <a:pt x="1223" y="179"/>
                </a:lnTo>
                <a:lnTo>
                  <a:pt x="1225" y="191"/>
                </a:lnTo>
                <a:lnTo>
                  <a:pt x="1227" y="204"/>
                </a:lnTo>
                <a:lnTo>
                  <a:pt x="1229" y="217"/>
                </a:lnTo>
                <a:lnTo>
                  <a:pt x="1230" y="230"/>
                </a:lnTo>
                <a:lnTo>
                  <a:pt x="1232" y="244"/>
                </a:lnTo>
                <a:lnTo>
                  <a:pt x="1234" y="258"/>
                </a:lnTo>
                <a:lnTo>
                  <a:pt x="1235" y="273"/>
                </a:lnTo>
                <a:lnTo>
                  <a:pt x="1237" y="287"/>
                </a:lnTo>
                <a:lnTo>
                  <a:pt x="1239" y="302"/>
                </a:lnTo>
                <a:lnTo>
                  <a:pt x="1241" y="318"/>
                </a:lnTo>
                <a:lnTo>
                  <a:pt x="1242" y="334"/>
                </a:lnTo>
                <a:lnTo>
                  <a:pt x="1244" y="350"/>
                </a:lnTo>
                <a:lnTo>
                  <a:pt x="1246" y="366"/>
                </a:lnTo>
                <a:lnTo>
                  <a:pt x="1248" y="383"/>
                </a:lnTo>
                <a:lnTo>
                  <a:pt x="1250" y="400"/>
                </a:lnTo>
                <a:lnTo>
                  <a:pt x="1251" y="417"/>
                </a:lnTo>
                <a:lnTo>
                  <a:pt x="1253" y="434"/>
                </a:lnTo>
                <a:lnTo>
                  <a:pt x="1254" y="452"/>
                </a:lnTo>
                <a:lnTo>
                  <a:pt x="1256" y="470"/>
                </a:lnTo>
                <a:lnTo>
                  <a:pt x="1258" y="488"/>
                </a:lnTo>
                <a:lnTo>
                  <a:pt x="1260" y="507"/>
                </a:lnTo>
                <a:lnTo>
                  <a:pt x="1262" y="526"/>
                </a:lnTo>
                <a:lnTo>
                  <a:pt x="1263" y="544"/>
                </a:lnTo>
                <a:lnTo>
                  <a:pt x="1265" y="564"/>
                </a:lnTo>
                <a:lnTo>
                  <a:pt x="1267" y="583"/>
                </a:lnTo>
                <a:lnTo>
                  <a:pt x="1269" y="602"/>
                </a:lnTo>
                <a:lnTo>
                  <a:pt x="1270" y="622"/>
                </a:lnTo>
                <a:lnTo>
                  <a:pt x="1272" y="642"/>
                </a:lnTo>
                <a:lnTo>
                  <a:pt x="1274" y="662"/>
                </a:lnTo>
                <a:lnTo>
                  <a:pt x="1276" y="682"/>
                </a:lnTo>
                <a:lnTo>
                  <a:pt x="1277" y="703"/>
                </a:lnTo>
                <a:lnTo>
                  <a:pt x="1279" y="723"/>
                </a:lnTo>
                <a:lnTo>
                  <a:pt x="1281" y="744"/>
                </a:lnTo>
                <a:lnTo>
                  <a:pt x="1283" y="765"/>
                </a:lnTo>
                <a:lnTo>
                  <a:pt x="1284" y="786"/>
                </a:lnTo>
                <a:lnTo>
                  <a:pt x="1286" y="807"/>
                </a:lnTo>
                <a:lnTo>
                  <a:pt x="1288" y="828"/>
                </a:lnTo>
                <a:lnTo>
                  <a:pt x="1289" y="849"/>
                </a:lnTo>
                <a:lnTo>
                  <a:pt x="1291" y="871"/>
                </a:lnTo>
                <a:lnTo>
                  <a:pt x="1293" y="892"/>
                </a:lnTo>
                <a:lnTo>
                  <a:pt x="1295" y="914"/>
                </a:lnTo>
                <a:lnTo>
                  <a:pt x="1297" y="935"/>
                </a:lnTo>
                <a:lnTo>
                  <a:pt x="1298" y="956"/>
                </a:lnTo>
                <a:lnTo>
                  <a:pt x="1300" y="978"/>
                </a:lnTo>
                <a:lnTo>
                  <a:pt x="1302" y="1000"/>
                </a:lnTo>
                <a:lnTo>
                  <a:pt x="1303" y="1021"/>
                </a:lnTo>
                <a:lnTo>
                  <a:pt x="1305" y="1043"/>
                </a:lnTo>
                <a:lnTo>
                  <a:pt x="1307" y="1065"/>
                </a:lnTo>
                <a:lnTo>
                  <a:pt x="1309" y="1086"/>
                </a:lnTo>
                <a:lnTo>
                  <a:pt x="1310" y="1108"/>
                </a:lnTo>
                <a:lnTo>
                  <a:pt x="1312" y="1129"/>
                </a:lnTo>
                <a:lnTo>
                  <a:pt x="1314" y="1151"/>
                </a:lnTo>
                <a:lnTo>
                  <a:pt x="1316" y="1172"/>
                </a:lnTo>
                <a:lnTo>
                  <a:pt x="1317" y="1194"/>
                </a:lnTo>
                <a:lnTo>
                  <a:pt x="1319" y="1215"/>
                </a:lnTo>
                <a:lnTo>
                  <a:pt x="1321" y="1236"/>
                </a:lnTo>
                <a:lnTo>
                  <a:pt x="1322" y="1257"/>
                </a:lnTo>
                <a:lnTo>
                  <a:pt x="1324" y="1278"/>
                </a:lnTo>
                <a:lnTo>
                  <a:pt x="1326" y="1299"/>
                </a:lnTo>
                <a:lnTo>
                  <a:pt x="1328" y="1320"/>
                </a:lnTo>
                <a:lnTo>
                  <a:pt x="1330" y="1341"/>
                </a:lnTo>
                <a:lnTo>
                  <a:pt x="1331" y="1361"/>
                </a:lnTo>
                <a:lnTo>
                  <a:pt x="1333" y="1382"/>
                </a:lnTo>
                <a:lnTo>
                  <a:pt x="1335" y="1402"/>
                </a:lnTo>
                <a:lnTo>
                  <a:pt x="1336" y="1422"/>
                </a:lnTo>
                <a:lnTo>
                  <a:pt x="1338" y="1442"/>
                </a:lnTo>
                <a:lnTo>
                  <a:pt x="1340" y="1462"/>
                </a:lnTo>
                <a:lnTo>
                  <a:pt x="1342" y="1481"/>
                </a:lnTo>
                <a:lnTo>
                  <a:pt x="1344" y="1501"/>
                </a:lnTo>
                <a:lnTo>
                  <a:pt x="1345" y="1520"/>
                </a:lnTo>
                <a:lnTo>
                  <a:pt x="1347" y="1539"/>
                </a:lnTo>
                <a:lnTo>
                  <a:pt x="1349" y="1557"/>
                </a:lnTo>
                <a:lnTo>
                  <a:pt x="1350" y="1576"/>
                </a:lnTo>
                <a:lnTo>
                  <a:pt x="1352" y="1594"/>
                </a:lnTo>
                <a:lnTo>
                  <a:pt x="1354" y="1612"/>
                </a:lnTo>
                <a:lnTo>
                  <a:pt x="1356" y="1630"/>
                </a:lnTo>
                <a:lnTo>
                  <a:pt x="1357" y="1647"/>
                </a:lnTo>
                <a:lnTo>
                  <a:pt x="1359" y="1665"/>
                </a:lnTo>
                <a:lnTo>
                  <a:pt x="1361" y="1682"/>
                </a:lnTo>
                <a:lnTo>
                  <a:pt x="1363" y="1698"/>
                </a:lnTo>
                <a:lnTo>
                  <a:pt x="1364" y="1715"/>
                </a:lnTo>
                <a:lnTo>
                  <a:pt x="1366" y="1731"/>
                </a:lnTo>
                <a:lnTo>
                  <a:pt x="1368" y="1747"/>
                </a:lnTo>
                <a:lnTo>
                  <a:pt x="1369" y="1762"/>
                </a:lnTo>
                <a:lnTo>
                  <a:pt x="1371" y="1777"/>
                </a:lnTo>
                <a:lnTo>
                  <a:pt x="1373" y="1792"/>
                </a:lnTo>
                <a:lnTo>
                  <a:pt x="1375" y="1806"/>
                </a:lnTo>
                <a:lnTo>
                  <a:pt x="1377" y="1820"/>
                </a:lnTo>
                <a:lnTo>
                  <a:pt x="1378" y="1834"/>
                </a:lnTo>
                <a:lnTo>
                  <a:pt x="1380" y="1848"/>
                </a:lnTo>
                <a:lnTo>
                  <a:pt x="1382" y="1860"/>
                </a:lnTo>
                <a:lnTo>
                  <a:pt x="1383" y="1873"/>
                </a:lnTo>
                <a:lnTo>
                  <a:pt x="1385" y="1886"/>
                </a:lnTo>
                <a:lnTo>
                  <a:pt x="1387" y="1898"/>
                </a:lnTo>
                <a:lnTo>
                  <a:pt x="1389" y="1909"/>
                </a:lnTo>
                <a:lnTo>
                  <a:pt x="1390" y="1920"/>
                </a:lnTo>
                <a:lnTo>
                  <a:pt x="1392" y="1931"/>
                </a:lnTo>
                <a:lnTo>
                  <a:pt x="1394" y="1942"/>
                </a:lnTo>
                <a:lnTo>
                  <a:pt x="1396" y="1951"/>
                </a:lnTo>
                <a:lnTo>
                  <a:pt x="1397" y="1961"/>
                </a:lnTo>
                <a:lnTo>
                  <a:pt x="1399" y="1970"/>
                </a:lnTo>
                <a:lnTo>
                  <a:pt x="1401" y="1979"/>
                </a:lnTo>
                <a:lnTo>
                  <a:pt x="1402" y="1988"/>
                </a:lnTo>
                <a:lnTo>
                  <a:pt x="1404" y="1995"/>
                </a:lnTo>
                <a:lnTo>
                  <a:pt x="1406" y="2003"/>
                </a:lnTo>
                <a:lnTo>
                  <a:pt x="1408" y="2010"/>
                </a:lnTo>
                <a:lnTo>
                  <a:pt x="1410" y="2017"/>
                </a:lnTo>
                <a:lnTo>
                  <a:pt x="1411" y="2023"/>
                </a:lnTo>
                <a:lnTo>
                  <a:pt x="1413" y="2029"/>
                </a:lnTo>
                <a:lnTo>
                  <a:pt x="1415" y="2034"/>
                </a:lnTo>
                <a:lnTo>
                  <a:pt x="1416" y="2039"/>
                </a:lnTo>
                <a:lnTo>
                  <a:pt x="1418" y="2044"/>
                </a:lnTo>
                <a:lnTo>
                  <a:pt x="1420" y="2048"/>
                </a:lnTo>
                <a:lnTo>
                  <a:pt x="1422" y="2051"/>
                </a:lnTo>
                <a:lnTo>
                  <a:pt x="1424" y="2054"/>
                </a:lnTo>
                <a:lnTo>
                  <a:pt x="1425" y="2057"/>
                </a:lnTo>
                <a:lnTo>
                  <a:pt x="1427" y="2059"/>
                </a:lnTo>
                <a:lnTo>
                  <a:pt x="1429" y="2061"/>
                </a:lnTo>
                <a:lnTo>
                  <a:pt x="1430" y="2062"/>
                </a:lnTo>
                <a:lnTo>
                  <a:pt x="1432" y="2063"/>
                </a:lnTo>
                <a:lnTo>
                  <a:pt x="1434" y="2063"/>
                </a:lnTo>
                <a:lnTo>
                  <a:pt x="1436" y="2063"/>
                </a:lnTo>
                <a:lnTo>
                  <a:pt x="1437" y="2063"/>
                </a:lnTo>
                <a:lnTo>
                  <a:pt x="1439" y="2062"/>
                </a:lnTo>
                <a:lnTo>
                  <a:pt x="1441" y="2061"/>
                </a:lnTo>
                <a:lnTo>
                  <a:pt x="1443" y="2059"/>
                </a:lnTo>
                <a:lnTo>
                  <a:pt x="1444" y="2057"/>
                </a:lnTo>
                <a:lnTo>
                  <a:pt x="1446" y="2054"/>
                </a:lnTo>
                <a:lnTo>
                  <a:pt x="1448" y="2051"/>
                </a:lnTo>
                <a:lnTo>
                  <a:pt x="1449" y="2047"/>
                </a:lnTo>
                <a:lnTo>
                  <a:pt x="1451" y="2043"/>
                </a:lnTo>
                <a:lnTo>
                  <a:pt x="1453" y="2039"/>
                </a:lnTo>
                <a:lnTo>
                  <a:pt x="1455" y="2033"/>
                </a:lnTo>
                <a:lnTo>
                  <a:pt x="1457" y="2028"/>
                </a:lnTo>
                <a:lnTo>
                  <a:pt x="1458" y="2022"/>
                </a:lnTo>
                <a:lnTo>
                  <a:pt x="1460" y="2016"/>
                </a:lnTo>
                <a:lnTo>
                  <a:pt x="1462" y="2009"/>
                </a:lnTo>
                <a:lnTo>
                  <a:pt x="1463" y="2002"/>
                </a:lnTo>
                <a:lnTo>
                  <a:pt x="1465" y="1995"/>
                </a:lnTo>
                <a:lnTo>
                  <a:pt x="1467" y="1987"/>
                </a:lnTo>
                <a:lnTo>
                  <a:pt x="1469" y="1978"/>
                </a:lnTo>
                <a:lnTo>
                  <a:pt x="1470" y="1969"/>
                </a:lnTo>
                <a:lnTo>
                  <a:pt x="1472" y="1960"/>
                </a:lnTo>
                <a:lnTo>
                  <a:pt x="1474" y="1951"/>
                </a:lnTo>
                <a:lnTo>
                  <a:pt x="1476" y="1941"/>
                </a:lnTo>
                <a:lnTo>
                  <a:pt x="1477" y="1930"/>
                </a:lnTo>
                <a:lnTo>
                  <a:pt x="1479" y="1919"/>
                </a:lnTo>
                <a:lnTo>
                  <a:pt x="1481" y="1908"/>
                </a:lnTo>
                <a:lnTo>
                  <a:pt x="1483" y="1897"/>
                </a:lnTo>
                <a:lnTo>
                  <a:pt x="1484" y="1885"/>
                </a:lnTo>
                <a:lnTo>
                  <a:pt x="1486" y="1872"/>
                </a:lnTo>
                <a:lnTo>
                  <a:pt x="1488" y="1859"/>
                </a:lnTo>
                <a:lnTo>
                  <a:pt x="1490" y="1846"/>
                </a:lnTo>
                <a:lnTo>
                  <a:pt x="1491" y="1833"/>
                </a:lnTo>
                <a:lnTo>
                  <a:pt x="1493" y="1819"/>
                </a:lnTo>
                <a:lnTo>
                  <a:pt x="1495" y="1805"/>
                </a:lnTo>
                <a:lnTo>
                  <a:pt x="1496" y="1790"/>
                </a:lnTo>
                <a:lnTo>
                  <a:pt x="1498" y="1775"/>
                </a:lnTo>
                <a:lnTo>
                  <a:pt x="1500" y="1760"/>
                </a:lnTo>
                <a:lnTo>
                  <a:pt x="1502" y="1745"/>
                </a:lnTo>
                <a:lnTo>
                  <a:pt x="1504" y="1729"/>
                </a:lnTo>
                <a:lnTo>
                  <a:pt x="1505" y="1713"/>
                </a:lnTo>
                <a:lnTo>
                  <a:pt x="1507" y="1697"/>
                </a:lnTo>
                <a:lnTo>
                  <a:pt x="1509" y="1680"/>
                </a:lnTo>
                <a:lnTo>
                  <a:pt x="1510" y="1663"/>
                </a:lnTo>
                <a:lnTo>
                  <a:pt x="1512" y="1646"/>
                </a:lnTo>
                <a:lnTo>
                  <a:pt x="1514" y="1628"/>
                </a:lnTo>
                <a:lnTo>
                  <a:pt x="1516" y="1610"/>
                </a:lnTo>
                <a:lnTo>
                  <a:pt x="1517" y="1592"/>
                </a:lnTo>
                <a:lnTo>
                  <a:pt x="1519" y="1574"/>
                </a:lnTo>
                <a:lnTo>
                  <a:pt x="1521" y="1556"/>
                </a:lnTo>
                <a:lnTo>
                  <a:pt x="1523" y="1537"/>
                </a:lnTo>
                <a:lnTo>
                  <a:pt x="1524" y="1518"/>
                </a:lnTo>
                <a:lnTo>
                  <a:pt x="1526" y="1499"/>
                </a:lnTo>
                <a:lnTo>
                  <a:pt x="1528" y="1479"/>
                </a:lnTo>
                <a:lnTo>
                  <a:pt x="1529" y="1460"/>
                </a:lnTo>
                <a:lnTo>
                  <a:pt x="1531" y="1440"/>
                </a:lnTo>
                <a:lnTo>
                  <a:pt x="1533" y="1420"/>
                </a:lnTo>
                <a:lnTo>
                  <a:pt x="1535" y="1400"/>
                </a:lnTo>
                <a:lnTo>
                  <a:pt x="1537" y="1380"/>
                </a:lnTo>
                <a:lnTo>
                  <a:pt x="1538" y="1359"/>
                </a:lnTo>
                <a:lnTo>
                  <a:pt x="1540" y="1339"/>
                </a:lnTo>
                <a:lnTo>
                  <a:pt x="1542" y="1318"/>
                </a:lnTo>
                <a:lnTo>
                  <a:pt x="1543" y="1297"/>
                </a:lnTo>
                <a:lnTo>
                  <a:pt x="1545" y="1276"/>
                </a:lnTo>
                <a:lnTo>
                  <a:pt x="1547" y="1255"/>
                </a:lnTo>
                <a:lnTo>
                  <a:pt x="1549" y="1234"/>
                </a:lnTo>
                <a:lnTo>
                  <a:pt x="1551" y="1213"/>
                </a:lnTo>
                <a:lnTo>
                  <a:pt x="1552" y="1191"/>
                </a:lnTo>
                <a:lnTo>
                  <a:pt x="1554" y="1170"/>
                </a:lnTo>
                <a:lnTo>
                  <a:pt x="1556" y="1148"/>
                </a:lnTo>
                <a:lnTo>
                  <a:pt x="1557" y="1127"/>
                </a:lnTo>
                <a:lnTo>
                  <a:pt x="1559" y="1106"/>
                </a:lnTo>
                <a:lnTo>
                  <a:pt x="1561" y="1084"/>
                </a:lnTo>
                <a:lnTo>
                  <a:pt x="1563" y="1062"/>
                </a:lnTo>
                <a:lnTo>
                  <a:pt x="1564" y="1041"/>
                </a:lnTo>
                <a:lnTo>
                  <a:pt x="1566" y="1019"/>
                </a:lnTo>
                <a:lnTo>
                  <a:pt x="1568" y="997"/>
                </a:lnTo>
                <a:lnTo>
                  <a:pt x="1570" y="976"/>
                </a:lnTo>
                <a:lnTo>
                  <a:pt x="1572" y="955"/>
                </a:lnTo>
                <a:lnTo>
                  <a:pt x="1573" y="933"/>
                </a:lnTo>
                <a:lnTo>
                  <a:pt x="1575" y="911"/>
                </a:lnTo>
                <a:lnTo>
                  <a:pt x="1576" y="890"/>
                </a:lnTo>
                <a:lnTo>
                  <a:pt x="1578" y="868"/>
                </a:lnTo>
                <a:lnTo>
                  <a:pt x="1580" y="847"/>
                </a:lnTo>
                <a:lnTo>
                  <a:pt x="1582" y="826"/>
                </a:lnTo>
                <a:lnTo>
                  <a:pt x="1584" y="805"/>
                </a:lnTo>
                <a:lnTo>
                  <a:pt x="1585" y="784"/>
                </a:lnTo>
                <a:lnTo>
                  <a:pt x="1587" y="763"/>
                </a:lnTo>
                <a:lnTo>
                  <a:pt x="1589" y="742"/>
                </a:lnTo>
                <a:lnTo>
                  <a:pt x="1591" y="721"/>
                </a:lnTo>
                <a:lnTo>
                  <a:pt x="1592" y="701"/>
                </a:lnTo>
                <a:lnTo>
                  <a:pt x="1594" y="680"/>
                </a:lnTo>
                <a:lnTo>
                  <a:pt x="1596" y="660"/>
                </a:lnTo>
                <a:lnTo>
                  <a:pt x="1597" y="640"/>
                </a:lnTo>
                <a:lnTo>
                  <a:pt x="1599" y="620"/>
                </a:lnTo>
                <a:lnTo>
                  <a:pt x="1601" y="600"/>
                </a:lnTo>
                <a:lnTo>
                  <a:pt x="1603" y="581"/>
                </a:lnTo>
                <a:lnTo>
                  <a:pt x="1605" y="562"/>
                </a:lnTo>
                <a:lnTo>
                  <a:pt x="1606" y="543"/>
                </a:lnTo>
                <a:lnTo>
                  <a:pt x="1608" y="524"/>
                </a:lnTo>
                <a:lnTo>
                  <a:pt x="1609" y="505"/>
                </a:lnTo>
                <a:lnTo>
                  <a:pt x="1611" y="487"/>
                </a:lnTo>
                <a:lnTo>
                  <a:pt x="1613" y="468"/>
                </a:lnTo>
                <a:lnTo>
                  <a:pt x="1615" y="450"/>
                </a:lnTo>
                <a:lnTo>
                  <a:pt x="1617" y="432"/>
                </a:lnTo>
                <a:lnTo>
                  <a:pt x="1618" y="415"/>
                </a:lnTo>
                <a:lnTo>
                  <a:pt x="1620" y="398"/>
                </a:lnTo>
                <a:lnTo>
                  <a:pt x="1622" y="381"/>
                </a:lnTo>
                <a:lnTo>
                  <a:pt x="1624" y="364"/>
                </a:lnTo>
                <a:lnTo>
                  <a:pt x="1625" y="348"/>
                </a:lnTo>
                <a:lnTo>
                  <a:pt x="1627" y="332"/>
                </a:lnTo>
                <a:lnTo>
                  <a:pt x="1629" y="316"/>
                </a:lnTo>
                <a:lnTo>
                  <a:pt x="1631" y="301"/>
                </a:lnTo>
                <a:lnTo>
                  <a:pt x="1632" y="286"/>
                </a:lnTo>
                <a:lnTo>
                  <a:pt x="1634" y="271"/>
                </a:lnTo>
                <a:lnTo>
                  <a:pt x="1636" y="256"/>
                </a:lnTo>
                <a:lnTo>
                  <a:pt x="1638" y="243"/>
                </a:lnTo>
                <a:lnTo>
                  <a:pt x="1639" y="229"/>
                </a:lnTo>
                <a:lnTo>
                  <a:pt x="1641" y="215"/>
                </a:lnTo>
                <a:lnTo>
                  <a:pt x="1643" y="202"/>
                </a:lnTo>
                <a:lnTo>
                  <a:pt x="1644" y="190"/>
                </a:lnTo>
                <a:lnTo>
                  <a:pt x="1646" y="178"/>
                </a:lnTo>
                <a:lnTo>
                  <a:pt x="1648" y="165"/>
                </a:lnTo>
                <a:lnTo>
                  <a:pt x="1650" y="154"/>
                </a:lnTo>
                <a:lnTo>
                  <a:pt x="1652" y="143"/>
                </a:lnTo>
                <a:lnTo>
                  <a:pt x="1653" y="132"/>
                </a:lnTo>
                <a:lnTo>
                  <a:pt x="1655" y="122"/>
                </a:lnTo>
                <a:lnTo>
                  <a:pt x="1657" y="112"/>
                </a:lnTo>
                <a:lnTo>
                  <a:pt x="1658" y="102"/>
                </a:lnTo>
                <a:lnTo>
                  <a:pt x="1660" y="93"/>
                </a:lnTo>
                <a:lnTo>
                  <a:pt x="1662" y="84"/>
                </a:lnTo>
                <a:lnTo>
                  <a:pt x="1664" y="76"/>
                </a:lnTo>
                <a:lnTo>
                  <a:pt x="1665" y="68"/>
                </a:lnTo>
                <a:lnTo>
                  <a:pt x="1667" y="61"/>
                </a:lnTo>
                <a:lnTo>
                  <a:pt x="1669" y="53"/>
                </a:lnTo>
                <a:lnTo>
                  <a:pt x="1671" y="47"/>
                </a:lnTo>
                <a:lnTo>
                  <a:pt x="1672" y="41"/>
                </a:lnTo>
                <a:lnTo>
                  <a:pt x="1674" y="35"/>
                </a:lnTo>
                <a:lnTo>
                  <a:pt x="1676" y="30"/>
                </a:lnTo>
                <a:lnTo>
                  <a:pt x="1677" y="25"/>
                </a:lnTo>
                <a:lnTo>
                  <a:pt x="1679" y="20"/>
                </a:lnTo>
                <a:lnTo>
                  <a:pt x="1681" y="16"/>
                </a:lnTo>
                <a:lnTo>
                  <a:pt x="1683" y="13"/>
                </a:lnTo>
                <a:lnTo>
                  <a:pt x="1685" y="10"/>
                </a:lnTo>
                <a:lnTo>
                  <a:pt x="1686" y="7"/>
                </a:lnTo>
                <a:lnTo>
                  <a:pt x="1688" y="5"/>
                </a:lnTo>
                <a:lnTo>
                  <a:pt x="1690" y="3"/>
                </a:lnTo>
                <a:lnTo>
                  <a:pt x="1691" y="2"/>
                </a:lnTo>
                <a:lnTo>
                  <a:pt x="1693" y="1"/>
                </a:lnTo>
                <a:lnTo>
                  <a:pt x="1695" y="1"/>
                </a:lnTo>
                <a:lnTo>
                  <a:pt x="1697" y="1"/>
                </a:lnTo>
                <a:lnTo>
                  <a:pt x="1699" y="1"/>
                </a:lnTo>
                <a:lnTo>
                  <a:pt x="1700" y="2"/>
                </a:lnTo>
                <a:lnTo>
                  <a:pt x="1702" y="3"/>
                </a:lnTo>
                <a:lnTo>
                  <a:pt x="1704" y="5"/>
                </a:lnTo>
                <a:lnTo>
                  <a:pt x="1705" y="8"/>
                </a:lnTo>
                <a:lnTo>
                  <a:pt x="1707" y="11"/>
                </a:lnTo>
                <a:lnTo>
                  <a:pt x="1709" y="14"/>
                </a:lnTo>
                <a:lnTo>
                  <a:pt x="1711" y="17"/>
                </a:lnTo>
                <a:lnTo>
                  <a:pt x="1712" y="22"/>
                </a:lnTo>
                <a:lnTo>
                  <a:pt x="1714" y="26"/>
                </a:lnTo>
                <a:lnTo>
                  <a:pt x="1716" y="31"/>
                </a:lnTo>
                <a:lnTo>
                  <a:pt x="1718" y="37"/>
                </a:lnTo>
                <a:lnTo>
                  <a:pt x="1719" y="43"/>
                </a:lnTo>
                <a:lnTo>
                  <a:pt x="1721" y="49"/>
                </a:lnTo>
                <a:lnTo>
                  <a:pt x="1723" y="56"/>
                </a:lnTo>
                <a:lnTo>
                  <a:pt x="1724" y="63"/>
                </a:lnTo>
                <a:lnTo>
                  <a:pt x="1726" y="70"/>
                </a:lnTo>
                <a:lnTo>
                  <a:pt x="1728" y="78"/>
                </a:lnTo>
                <a:lnTo>
                  <a:pt x="1730" y="87"/>
                </a:lnTo>
                <a:lnTo>
                  <a:pt x="1732" y="96"/>
                </a:lnTo>
                <a:lnTo>
                  <a:pt x="1733" y="105"/>
                </a:lnTo>
                <a:lnTo>
                  <a:pt x="1735" y="115"/>
                </a:lnTo>
                <a:lnTo>
                  <a:pt x="1737" y="125"/>
                </a:lnTo>
                <a:lnTo>
                  <a:pt x="1738" y="135"/>
                </a:lnTo>
                <a:lnTo>
                  <a:pt x="1740" y="146"/>
                </a:lnTo>
                <a:lnTo>
                  <a:pt x="1742" y="157"/>
                </a:lnTo>
                <a:lnTo>
                  <a:pt x="1744" y="169"/>
                </a:lnTo>
                <a:lnTo>
                  <a:pt x="1745" y="181"/>
                </a:lnTo>
                <a:lnTo>
                  <a:pt x="1747" y="193"/>
                </a:lnTo>
                <a:lnTo>
                  <a:pt x="1749" y="206"/>
                </a:lnTo>
                <a:lnTo>
                  <a:pt x="1751" y="219"/>
                </a:lnTo>
                <a:lnTo>
                  <a:pt x="1752" y="233"/>
                </a:lnTo>
                <a:lnTo>
                  <a:pt x="1754" y="247"/>
                </a:lnTo>
                <a:lnTo>
                  <a:pt x="1756" y="261"/>
                </a:lnTo>
                <a:lnTo>
                  <a:pt x="1757" y="275"/>
                </a:lnTo>
                <a:lnTo>
                  <a:pt x="1759" y="290"/>
                </a:lnTo>
                <a:lnTo>
                  <a:pt x="1761" y="305"/>
                </a:lnTo>
                <a:lnTo>
                  <a:pt x="1763" y="321"/>
                </a:lnTo>
                <a:lnTo>
                  <a:pt x="1765" y="337"/>
                </a:lnTo>
                <a:lnTo>
                  <a:pt x="1766" y="353"/>
                </a:lnTo>
                <a:lnTo>
                  <a:pt x="1768" y="369"/>
                </a:lnTo>
                <a:lnTo>
                  <a:pt x="1770" y="386"/>
                </a:lnTo>
                <a:lnTo>
                  <a:pt x="1771" y="403"/>
                </a:lnTo>
                <a:lnTo>
                  <a:pt x="1773" y="420"/>
                </a:lnTo>
                <a:lnTo>
                  <a:pt x="1775" y="438"/>
                </a:lnTo>
                <a:lnTo>
                  <a:pt x="1777" y="456"/>
                </a:lnTo>
                <a:lnTo>
                  <a:pt x="1779" y="474"/>
                </a:lnTo>
                <a:lnTo>
                  <a:pt x="1780" y="492"/>
                </a:lnTo>
                <a:lnTo>
                  <a:pt x="1782" y="511"/>
                </a:lnTo>
                <a:lnTo>
                  <a:pt x="1784" y="529"/>
                </a:lnTo>
                <a:lnTo>
                  <a:pt x="1785" y="548"/>
                </a:lnTo>
                <a:lnTo>
                  <a:pt x="1787" y="567"/>
                </a:lnTo>
                <a:lnTo>
                  <a:pt x="1789" y="587"/>
                </a:lnTo>
                <a:lnTo>
                  <a:pt x="1791" y="606"/>
                </a:lnTo>
                <a:lnTo>
                  <a:pt x="1792" y="626"/>
                </a:lnTo>
                <a:lnTo>
                  <a:pt x="1794" y="646"/>
                </a:lnTo>
                <a:lnTo>
                  <a:pt x="1796" y="666"/>
                </a:lnTo>
                <a:lnTo>
                  <a:pt x="1798" y="686"/>
                </a:lnTo>
                <a:lnTo>
                  <a:pt x="1799" y="707"/>
                </a:lnTo>
                <a:lnTo>
                  <a:pt x="1801" y="727"/>
                </a:lnTo>
                <a:lnTo>
                  <a:pt x="1803" y="748"/>
                </a:lnTo>
                <a:lnTo>
                  <a:pt x="1804" y="769"/>
                </a:lnTo>
                <a:lnTo>
                  <a:pt x="1806" y="790"/>
                </a:lnTo>
                <a:lnTo>
                  <a:pt x="1808" y="811"/>
                </a:lnTo>
                <a:lnTo>
                  <a:pt x="1810" y="832"/>
                </a:lnTo>
                <a:lnTo>
                  <a:pt x="1812" y="854"/>
                </a:lnTo>
                <a:lnTo>
                  <a:pt x="1813" y="875"/>
                </a:lnTo>
                <a:lnTo>
                  <a:pt x="1815" y="896"/>
                </a:lnTo>
                <a:lnTo>
                  <a:pt x="1817" y="918"/>
                </a:lnTo>
                <a:lnTo>
                  <a:pt x="1818" y="939"/>
                </a:lnTo>
                <a:lnTo>
                  <a:pt x="1820" y="961"/>
                </a:lnTo>
                <a:lnTo>
                  <a:pt x="1822" y="982"/>
                </a:lnTo>
                <a:lnTo>
                  <a:pt x="1824" y="1004"/>
                </a:lnTo>
                <a:lnTo>
                  <a:pt x="1825" y="1026"/>
                </a:lnTo>
                <a:lnTo>
                  <a:pt x="1827" y="1047"/>
                </a:lnTo>
                <a:lnTo>
                  <a:pt x="1829" y="1069"/>
                </a:lnTo>
                <a:lnTo>
                  <a:pt x="1831" y="1091"/>
                </a:lnTo>
                <a:lnTo>
                  <a:pt x="1832" y="1112"/>
                </a:lnTo>
                <a:lnTo>
                  <a:pt x="1834" y="1133"/>
                </a:lnTo>
                <a:lnTo>
                  <a:pt x="1836" y="1155"/>
                </a:lnTo>
                <a:lnTo>
                  <a:pt x="1838" y="1177"/>
                </a:lnTo>
                <a:lnTo>
                  <a:pt x="1839" y="1198"/>
                </a:lnTo>
                <a:lnTo>
                  <a:pt x="1841" y="1219"/>
                </a:lnTo>
                <a:lnTo>
                  <a:pt x="1843" y="1240"/>
                </a:lnTo>
                <a:lnTo>
                  <a:pt x="1845" y="1262"/>
                </a:lnTo>
                <a:lnTo>
                  <a:pt x="1846" y="1283"/>
                </a:lnTo>
                <a:lnTo>
                  <a:pt x="1848" y="1303"/>
                </a:lnTo>
                <a:lnTo>
                  <a:pt x="1850" y="1324"/>
                </a:lnTo>
                <a:lnTo>
                  <a:pt x="1851" y="1345"/>
                </a:lnTo>
                <a:lnTo>
                  <a:pt x="1853" y="1365"/>
                </a:lnTo>
                <a:lnTo>
                  <a:pt x="1855" y="1386"/>
                </a:lnTo>
                <a:lnTo>
                  <a:pt x="1857" y="1406"/>
                </a:lnTo>
                <a:lnTo>
                  <a:pt x="1859" y="1426"/>
                </a:lnTo>
                <a:lnTo>
                  <a:pt x="1860" y="1446"/>
                </a:lnTo>
                <a:lnTo>
                  <a:pt x="1862" y="1466"/>
                </a:lnTo>
                <a:lnTo>
                  <a:pt x="1864" y="1485"/>
                </a:lnTo>
                <a:lnTo>
                  <a:pt x="1865" y="1504"/>
                </a:lnTo>
                <a:lnTo>
                  <a:pt x="1867" y="1524"/>
                </a:lnTo>
                <a:lnTo>
                  <a:pt x="1869" y="1542"/>
                </a:lnTo>
                <a:lnTo>
                  <a:pt x="1871" y="1561"/>
                </a:lnTo>
                <a:lnTo>
                  <a:pt x="1872" y="1580"/>
                </a:lnTo>
                <a:lnTo>
                  <a:pt x="1874" y="1598"/>
                </a:lnTo>
                <a:lnTo>
                  <a:pt x="1876" y="1616"/>
                </a:lnTo>
                <a:lnTo>
                  <a:pt x="1878" y="1633"/>
                </a:lnTo>
                <a:lnTo>
                  <a:pt x="1879" y="1651"/>
                </a:lnTo>
                <a:lnTo>
                  <a:pt x="1881" y="1668"/>
                </a:lnTo>
                <a:lnTo>
                  <a:pt x="1883" y="1685"/>
                </a:lnTo>
                <a:lnTo>
                  <a:pt x="1884" y="1701"/>
                </a:lnTo>
                <a:lnTo>
                  <a:pt x="1886" y="1718"/>
                </a:lnTo>
                <a:lnTo>
                  <a:pt x="1888" y="1734"/>
                </a:lnTo>
                <a:lnTo>
                  <a:pt x="1890" y="1750"/>
                </a:lnTo>
                <a:lnTo>
                  <a:pt x="1892" y="1765"/>
                </a:lnTo>
                <a:lnTo>
                  <a:pt x="1893" y="1780"/>
                </a:lnTo>
                <a:lnTo>
                  <a:pt x="1895" y="1795"/>
                </a:lnTo>
                <a:lnTo>
                  <a:pt x="1897" y="1809"/>
                </a:lnTo>
                <a:lnTo>
                  <a:pt x="1898" y="1823"/>
                </a:lnTo>
                <a:lnTo>
                  <a:pt x="1900" y="1837"/>
                </a:lnTo>
                <a:lnTo>
                  <a:pt x="1902" y="1850"/>
                </a:lnTo>
                <a:lnTo>
                  <a:pt x="1904" y="1863"/>
                </a:lnTo>
                <a:lnTo>
                  <a:pt x="1906" y="1876"/>
                </a:lnTo>
                <a:lnTo>
                  <a:pt x="1907" y="1888"/>
                </a:lnTo>
                <a:lnTo>
                  <a:pt x="1909" y="1900"/>
                </a:lnTo>
                <a:lnTo>
                  <a:pt x="1911" y="1912"/>
                </a:lnTo>
                <a:lnTo>
                  <a:pt x="1913" y="1922"/>
                </a:lnTo>
                <a:lnTo>
                  <a:pt x="1914" y="1933"/>
                </a:lnTo>
                <a:lnTo>
                  <a:pt x="1916" y="1944"/>
                </a:lnTo>
                <a:lnTo>
                  <a:pt x="1918" y="1953"/>
                </a:lnTo>
                <a:lnTo>
                  <a:pt x="1919" y="1963"/>
                </a:lnTo>
                <a:lnTo>
                  <a:pt x="1921" y="1972"/>
                </a:lnTo>
                <a:lnTo>
                  <a:pt x="1923" y="1981"/>
                </a:lnTo>
                <a:lnTo>
                  <a:pt x="1925" y="1989"/>
                </a:lnTo>
                <a:lnTo>
                  <a:pt x="1927" y="1997"/>
                </a:lnTo>
                <a:lnTo>
                  <a:pt x="1928" y="2004"/>
                </a:lnTo>
                <a:lnTo>
                  <a:pt x="1930" y="2012"/>
                </a:lnTo>
                <a:lnTo>
                  <a:pt x="1931" y="2018"/>
                </a:lnTo>
                <a:lnTo>
                  <a:pt x="1933" y="2024"/>
                </a:lnTo>
                <a:lnTo>
                  <a:pt x="1935" y="2030"/>
                </a:lnTo>
                <a:lnTo>
                  <a:pt x="1937" y="2035"/>
                </a:lnTo>
                <a:lnTo>
                  <a:pt x="1939" y="2040"/>
                </a:lnTo>
                <a:lnTo>
                  <a:pt x="1940" y="2044"/>
                </a:lnTo>
                <a:lnTo>
                  <a:pt x="1942" y="2048"/>
                </a:lnTo>
                <a:lnTo>
                  <a:pt x="1944" y="2052"/>
                </a:lnTo>
                <a:lnTo>
                  <a:pt x="1946" y="2055"/>
                </a:lnTo>
                <a:lnTo>
                  <a:pt x="1947" y="2057"/>
                </a:lnTo>
                <a:lnTo>
                  <a:pt x="1949" y="2060"/>
                </a:lnTo>
                <a:lnTo>
                  <a:pt x="1951" y="2061"/>
                </a:lnTo>
                <a:lnTo>
                  <a:pt x="1952" y="2062"/>
                </a:lnTo>
                <a:lnTo>
                  <a:pt x="1954" y="2063"/>
                </a:lnTo>
                <a:lnTo>
                  <a:pt x="1956" y="2063"/>
                </a:lnTo>
                <a:lnTo>
                  <a:pt x="1958" y="2063"/>
                </a:lnTo>
                <a:lnTo>
                  <a:pt x="1960" y="2063"/>
                </a:lnTo>
                <a:lnTo>
                  <a:pt x="1961" y="2062"/>
                </a:lnTo>
                <a:lnTo>
                  <a:pt x="1963" y="2060"/>
                </a:lnTo>
                <a:lnTo>
                  <a:pt x="1964" y="2059"/>
                </a:lnTo>
                <a:lnTo>
                  <a:pt x="1966" y="2056"/>
                </a:lnTo>
                <a:lnTo>
                  <a:pt x="1968" y="2053"/>
                </a:lnTo>
                <a:lnTo>
                  <a:pt x="1970" y="2050"/>
                </a:lnTo>
                <a:lnTo>
                  <a:pt x="1972" y="2046"/>
                </a:lnTo>
                <a:lnTo>
                  <a:pt x="1973" y="2042"/>
                </a:lnTo>
                <a:lnTo>
                  <a:pt x="1975" y="2038"/>
                </a:lnTo>
                <a:lnTo>
                  <a:pt x="1977" y="2033"/>
                </a:lnTo>
                <a:lnTo>
                  <a:pt x="1979" y="2027"/>
                </a:lnTo>
                <a:lnTo>
                  <a:pt x="1980" y="2021"/>
                </a:lnTo>
                <a:lnTo>
                  <a:pt x="1982" y="2015"/>
                </a:lnTo>
                <a:lnTo>
                  <a:pt x="1984" y="2008"/>
                </a:lnTo>
                <a:lnTo>
                  <a:pt x="1986" y="2001"/>
                </a:lnTo>
                <a:lnTo>
                  <a:pt x="1987" y="1993"/>
                </a:lnTo>
                <a:lnTo>
                  <a:pt x="1989" y="1985"/>
                </a:lnTo>
                <a:lnTo>
                  <a:pt x="1991" y="1977"/>
                </a:lnTo>
                <a:lnTo>
                  <a:pt x="1993" y="1968"/>
                </a:lnTo>
                <a:lnTo>
                  <a:pt x="1994" y="1958"/>
                </a:lnTo>
                <a:lnTo>
                  <a:pt x="1996" y="1948"/>
                </a:lnTo>
                <a:lnTo>
                  <a:pt x="1998" y="1939"/>
                </a:lnTo>
                <a:lnTo>
                  <a:pt x="1999" y="1928"/>
                </a:lnTo>
                <a:lnTo>
                  <a:pt x="2001" y="1917"/>
                </a:lnTo>
                <a:lnTo>
                  <a:pt x="2003" y="1906"/>
                </a:lnTo>
                <a:lnTo>
                  <a:pt x="2005" y="1894"/>
                </a:lnTo>
                <a:lnTo>
                  <a:pt x="2007" y="1882"/>
                </a:lnTo>
                <a:lnTo>
                  <a:pt x="2008" y="1869"/>
                </a:lnTo>
                <a:lnTo>
                  <a:pt x="2010" y="1857"/>
                </a:lnTo>
                <a:lnTo>
                  <a:pt x="2012" y="1844"/>
                </a:lnTo>
                <a:lnTo>
                  <a:pt x="2013" y="1830"/>
                </a:lnTo>
                <a:lnTo>
                  <a:pt x="2015" y="1816"/>
                </a:lnTo>
                <a:lnTo>
                  <a:pt x="2017" y="1802"/>
                </a:lnTo>
                <a:lnTo>
                  <a:pt x="2019" y="1788"/>
                </a:lnTo>
                <a:lnTo>
                  <a:pt x="2020" y="1772"/>
                </a:lnTo>
                <a:lnTo>
                  <a:pt x="2022" y="1757"/>
                </a:lnTo>
                <a:lnTo>
                  <a:pt x="2024" y="1742"/>
                </a:lnTo>
                <a:lnTo>
                  <a:pt x="2026" y="1726"/>
                </a:lnTo>
                <a:lnTo>
                  <a:pt x="2027" y="1710"/>
                </a:lnTo>
                <a:lnTo>
                  <a:pt x="2029" y="1693"/>
                </a:lnTo>
                <a:lnTo>
                  <a:pt x="2031" y="1677"/>
                </a:lnTo>
                <a:lnTo>
                  <a:pt x="2032" y="1660"/>
                </a:lnTo>
                <a:lnTo>
                  <a:pt x="2034" y="1642"/>
                </a:lnTo>
                <a:lnTo>
                  <a:pt x="2036" y="1625"/>
                </a:lnTo>
                <a:lnTo>
                  <a:pt x="2038" y="1607"/>
                </a:lnTo>
                <a:lnTo>
                  <a:pt x="2040" y="1589"/>
                </a:lnTo>
                <a:lnTo>
                  <a:pt x="2041" y="1571"/>
                </a:lnTo>
                <a:lnTo>
                  <a:pt x="2043" y="1552"/>
                </a:lnTo>
                <a:lnTo>
                  <a:pt x="2045" y="1533"/>
                </a:lnTo>
                <a:lnTo>
                  <a:pt x="2046" y="1514"/>
                </a:lnTo>
                <a:lnTo>
                  <a:pt x="2048" y="1495"/>
                </a:lnTo>
                <a:lnTo>
                  <a:pt x="2050" y="1476"/>
                </a:lnTo>
                <a:lnTo>
                  <a:pt x="2052" y="1456"/>
                </a:lnTo>
                <a:lnTo>
                  <a:pt x="2054" y="1436"/>
                </a:lnTo>
                <a:lnTo>
                  <a:pt x="2055" y="1416"/>
                </a:lnTo>
                <a:lnTo>
                  <a:pt x="2057" y="1396"/>
                </a:lnTo>
                <a:lnTo>
                  <a:pt x="2059" y="1376"/>
                </a:lnTo>
                <a:lnTo>
                  <a:pt x="2060" y="1355"/>
                </a:lnTo>
                <a:lnTo>
                  <a:pt x="2062" y="1335"/>
                </a:lnTo>
                <a:lnTo>
                  <a:pt x="2064" y="1314"/>
                </a:lnTo>
                <a:lnTo>
                  <a:pt x="2066" y="1293"/>
                </a:lnTo>
                <a:lnTo>
                  <a:pt x="2067" y="1272"/>
                </a:lnTo>
                <a:lnTo>
                  <a:pt x="2069" y="1251"/>
                </a:lnTo>
                <a:lnTo>
                  <a:pt x="2071" y="1230"/>
                </a:lnTo>
                <a:lnTo>
                  <a:pt x="2073" y="1209"/>
                </a:lnTo>
                <a:lnTo>
                  <a:pt x="2074" y="1187"/>
                </a:lnTo>
                <a:lnTo>
                  <a:pt x="2076" y="1166"/>
                </a:lnTo>
                <a:lnTo>
                  <a:pt x="2078" y="1144"/>
                </a:lnTo>
                <a:lnTo>
                  <a:pt x="2079" y="1123"/>
                </a:lnTo>
                <a:lnTo>
                  <a:pt x="2081" y="1101"/>
                </a:lnTo>
                <a:lnTo>
                  <a:pt x="2083" y="1080"/>
                </a:lnTo>
                <a:lnTo>
                  <a:pt x="2085" y="1058"/>
                </a:lnTo>
                <a:lnTo>
                  <a:pt x="2087" y="1036"/>
                </a:lnTo>
                <a:lnTo>
                  <a:pt x="2088" y="1015"/>
                </a:lnTo>
                <a:lnTo>
                  <a:pt x="2090" y="993"/>
                </a:lnTo>
                <a:lnTo>
                  <a:pt x="2092" y="972"/>
                </a:lnTo>
                <a:lnTo>
                  <a:pt x="2093" y="950"/>
                </a:lnTo>
                <a:lnTo>
                  <a:pt x="2095" y="929"/>
                </a:lnTo>
                <a:lnTo>
                  <a:pt x="2097" y="907"/>
                </a:lnTo>
                <a:lnTo>
                  <a:pt x="2099" y="886"/>
                </a:lnTo>
                <a:lnTo>
                  <a:pt x="2100" y="864"/>
                </a:lnTo>
                <a:lnTo>
                  <a:pt x="2102" y="843"/>
                </a:lnTo>
                <a:lnTo>
                  <a:pt x="2104" y="822"/>
                </a:lnTo>
                <a:lnTo>
                  <a:pt x="2106" y="801"/>
                </a:lnTo>
                <a:lnTo>
                  <a:pt x="2107" y="780"/>
                </a:lnTo>
                <a:lnTo>
                  <a:pt x="2109" y="759"/>
                </a:lnTo>
                <a:lnTo>
                  <a:pt x="2111" y="738"/>
                </a:lnTo>
                <a:lnTo>
                  <a:pt x="2112" y="717"/>
                </a:lnTo>
                <a:lnTo>
                  <a:pt x="2114" y="697"/>
                </a:lnTo>
                <a:lnTo>
                  <a:pt x="2116" y="676"/>
                </a:lnTo>
                <a:lnTo>
                  <a:pt x="2118" y="656"/>
                </a:lnTo>
                <a:lnTo>
                  <a:pt x="2120" y="636"/>
                </a:lnTo>
                <a:lnTo>
                  <a:pt x="2121" y="616"/>
                </a:lnTo>
                <a:lnTo>
                  <a:pt x="2123" y="597"/>
                </a:lnTo>
                <a:lnTo>
                  <a:pt x="2125" y="577"/>
                </a:lnTo>
                <a:lnTo>
                  <a:pt x="2126" y="558"/>
                </a:lnTo>
                <a:lnTo>
                  <a:pt x="2128" y="539"/>
                </a:lnTo>
                <a:lnTo>
                  <a:pt x="2130" y="520"/>
                </a:lnTo>
                <a:lnTo>
                  <a:pt x="2132" y="501"/>
                </a:lnTo>
                <a:lnTo>
                  <a:pt x="2134" y="483"/>
                </a:lnTo>
                <a:lnTo>
                  <a:pt x="2135" y="465"/>
                </a:lnTo>
                <a:lnTo>
                  <a:pt x="2137" y="447"/>
                </a:lnTo>
                <a:lnTo>
                  <a:pt x="2139" y="429"/>
                </a:lnTo>
                <a:lnTo>
                  <a:pt x="2140" y="412"/>
                </a:lnTo>
                <a:lnTo>
                  <a:pt x="2142" y="394"/>
                </a:lnTo>
                <a:lnTo>
                  <a:pt x="2144" y="377"/>
                </a:lnTo>
                <a:lnTo>
                  <a:pt x="2146" y="361"/>
                </a:lnTo>
                <a:lnTo>
                  <a:pt x="2147" y="345"/>
                </a:lnTo>
                <a:lnTo>
                  <a:pt x="2149" y="329"/>
                </a:lnTo>
                <a:lnTo>
                  <a:pt x="2151" y="313"/>
                </a:lnTo>
                <a:lnTo>
                  <a:pt x="2153" y="298"/>
                </a:lnTo>
                <a:lnTo>
                  <a:pt x="2154" y="283"/>
                </a:lnTo>
                <a:lnTo>
                  <a:pt x="2156" y="268"/>
                </a:lnTo>
                <a:lnTo>
                  <a:pt x="2158" y="254"/>
                </a:lnTo>
                <a:lnTo>
                  <a:pt x="2159" y="240"/>
                </a:lnTo>
                <a:lnTo>
                  <a:pt x="2161" y="226"/>
                </a:lnTo>
                <a:lnTo>
                  <a:pt x="2163" y="213"/>
                </a:lnTo>
                <a:lnTo>
                  <a:pt x="2165" y="200"/>
                </a:lnTo>
                <a:lnTo>
                  <a:pt x="2167" y="187"/>
                </a:lnTo>
                <a:lnTo>
                  <a:pt x="2168" y="175"/>
                </a:lnTo>
                <a:lnTo>
                  <a:pt x="2170" y="163"/>
                </a:lnTo>
                <a:lnTo>
                  <a:pt x="2172" y="152"/>
                </a:lnTo>
                <a:lnTo>
                  <a:pt x="2173" y="141"/>
                </a:lnTo>
                <a:lnTo>
                  <a:pt x="2175" y="130"/>
                </a:lnTo>
                <a:lnTo>
                  <a:pt x="2177" y="120"/>
                </a:lnTo>
                <a:lnTo>
                  <a:pt x="2179" y="110"/>
                </a:lnTo>
                <a:lnTo>
                  <a:pt x="2180" y="100"/>
                </a:lnTo>
                <a:lnTo>
                  <a:pt x="2182" y="91"/>
                </a:lnTo>
                <a:lnTo>
                  <a:pt x="2184" y="83"/>
                </a:lnTo>
                <a:lnTo>
                  <a:pt x="2186" y="75"/>
                </a:lnTo>
                <a:lnTo>
                  <a:pt x="2187" y="67"/>
                </a:lnTo>
                <a:lnTo>
                  <a:pt x="2189" y="59"/>
                </a:lnTo>
                <a:lnTo>
                  <a:pt x="2191" y="52"/>
                </a:lnTo>
                <a:lnTo>
                  <a:pt x="2193" y="46"/>
                </a:lnTo>
                <a:lnTo>
                  <a:pt x="2194" y="40"/>
                </a:lnTo>
                <a:lnTo>
                  <a:pt x="2196" y="34"/>
                </a:lnTo>
                <a:lnTo>
                  <a:pt x="2198" y="29"/>
                </a:lnTo>
                <a:lnTo>
                  <a:pt x="2200" y="24"/>
                </a:lnTo>
                <a:lnTo>
                  <a:pt x="2201" y="20"/>
                </a:lnTo>
                <a:lnTo>
                  <a:pt x="2203" y="15"/>
                </a:lnTo>
                <a:lnTo>
                  <a:pt x="2205" y="12"/>
                </a:lnTo>
                <a:lnTo>
                  <a:pt x="2206" y="9"/>
                </a:lnTo>
                <a:lnTo>
                  <a:pt x="2208" y="6"/>
                </a:lnTo>
                <a:lnTo>
                  <a:pt x="2210" y="5"/>
                </a:lnTo>
                <a:lnTo>
                  <a:pt x="2212" y="3"/>
                </a:lnTo>
                <a:lnTo>
                  <a:pt x="2214" y="2"/>
                </a:lnTo>
                <a:lnTo>
                  <a:pt x="2215" y="1"/>
                </a:lnTo>
                <a:lnTo>
                  <a:pt x="2217" y="0"/>
                </a:lnTo>
                <a:lnTo>
                  <a:pt x="2219" y="1"/>
                </a:lnTo>
                <a:lnTo>
                  <a:pt x="2220" y="2"/>
                </a:lnTo>
                <a:lnTo>
                  <a:pt x="2222" y="2"/>
                </a:lnTo>
                <a:lnTo>
                  <a:pt x="2224" y="4"/>
                </a:lnTo>
                <a:lnTo>
                  <a:pt x="2226" y="6"/>
                </a:lnTo>
                <a:lnTo>
                  <a:pt x="2227" y="8"/>
                </a:lnTo>
                <a:lnTo>
                  <a:pt x="2229" y="11"/>
                </a:lnTo>
                <a:lnTo>
                  <a:pt x="2231" y="15"/>
                </a:lnTo>
                <a:lnTo>
                  <a:pt x="2233" y="18"/>
                </a:lnTo>
                <a:lnTo>
                  <a:pt x="2234" y="23"/>
                </a:lnTo>
                <a:lnTo>
                  <a:pt x="2236" y="27"/>
                </a:lnTo>
                <a:lnTo>
                  <a:pt x="2238" y="32"/>
                </a:lnTo>
                <a:lnTo>
                  <a:pt x="2239" y="38"/>
                </a:lnTo>
                <a:lnTo>
                  <a:pt x="2241" y="44"/>
                </a:lnTo>
                <a:lnTo>
                  <a:pt x="2243" y="50"/>
                </a:lnTo>
                <a:lnTo>
                  <a:pt x="2245" y="57"/>
                </a:lnTo>
                <a:lnTo>
                  <a:pt x="2247" y="64"/>
                </a:lnTo>
                <a:lnTo>
                  <a:pt x="2248" y="72"/>
                </a:lnTo>
                <a:lnTo>
                  <a:pt x="2250" y="80"/>
                </a:lnTo>
                <a:lnTo>
                  <a:pt x="2252" y="89"/>
                </a:lnTo>
                <a:lnTo>
                  <a:pt x="2253" y="97"/>
                </a:lnTo>
                <a:lnTo>
                  <a:pt x="2255" y="107"/>
                </a:lnTo>
                <a:lnTo>
                  <a:pt x="2257" y="117"/>
                </a:lnTo>
                <a:lnTo>
                  <a:pt x="2259" y="127"/>
                </a:lnTo>
                <a:lnTo>
                  <a:pt x="2261" y="137"/>
                </a:lnTo>
                <a:lnTo>
                  <a:pt x="2262" y="148"/>
                </a:lnTo>
                <a:lnTo>
                  <a:pt x="2264" y="160"/>
                </a:lnTo>
                <a:lnTo>
                  <a:pt x="2266" y="171"/>
                </a:lnTo>
                <a:lnTo>
                  <a:pt x="2268" y="184"/>
                </a:lnTo>
                <a:lnTo>
                  <a:pt x="2269" y="196"/>
                </a:lnTo>
                <a:lnTo>
                  <a:pt x="2271" y="209"/>
                </a:lnTo>
                <a:lnTo>
                  <a:pt x="2273" y="222"/>
                </a:lnTo>
                <a:lnTo>
                  <a:pt x="2274" y="235"/>
                </a:lnTo>
                <a:lnTo>
                  <a:pt x="2276" y="249"/>
                </a:lnTo>
                <a:lnTo>
                  <a:pt x="2278" y="264"/>
                </a:lnTo>
                <a:lnTo>
                  <a:pt x="2280" y="278"/>
                </a:lnTo>
                <a:lnTo>
                  <a:pt x="2282" y="293"/>
                </a:lnTo>
                <a:lnTo>
                  <a:pt x="2283" y="308"/>
                </a:lnTo>
                <a:lnTo>
                  <a:pt x="2285" y="324"/>
                </a:lnTo>
                <a:lnTo>
                  <a:pt x="2286" y="340"/>
                </a:lnTo>
                <a:lnTo>
                  <a:pt x="2288" y="356"/>
                </a:lnTo>
                <a:lnTo>
                  <a:pt x="2290" y="373"/>
                </a:lnTo>
                <a:lnTo>
                  <a:pt x="2292" y="390"/>
                </a:lnTo>
                <a:lnTo>
                  <a:pt x="2294" y="406"/>
                </a:lnTo>
                <a:lnTo>
                  <a:pt x="2295" y="424"/>
                </a:lnTo>
                <a:lnTo>
                  <a:pt x="2297" y="441"/>
                </a:lnTo>
                <a:lnTo>
                  <a:pt x="2299" y="459"/>
                </a:lnTo>
                <a:lnTo>
                  <a:pt x="2301" y="477"/>
                </a:lnTo>
                <a:lnTo>
                  <a:pt x="2302" y="496"/>
                </a:lnTo>
                <a:lnTo>
                  <a:pt x="2304" y="514"/>
                </a:lnTo>
                <a:lnTo>
                  <a:pt x="2306" y="533"/>
                </a:lnTo>
                <a:lnTo>
                  <a:pt x="2307" y="552"/>
                </a:lnTo>
                <a:lnTo>
                  <a:pt x="2309" y="571"/>
                </a:lnTo>
                <a:lnTo>
                  <a:pt x="2311" y="591"/>
                </a:lnTo>
                <a:lnTo>
                  <a:pt x="2313" y="610"/>
                </a:lnTo>
                <a:lnTo>
                  <a:pt x="2315" y="630"/>
                </a:lnTo>
                <a:lnTo>
                  <a:pt x="2316" y="650"/>
                </a:lnTo>
                <a:lnTo>
                  <a:pt x="2318" y="670"/>
                </a:lnTo>
                <a:lnTo>
                  <a:pt x="2319" y="691"/>
                </a:lnTo>
                <a:lnTo>
                  <a:pt x="2321" y="711"/>
                </a:lnTo>
                <a:lnTo>
                  <a:pt x="2323" y="732"/>
                </a:lnTo>
                <a:lnTo>
                  <a:pt x="2325" y="753"/>
                </a:lnTo>
                <a:lnTo>
                  <a:pt x="2327" y="773"/>
                </a:lnTo>
                <a:lnTo>
                  <a:pt x="2328" y="794"/>
                </a:lnTo>
                <a:lnTo>
                  <a:pt x="2330" y="815"/>
                </a:lnTo>
                <a:lnTo>
                  <a:pt x="2332" y="836"/>
                </a:lnTo>
                <a:lnTo>
                  <a:pt x="2334" y="858"/>
                </a:lnTo>
                <a:lnTo>
                  <a:pt x="2335" y="879"/>
                </a:lnTo>
                <a:lnTo>
                  <a:pt x="2337" y="901"/>
                </a:lnTo>
                <a:lnTo>
                  <a:pt x="2339" y="922"/>
                </a:lnTo>
                <a:lnTo>
                  <a:pt x="2341" y="944"/>
                </a:lnTo>
                <a:lnTo>
                  <a:pt x="2342" y="965"/>
                </a:lnTo>
                <a:lnTo>
                  <a:pt x="2344" y="987"/>
                </a:lnTo>
                <a:lnTo>
                  <a:pt x="2346" y="1008"/>
                </a:lnTo>
                <a:lnTo>
                  <a:pt x="2348" y="1030"/>
                </a:lnTo>
                <a:lnTo>
                  <a:pt x="2349" y="1051"/>
                </a:lnTo>
                <a:lnTo>
                  <a:pt x="2351" y="1073"/>
                </a:lnTo>
                <a:lnTo>
                  <a:pt x="2353" y="1095"/>
                </a:lnTo>
                <a:lnTo>
                  <a:pt x="2354" y="1117"/>
                </a:lnTo>
                <a:lnTo>
                  <a:pt x="2356" y="1138"/>
                </a:lnTo>
                <a:lnTo>
                  <a:pt x="2358" y="1159"/>
                </a:lnTo>
                <a:lnTo>
                  <a:pt x="2360" y="1181"/>
                </a:lnTo>
                <a:lnTo>
                  <a:pt x="2362" y="1202"/>
                </a:lnTo>
                <a:lnTo>
                  <a:pt x="2363" y="1223"/>
                </a:lnTo>
                <a:lnTo>
                  <a:pt x="2365" y="1245"/>
                </a:lnTo>
                <a:lnTo>
                  <a:pt x="2367" y="1266"/>
                </a:lnTo>
                <a:lnTo>
                  <a:pt x="2368" y="1287"/>
                </a:lnTo>
                <a:lnTo>
                  <a:pt x="2370" y="1307"/>
                </a:lnTo>
                <a:lnTo>
                  <a:pt x="2372" y="1329"/>
                </a:lnTo>
                <a:lnTo>
                  <a:pt x="2374" y="1349"/>
                </a:lnTo>
                <a:lnTo>
                  <a:pt x="2375" y="1370"/>
                </a:lnTo>
                <a:lnTo>
                  <a:pt x="2377" y="1390"/>
                </a:lnTo>
                <a:lnTo>
                  <a:pt x="2379" y="1410"/>
                </a:lnTo>
                <a:lnTo>
                  <a:pt x="2381" y="1430"/>
                </a:lnTo>
                <a:lnTo>
                  <a:pt x="2382" y="1450"/>
                </a:lnTo>
                <a:lnTo>
                  <a:pt x="2384" y="1470"/>
                </a:lnTo>
                <a:lnTo>
                  <a:pt x="2386" y="1489"/>
                </a:lnTo>
                <a:lnTo>
                  <a:pt x="2387" y="1508"/>
                </a:lnTo>
                <a:lnTo>
                  <a:pt x="2389" y="1527"/>
                </a:lnTo>
                <a:lnTo>
                  <a:pt x="2391" y="1546"/>
                </a:lnTo>
                <a:lnTo>
                  <a:pt x="2393" y="1565"/>
                </a:lnTo>
                <a:lnTo>
                  <a:pt x="2395" y="1583"/>
                </a:lnTo>
                <a:lnTo>
                  <a:pt x="2396" y="1601"/>
                </a:lnTo>
                <a:lnTo>
                  <a:pt x="2398" y="1619"/>
                </a:lnTo>
                <a:lnTo>
                  <a:pt x="2400" y="1637"/>
                </a:lnTo>
                <a:lnTo>
                  <a:pt x="2401" y="1654"/>
                </a:lnTo>
                <a:lnTo>
                  <a:pt x="2403" y="1671"/>
                </a:lnTo>
                <a:lnTo>
                  <a:pt x="2405" y="1688"/>
                </a:lnTo>
                <a:lnTo>
                  <a:pt x="2407" y="1705"/>
                </a:lnTo>
                <a:lnTo>
                  <a:pt x="2409" y="1721"/>
                </a:lnTo>
                <a:lnTo>
                  <a:pt x="2410" y="1737"/>
                </a:lnTo>
                <a:lnTo>
                  <a:pt x="2412" y="1753"/>
                </a:lnTo>
                <a:lnTo>
                  <a:pt x="2414" y="1768"/>
                </a:lnTo>
                <a:lnTo>
                  <a:pt x="2415" y="1783"/>
                </a:lnTo>
                <a:lnTo>
                  <a:pt x="2417" y="1798"/>
                </a:lnTo>
                <a:lnTo>
                  <a:pt x="2419" y="1812"/>
                </a:lnTo>
                <a:lnTo>
                  <a:pt x="2421" y="1826"/>
                </a:lnTo>
                <a:lnTo>
                  <a:pt x="2422" y="1839"/>
                </a:lnTo>
                <a:lnTo>
                  <a:pt x="2424" y="1853"/>
                </a:lnTo>
                <a:lnTo>
                  <a:pt x="2426" y="1866"/>
                </a:lnTo>
                <a:lnTo>
                  <a:pt x="2428" y="1878"/>
                </a:lnTo>
                <a:lnTo>
                  <a:pt x="2429" y="1891"/>
                </a:lnTo>
                <a:lnTo>
                  <a:pt x="2431" y="1902"/>
                </a:lnTo>
                <a:lnTo>
                  <a:pt x="2433" y="1914"/>
                </a:lnTo>
                <a:lnTo>
                  <a:pt x="2434" y="1925"/>
                </a:lnTo>
                <a:lnTo>
                  <a:pt x="2436" y="1935"/>
                </a:lnTo>
                <a:lnTo>
                  <a:pt x="2438" y="1945"/>
                </a:lnTo>
                <a:lnTo>
                  <a:pt x="2440" y="1956"/>
                </a:lnTo>
                <a:lnTo>
                  <a:pt x="2442" y="1965"/>
                </a:lnTo>
                <a:lnTo>
                  <a:pt x="2443" y="1974"/>
                </a:lnTo>
                <a:lnTo>
                  <a:pt x="2445" y="1983"/>
                </a:lnTo>
                <a:lnTo>
                  <a:pt x="2447" y="1991"/>
                </a:lnTo>
                <a:lnTo>
                  <a:pt x="2448" y="1998"/>
                </a:lnTo>
                <a:lnTo>
                  <a:pt x="2450" y="2006"/>
                </a:lnTo>
                <a:lnTo>
                  <a:pt x="2452" y="2013"/>
                </a:lnTo>
                <a:lnTo>
                  <a:pt x="2454" y="2019"/>
                </a:lnTo>
                <a:lnTo>
                  <a:pt x="2455" y="2025"/>
                </a:lnTo>
                <a:lnTo>
                  <a:pt x="2457" y="2031"/>
                </a:lnTo>
                <a:lnTo>
                  <a:pt x="2459" y="2036"/>
                </a:lnTo>
                <a:lnTo>
                  <a:pt x="2461" y="2041"/>
                </a:lnTo>
                <a:lnTo>
                  <a:pt x="2462" y="2045"/>
                </a:lnTo>
                <a:lnTo>
                  <a:pt x="2464" y="2049"/>
                </a:lnTo>
                <a:lnTo>
                  <a:pt x="2466" y="2053"/>
                </a:lnTo>
                <a:lnTo>
                  <a:pt x="2467" y="2055"/>
                </a:lnTo>
                <a:lnTo>
                  <a:pt x="2469" y="2058"/>
                </a:lnTo>
                <a:lnTo>
                  <a:pt x="2471" y="2060"/>
                </a:lnTo>
                <a:lnTo>
                  <a:pt x="2473" y="2062"/>
                </a:lnTo>
                <a:lnTo>
                  <a:pt x="2475" y="2063"/>
                </a:lnTo>
                <a:lnTo>
                  <a:pt x="2476" y="2063"/>
                </a:lnTo>
                <a:lnTo>
                  <a:pt x="2478" y="2063"/>
                </a:lnTo>
                <a:lnTo>
                  <a:pt x="2480" y="2063"/>
                </a:lnTo>
                <a:lnTo>
                  <a:pt x="2481" y="2063"/>
                </a:lnTo>
                <a:lnTo>
                  <a:pt x="2483" y="2062"/>
                </a:lnTo>
                <a:lnTo>
                  <a:pt x="2485" y="2060"/>
                </a:lnTo>
                <a:lnTo>
                  <a:pt x="2487" y="2058"/>
                </a:lnTo>
                <a:lnTo>
                  <a:pt x="2489" y="2056"/>
                </a:lnTo>
                <a:lnTo>
                  <a:pt x="2490" y="2053"/>
                </a:lnTo>
                <a:lnTo>
                  <a:pt x="2492" y="2049"/>
                </a:lnTo>
                <a:lnTo>
                  <a:pt x="2494" y="2045"/>
                </a:lnTo>
                <a:lnTo>
                  <a:pt x="2495" y="2041"/>
                </a:lnTo>
                <a:lnTo>
                  <a:pt x="2497" y="2037"/>
                </a:lnTo>
                <a:lnTo>
                  <a:pt x="2499" y="2031"/>
                </a:lnTo>
                <a:lnTo>
                  <a:pt x="2501" y="2026"/>
                </a:lnTo>
                <a:lnTo>
                  <a:pt x="2502" y="2020"/>
                </a:lnTo>
                <a:lnTo>
                  <a:pt x="2504" y="2013"/>
                </a:lnTo>
                <a:lnTo>
                  <a:pt x="2506" y="2007"/>
                </a:lnTo>
                <a:lnTo>
                  <a:pt x="2508" y="1999"/>
                </a:lnTo>
                <a:lnTo>
                  <a:pt x="2509" y="1992"/>
                </a:lnTo>
                <a:lnTo>
                  <a:pt x="2511" y="1983"/>
                </a:lnTo>
                <a:lnTo>
                  <a:pt x="2513" y="1975"/>
                </a:lnTo>
                <a:lnTo>
                  <a:pt x="2514" y="1966"/>
                </a:lnTo>
                <a:lnTo>
                  <a:pt x="2516" y="1956"/>
                </a:lnTo>
                <a:lnTo>
                  <a:pt x="2518" y="1947"/>
                </a:lnTo>
                <a:lnTo>
                  <a:pt x="2520" y="1936"/>
                </a:lnTo>
                <a:lnTo>
                  <a:pt x="2522" y="1926"/>
                </a:lnTo>
                <a:lnTo>
                  <a:pt x="2523" y="1915"/>
                </a:lnTo>
                <a:lnTo>
                  <a:pt x="2525" y="1903"/>
                </a:lnTo>
                <a:lnTo>
                  <a:pt x="2527" y="1892"/>
                </a:lnTo>
                <a:lnTo>
                  <a:pt x="2528" y="1880"/>
                </a:lnTo>
                <a:lnTo>
                  <a:pt x="2530" y="1867"/>
                </a:lnTo>
                <a:lnTo>
                  <a:pt x="2532" y="1854"/>
                </a:lnTo>
                <a:lnTo>
                  <a:pt x="2534" y="1841"/>
                </a:lnTo>
                <a:lnTo>
                  <a:pt x="2535" y="1827"/>
                </a:lnTo>
                <a:lnTo>
                  <a:pt x="2537" y="1813"/>
                </a:lnTo>
                <a:lnTo>
                  <a:pt x="2539" y="1799"/>
                </a:lnTo>
                <a:lnTo>
                  <a:pt x="2541" y="1785"/>
                </a:lnTo>
                <a:lnTo>
                  <a:pt x="2542" y="1769"/>
                </a:lnTo>
                <a:lnTo>
                  <a:pt x="2544" y="1754"/>
                </a:lnTo>
                <a:lnTo>
                  <a:pt x="2546" y="1739"/>
                </a:lnTo>
                <a:lnTo>
                  <a:pt x="2548" y="1723"/>
                </a:lnTo>
                <a:lnTo>
                  <a:pt x="2549" y="1706"/>
                </a:lnTo>
                <a:lnTo>
                  <a:pt x="2551" y="1690"/>
                </a:lnTo>
                <a:lnTo>
                  <a:pt x="2553" y="1673"/>
                </a:lnTo>
                <a:lnTo>
                  <a:pt x="2555" y="1656"/>
                </a:lnTo>
                <a:lnTo>
                  <a:pt x="2556" y="1639"/>
                </a:lnTo>
                <a:lnTo>
                  <a:pt x="2558" y="1621"/>
                </a:lnTo>
                <a:lnTo>
                  <a:pt x="2560" y="1603"/>
                </a:lnTo>
                <a:lnTo>
                  <a:pt x="2561" y="1585"/>
                </a:lnTo>
                <a:lnTo>
                  <a:pt x="2563" y="1567"/>
                </a:lnTo>
                <a:lnTo>
                  <a:pt x="2565" y="1548"/>
                </a:lnTo>
                <a:lnTo>
                  <a:pt x="2567" y="1529"/>
                </a:lnTo>
                <a:lnTo>
                  <a:pt x="2569" y="1510"/>
                </a:lnTo>
                <a:lnTo>
                  <a:pt x="2570" y="1491"/>
                </a:lnTo>
                <a:lnTo>
                  <a:pt x="2572" y="1472"/>
                </a:lnTo>
                <a:lnTo>
                  <a:pt x="2574" y="1452"/>
                </a:lnTo>
                <a:lnTo>
                  <a:pt x="2575" y="1432"/>
                </a:lnTo>
                <a:lnTo>
                  <a:pt x="2577" y="1412"/>
                </a:lnTo>
                <a:lnTo>
                  <a:pt x="2579" y="1392"/>
                </a:lnTo>
                <a:lnTo>
                  <a:pt x="2581" y="1371"/>
                </a:lnTo>
                <a:lnTo>
                  <a:pt x="2582" y="1351"/>
                </a:lnTo>
                <a:lnTo>
                  <a:pt x="2584" y="1330"/>
                </a:lnTo>
                <a:lnTo>
                  <a:pt x="2586" y="1310"/>
                </a:lnTo>
                <a:lnTo>
                  <a:pt x="2588" y="1289"/>
                </a:lnTo>
                <a:lnTo>
                  <a:pt x="2590" y="1268"/>
                </a:lnTo>
                <a:lnTo>
                  <a:pt x="2591" y="1247"/>
                </a:lnTo>
                <a:lnTo>
                  <a:pt x="2593" y="1226"/>
                </a:lnTo>
                <a:lnTo>
                  <a:pt x="2594" y="1204"/>
                </a:lnTo>
                <a:lnTo>
                  <a:pt x="2596" y="1183"/>
                </a:lnTo>
                <a:lnTo>
                  <a:pt x="2598" y="1162"/>
                </a:lnTo>
                <a:lnTo>
                  <a:pt x="2600" y="1140"/>
                </a:lnTo>
                <a:lnTo>
                  <a:pt x="2602" y="1118"/>
                </a:lnTo>
                <a:lnTo>
                  <a:pt x="2603" y="1097"/>
                </a:lnTo>
                <a:lnTo>
                  <a:pt x="2605" y="1075"/>
                </a:lnTo>
                <a:lnTo>
                  <a:pt x="2607" y="1054"/>
                </a:lnTo>
                <a:lnTo>
                  <a:pt x="2608" y="1032"/>
                </a:lnTo>
              </a:path>
            </a:pathLst>
          </a:custGeom>
          <a:noFill/>
          <a:ln w="38100" cap="flat">
            <a:solidFill>
              <a:schemeClr val="accent2">
                <a:lumMod val="7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5" name="Freeform 307"/>
          <p:cNvSpPr>
            <a:spLocks/>
          </p:cNvSpPr>
          <p:nvPr/>
        </p:nvSpPr>
        <p:spPr bwMode="auto">
          <a:xfrm>
            <a:off x="9642518" y="3582690"/>
            <a:ext cx="2068831" cy="513612"/>
          </a:xfrm>
          <a:custGeom>
            <a:avLst/>
            <a:gdLst>
              <a:gd name="T0" fmla="*/ 39 w 2608"/>
              <a:gd name="T1" fmla="*/ 1318 h 2054"/>
              <a:gd name="T2" fmla="*/ 81 w 2608"/>
              <a:gd name="T3" fmla="*/ 1212 h 2054"/>
              <a:gd name="T4" fmla="*/ 123 w 2608"/>
              <a:gd name="T5" fmla="*/ 391 h 2054"/>
              <a:gd name="T6" fmla="*/ 164 w 2608"/>
              <a:gd name="T7" fmla="*/ 245 h 2054"/>
              <a:gd name="T8" fmla="*/ 206 w 2608"/>
              <a:gd name="T9" fmla="*/ 1324 h 2054"/>
              <a:gd name="T10" fmla="*/ 248 w 2608"/>
              <a:gd name="T11" fmla="*/ 2036 h 2054"/>
              <a:gd name="T12" fmla="*/ 290 w 2608"/>
              <a:gd name="T13" fmla="*/ 1336 h 2054"/>
              <a:gd name="T14" fmla="*/ 331 w 2608"/>
              <a:gd name="T15" fmla="*/ 481 h 2054"/>
              <a:gd name="T16" fmla="*/ 373 w 2608"/>
              <a:gd name="T17" fmla="*/ 661 h 2054"/>
              <a:gd name="T18" fmla="*/ 415 w 2608"/>
              <a:gd name="T19" fmla="*/ 1068 h 2054"/>
              <a:gd name="T20" fmla="*/ 457 w 2608"/>
              <a:gd name="T21" fmla="*/ 866 h 2054"/>
              <a:gd name="T22" fmla="*/ 499 w 2608"/>
              <a:gd name="T23" fmla="*/ 862 h 2054"/>
              <a:gd name="T24" fmla="*/ 540 w 2608"/>
              <a:gd name="T25" fmla="*/ 1579 h 2054"/>
              <a:gd name="T26" fmla="*/ 582 w 2608"/>
              <a:gd name="T27" fmla="*/ 1796 h 2054"/>
              <a:gd name="T28" fmla="*/ 624 w 2608"/>
              <a:gd name="T29" fmla="*/ 791 h 2054"/>
              <a:gd name="T30" fmla="*/ 666 w 2608"/>
              <a:gd name="T31" fmla="*/ 7 h 2054"/>
              <a:gd name="T32" fmla="*/ 708 w 2608"/>
              <a:gd name="T33" fmla="*/ 661 h 2054"/>
              <a:gd name="T34" fmla="*/ 749 w 2608"/>
              <a:gd name="T35" fmla="*/ 1622 h 2054"/>
              <a:gd name="T36" fmla="*/ 791 w 2608"/>
              <a:gd name="T37" fmla="*/ 1507 h 2054"/>
              <a:gd name="T38" fmla="*/ 833 w 2608"/>
              <a:gd name="T39" fmla="*/ 973 h 2054"/>
              <a:gd name="T40" fmla="*/ 875 w 2608"/>
              <a:gd name="T41" fmla="*/ 1069 h 2054"/>
              <a:gd name="T42" fmla="*/ 916 w 2608"/>
              <a:gd name="T43" fmla="*/ 1172 h 2054"/>
              <a:gd name="T44" fmla="*/ 958 w 2608"/>
              <a:gd name="T45" fmla="*/ 576 h 2054"/>
              <a:gd name="T46" fmla="*/ 1000 w 2608"/>
              <a:gd name="T47" fmla="*/ 300 h 2054"/>
              <a:gd name="T48" fmla="*/ 1042 w 2608"/>
              <a:gd name="T49" fmla="*/ 1213 h 2054"/>
              <a:gd name="T50" fmla="*/ 1084 w 2608"/>
              <a:gd name="T51" fmla="*/ 2052 h 2054"/>
              <a:gd name="T52" fmla="*/ 1125 w 2608"/>
              <a:gd name="T53" fmla="*/ 1461 h 2054"/>
              <a:gd name="T54" fmla="*/ 1167 w 2608"/>
              <a:gd name="T55" fmla="*/ 410 h 2054"/>
              <a:gd name="T56" fmla="*/ 1209 w 2608"/>
              <a:gd name="T57" fmla="*/ 450 h 2054"/>
              <a:gd name="T58" fmla="*/ 1251 w 2608"/>
              <a:gd name="T59" fmla="*/ 1093 h 2054"/>
              <a:gd name="T60" fmla="*/ 1292 w 2608"/>
              <a:gd name="T61" fmla="*/ 1116 h 2054"/>
              <a:gd name="T62" fmla="*/ 1334 w 2608"/>
              <a:gd name="T63" fmla="*/ 928 h 2054"/>
              <a:gd name="T64" fmla="*/ 1376 w 2608"/>
              <a:gd name="T65" fmla="*/ 1389 h 2054"/>
              <a:gd name="T66" fmla="*/ 1418 w 2608"/>
              <a:gd name="T67" fmla="*/ 1707 h 2054"/>
              <a:gd name="T68" fmla="*/ 1460 w 2608"/>
              <a:gd name="T69" fmla="*/ 902 h 2054"/>
              <a:gd name="T70" fmla="*/ 1501 w 2608"/>
              <a:gd name="T71" fmla="*/ 26 h 2054"/>
              <a:gd name="T72" fmla="*/ 1543 w 2608"/>
              <a:gd name="T73" fmla="*/ 542 h 2054"/>
              <a:gd name="T74" fmla="*/ 1585 w 2608"/>
              <a:gd name="T75" fmla="*/ 1662 h 2054"/>
              <a:gd name="T76" fmla="*/ 1627 w 2608"/>
              <a:gd name="T77" fmla="*/ 1709 h 2054"/>
              <a:gd name="T78" fmla="*/ 1668 w 2608"/>
              <a:gd name="T79" fmla="*/ 973 h 2054"/>
              <a:gd name="T80" fmla="*/ 1710 w 2608"/>
              <a:gd name="T81" fmla="*/ 822 h 2054"/>
              <a:gd name="T82" fmla="*/ 1752 w 2608"/>
              <a:gd name="T83" fmla="*/ 1079 h 2054"/>
              <a:gd name="T84" fmla="*/ 1794 w 2608"/>
              <a:gd name="T85" fmla="*/ 766 h 2054"/>
              <a:gd name="T86" fmla="*/ 1836 w 2608"/>
              <a:gd name="T87" fmla="*/ 421 h 2054"/>
              <a:gd name="T88" fmla="*/ 1877 w 2608"/>
              <a:gd name="T89" fmla="*/ 1107 h 2054"/>
              <a:gd name="T90" fmla="*/ 1919 w 2608"/>
              <a:gd name="T91" fmla="*/ 1998 h 2054"/>
              <a:gd name="T92" fmla="*/ 1961 w 2608"/>
              <a:gd name="T93" fmla="*/ 1569 h 2054"/>
              <a:gd name="T94" fmla="*/ 2003 w 2608"/>
              <a:gd name="T95" fmla="*/ 401 h 2054"/>
              <a:gd name="T96" fmla="*/ 2044 w 2608"/>
              <a:gd name="T97" fmla="*/ 260 h 2054"/>
              <a:gd name="T98" fmla="*/ 2086 w 2608"/>
              <a:gd name="T99" fmla="*/ 1068 h 2054"/>
              <a:gd name="T100" fmla="*/ 2128 w 2608"/>
              <a:gd name="T101" fmla="*/ 1354 h 2054"/>
              <a:gd name="T102" fmla="*/ 2170 w 2608"/>
              <a:gd name="T103" fmla="*/ 1046 h 2054"/>
              <a:gd name="T104" fmla="*/ 2212 w 2608"/>
              <a:gd name="T105" fmla="*/ 1204 h 2054"/>
              <a:gd name="T106" fmla="*/ 2253 w 2608"/>
              <a:gd name="T107" fmla="*/ 1556 h 2054"/>
              <a:gd name="T108" fmla="*/ 2295 w 2608"/>
              <a:gd name="T109" fmla="*/ 1000 h 2054"/>
              <a:gd name="T110" fmla="*/ 2337 w 2608"/>
              <a:gd name="T111" fmla="*/ 114 h 2054"/>
              <a:gd name="T112" fmla="*/ 2379 w 2608"/>
              <a:gd name="T113" fmla="*/ 450 h 2054"/>
              <a:gd name="T114" fmla="*/ 2421 w 2608"/>
              <a:gd name="T115" fmla="*/ 1641 h 2054"/>
              <a:gd name="T116" fmla="*/ 2462 w 2608"/>
              <a:gd name="T117" fmla="*/ 1879 h 2054"/>
              <a:gd name="T118" fmla="*/ 2504 w 2608"/>
              <a:gd name="T119" fmla="*/ 1021 h 2054"/>
              <a:gd name="T120" fmla="*/ 2546 w 2608"/>
              <a:gd name="T121" fmla="*/ 600 h 2054"/>
              <a:gd name="T122" fmla="*/ 2588 w 2608"/>
              <a:gd name="T123" fmla="*/ 939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08" h="2054">
                <a:moveTo>
                  <a:pt x="0" y="1030"/>
                </a:moveTo>
                <a:lnTo>
                  <a:pt x="2" y="1024"/>
                </a:lnTo>
                <a:lnTo>
                  <a:pt x="5" y="1007"/>
                </a:lnTo>
                <a:lnTo>
                  <a:pt x="8" y="983"/>
                </a:lnTo>
                <a:lnTo>
                  <a:pt x="10" y="956"/>
                </a:lnTo>
                <a:lnTo>
                  <a:pt x="13" y="933"/>
                </a:lnTo>
                <a:lnTo>
                  <a:pt x="16" y="919"/>
                </a:lnTo>
                <a:lnTo>
                  <a:pt x="18" y="921"/>
                </a:lnTo>
                <a:lnTo>
                  <a:pt x="21" y="939"/>
                </a:lnTo>
                <a:lnTo>
                  <a:pt x="23" y="977"/>
                </a:lnTo>
                <a:lnTo>
                  <a:pt x="26" y="1031"/>
                </a:lnTo>
                <a:lnTo>
                  <a:pt x="29" y="1096"/>
                </a:lnTo>
                <a:lnTo>
                  <a:pt x="31" y="1167"/>
                </a:lnTo>
                <a:lnTo>
                  <a:pt x="34" y="1233"/>
                </a:lnTo>
                <a:lnTo>
                  <a:pt x="37" y="1287"/>
                </a:lnTo>
                <a:lnTo>
                  <a:pt x="39" y="1318"/>
                </a:lnTo>
                <a:lnTo>
                  <a:pt x="42" y="1321"/>
                </a:lnTo>
                <a:lnTo>
                  <a:pt x="44" y="1292"/>
                </a:lnTo>
                <a:lnTo>
                  <a:pt x="47" y="1231"/>
                </a:lnTo>
                <a:lnTo>
                  <a:pt x="50" y="1140"/>
                </a:lnTo>
                <a:lnTo>
                  <a:pt x="52" y="1028"/>
                </a:lnTo>
                <a:lnTo>
                  <a:pt x="55" y="905"/>
                </a:lnTo>
                <a:lnTo>
                  <a:pt x="57" y="783"/>
                </a:lnTo>
                <a:lnTo>
                  <a:pt x="60" y="677"/>
                </a:lnTo>
                <a:lnTo>
                  <a:pt x="63" y="600"/>
                </a:lnTo>
                <a:lnTo>
                  <a:pt x="65" y="562"/>
                </a:lnTo>
                <a:lnTo>
                  <a:pt x="68" y="569"/>
                </a:lnTo>
                <a:lnTo>
                  <a:pt x="70" y="626"/>
                </a:lnTo>
                <a:lnTo>
                  <a:pt x="73" y="728"/>
                </a:lnTo>
                <a:lnTo>
                  <a:pt x="76" y="869"/>
                </a:lnTo>
                <a:lnTo>
                  <a:pt x="78" y="1035"/>
                </a:lnTo>
                <a:lnTo>
                  <a:pt x="81" y="1212"/>
                </a:lnTo>
                <a:lnTo>
                  <a:pt x="84" y="1379"/>
                </a:lnTo>
                <a:lnTo>
                  <a:pt x="86" y="1521"/>
                </a:lnTo>
                <a:lnTo>
                  <a:pt x="89" y="1619"/>
                </a:lnTo>
                <a:lnTo>
                  <a:pt x="91" y="1663"/>
                </a:lnTo>
                <a:lnTo>
                  <a:pt x="94" y="1644"/>
                </a:lnTo>
                <a:lnTo>
                  <a:pt x="97" y="1562"/>
                </a:lnTo>
                <a:lnTo>
                  <a:pt x="99" y="1422"/>
                </a:lnTo>
                <a:lnTo>
                  <a:pt x="102" y="1236"/>
                </a:lnTo>
                <a:lnTo>
                  <a:pt x="105" y="1021"/>
                </a:lnTo>
                <a:lnTo>
                  <a:pt x="107" y="799"/>
                </a:lnTo>
                <a:lnTo>
                  <a:pt x="109" y="591"/>
                </a:lnTo>
                <a:lnTo>
                  <a:pt x="112" y="419"/>
                </a:lnTo>
                <a:lnTo>
                  <a:pt x="115" y="303"/>
                </a:lnTo>
                <a:lnTo>
                  <a:pt x="117" y="256"/>
                </a:lnTo>
                <a:lnTo>
                  <a:pt x="120" y="285"/>
                </a:lnTo>
                <a:lnTo>
                  <a:pt x="123" y="391"/>
                </a:lnTo>
                <a:lnTo>
                  <a:pt x="125" y="563"/>
                </a:lnTo>
                <a:lnTo>
                  <a:pt x="128" y="788"/>
                </a:lnTo>
                <a:lnTo>
                  <a:pt x="131" y="1043"/>
                </a:lnTo>
                <a:lnTo>
                  <a:pt x="133" y="1304"/>
                </a:lnTo>
                <a:lnTo>
                  <a:pt x="136" y="1545"/>
                </a:lnTo>
                <a:lnTo>
                  <a:pt x="138" y="1741"/>
                </a:lnTo>
                <a:lnTo>
                  <a:pt x="141" y="1870"/>
                </a:lnTo>
                <a:lnTo>
                  <a:pt x="144" y="1918"/>
                </a:lnTo>
                <a:lnTo>
                  <a:pt x="146" y="1879"/>
                </a:lnTo>
                <a:lnTo>
                  <a:pt x="149" y="1755"/>
                </a:lnTo>
                <a:lnTo>
                  <a:pt x="152" y="1555"/>
                </a:lnTo>
                <a:lnTo>
                  <a:pt x="154" y="1300"/>
                </a:lnTo>
                <a:lnTo>
                  <a:pt x="157" y="1013"/>
                </a:lnTo>
                <a:lnTo>
                  <a:pt x="159" y="722"/>
                </a:lnTo>
                <a:lnTo>
                  <a:pt x="162" y="457"/>
                </a:lnTo>
                <a:lnTo>
                  <a:pt x="164" y="245"/>
                </a:lnTo>
                <a:lnTo>
                  <a:pt x="167" y="107"/>
                </a:lnTo>
                <a:lnTo>
                  <a:pt x="170" y="59"/>
                </a:lnTo>
                <a:lnTo>
                  <a:pt x="172" y="107"/>
                </a:lnTo>
                <a:lnTo>
                  <a:pt x="175" y="247"/>
                </a:lnTo>
                <a:lnTo>
                  <a:pt x="177" y="466"/>
                </a:lnTo>
                <a:lnTo>
                  <a:pt x="180" y="744"/>
                </a:lnTo>
                <a:lnTo>
                  <a:pt x="183" y="1052"/>
                </a:lnTo>
                <a:lnTo>
                  <a:pt x="185" y="1361"/>
                </a:lnTo>
                <a:lnTo>
                  <a:pt x="188" y="1641"/>
                </a:lnTo>
                <a:lnTo>
                  <a:pt x="191" y="1863"/>
                </a:lnTo>
                <a:lnTo>
                  <a:pt x="193" y="2003"/>
                </a:lnTo>
                <a:lnTo>
                  <a:pt x="196" y="2049"/>
                </a:lnTo>
                <a:lnTo>
                  <a:pt x="198" y="1994"/>
                </a:lnTo>
                <a:lnTo>
                  <a:pt x="201" y="1844"/>
                </a:lnTo>
                <a:lnTo>
                  <a:pt x="204" y="1613"/>
                </a:lnTo>
                <a:lnTo>
                  <a:pt x="206" y="1324"/>
                </a:lnTo>
                <a:lnTo>
                  <a:pt x="209" y="1004"/>
                </a:lnTo>
                <a:lnTo>
                  <a:pt x="211" y="687"/>
                </a:lnTo>
                <a:lnTo>
                  <a:pt x="214" y="403"/>
                </a:lnTo>
                <a:lnTo>
                  <a:pt x="217" y="180"/>
                </a:lnTo>
                <a:lnTo>
                  <a:pt x="219" y="41"/>
                </a:lnTo>
                <a:lnTo>
                  <a:pt x="222" y="0"/>
                </a:lnTo>
                <a:lnTo>
                  <a:pt x="224" y="59"/>
                </a:lnTo>
                <a:lnTo>
                  <a:pt x="227" y="215"/>
                </a:lnTo>
                <a:lnTo>
                  <a:pt x="230" y="450"/>
                </a:lnTo>
                <a:lnTo>
                  <a:pt x="232" y="740"/>
                </a:lnTo>
                <a:lnTo>
                  <a:pt x="235" y="1059"/>
                </a:lnTo>
                <a:lnTo>
                  <a:pt x="238" y="1373"/>
                </a:lnTo>
                <a:lnTo>
                  <a:pt x="240" y="1652"/>
                </a:lnTo>
                <a:lnTo>
                  <a:pt x="243" y="1867"/>
                </a:lnTo>
                <a:lnTo>
                  <a:pt x="245" y="2000"/>
                </a:lnTo>
                <a:lnTo>
                  <a:pt x="248" y="2036"/>
                </a:lnTo>
                <a:lnTo>
                  <a:pt x="251" y="1973"/>
                </a:lnTo>
                <a:lnTo>
                  <a:pt x="253" y="1819"/>
                </a:lnTo>
                <a:lnTo>
                  <a:pt x="256" y="1588"/>
                </a:lnTo>
                <a:lnTo>
                  <a:pt x="259" y="1305"/>
                </a:lnTo>
                <a:lnTo>
                  <a:pt x="261" y="999"/>
                </a:lnTo>
                <a:lnTo>
                  <a:pt x="264" y="700"/>
                </a:lnTo>
                <a:lnTo>
                  <a:pt x="266" y="436"/>
                </a:lnTo>
                <a:lnTo>
                  <a:pt x="269" y="235"/>
                </a:lnTo>
                <a:lnTo>
                  <a:pt x="271" y="114"/>
                </a:lnTo>
                <a:lnTo>
                  <a:pt x="274" y="85"/>
                </a:lnTo>
                <a:lnTo>
                  <a:pt x="277" y="148"/>
                </a:lnTo>
                <a:lnTo>
                  <a:pt x="279" y="297"/>
                </a:lnTo>
                <a:lnTo>
                  <a:pt x="282" y="514"/>
                </a:lnTo>
                <a:lnTo>
                  <a:pt x="285" y="778"/>
                </a:lnTo>
                <a:lnTo>
                  <a:pt x="287" y="1062"/>
                </a:lnTo>
                <a:lnTo>
                  <a:pt x="290" y="1336"/>
                </a:lnTo>
                <a:lnTo>
                  <a:pt x="292" y="1574"/>
                </a:lnTo>
                <a:lnTo>
                  <a:pt x="295" y="1754"/>
                </a:lnTo>
                <a:lnTo>
                  <a:pt x="298" y="1860"/>
                </a:lnTo>
                <a:lnTo>
                  <a:pt x="300" y="1881"/>
                </a:lnTo>
                <a:lnTo>
                  <a:pt x="303" y="1820"/>
                </a:lnTo>
                <a:lnTo>
                  <a:pt x="306" y="1683"/>
                </a:lnTo>
                <a:lnTo>
                  <a:pt x="308" y="1486"/>
                </a:lnTo>
                <a:lnTo>
                  <a:pt x="311" y="1250"/>
                </a:lnTo>
                <a:lnTo>
                  <a:pt x="313" y="1000"/>
                </a:lnTo>
                <a:lnTo>
                  <a:pt x="316" y="761"/>
                </a:lnTo>
                <a:lnTo>
                  <a:pt x="318" y="555"/>
                </a:lnTo>
                <a:lnTo>
                  <a:pt x="321" y="403"/>
                </a:lnTo>
                <a:lnTo>
                  <a:pt x="324" y="317"/>
                </a:lnTo>
                <a:lnTo>
                  <a:pt x="326" y="303"/>
                </a:lnTo>
                <a:lnTo>
                  <a:pt x="329" y="360"/>
                </a:lnTo>
                <a:lnTo>
                  <a:pt x="331" y="481"/>
                </a:lnTo>
                <a:lnTo>
                  <a:pt x="334" y="650"/>
                </a:lnTo>
                <a:lnTo>
                  <a:pt x="337" y="849"/>
                </a:lnTo>
                <a:lnTo>
                  <a:pt x="339" y="1057"/>
                </a:lnTo>
                <a:lnTo>
                  <a:pt x="342" y="1253"/>
                </a:lnTo>
                <a:lnTo>
                  <a:pt x="345" y="1418"/>
                </a:lnTo>
                <a:lnTo>
                  <a:pt x="347" y="1538"/>
                </a:lnTo>
                <a:lnTo>
                  <a:pt x="350" y="1602"/>
                </a:lnTo>
                <a:lnTo>
                  <a:pt x="353" y="1607"/>
                </a:lnTo>
                <a:lnTo>
                  <a:pt x="355" y="1556"/>
                </a:lnTo>
                <a:lnTo>
                  <a:pt x="358" y="1457"/>
                </a:lnTo>
                <a:lnTo>
                  <a:pt x="360" y="1322"/>
                </a:lnTo>
                <a:lnTo>
                  <a:pt x="363" y="1167"/>
                </a:lnTo>
                <a:lnTo>
                  <a:pt x="366" y="1009"/>
                </a:lnTo>
                <a:lnTo>
                  <a:pt x="368" y="863"/>
                </a:lnTo>
                <a:lnTo>
                  <a:pt x="371" y="744"/>
                </a:lnTo>
                <a:lnTo>
                  <a:pt x="373" y="661"/>
                </a:lnTo>
                <a:lnTo>
                  <a:pt x="376" y="621"/>
                </a:lnTo>
                <a:lnTo>
                  <a:pt x="378" y="624"/>
                </a:lnTo>
                <a:lnTo>
                  <a:pt x="381" y="666"/>
                </a:lnTo>
                <a:lnTo>
                  <a:pt x="384" y="740"/>
                </a:lnTo>
                <a:lnTo>
                  <a:pt x="386" y="836"/>
                </a:lnTo>
                <a:lnTo>
                  <a:pt x="389" y="942"/>
                </a:lnTo>
                <a:lnTo>
                  <a:pt x="392" y="1045"/>
                </a:lnTo>
                <a:lnTo>
                  <a:pt x="394" y="1135"/>
                </a:lnTo>
                <a:lnTo>
                  <a:pt x="397" y="1204"/>
                </a:lnTo>
                <a:lnTo>
                  <a:pt x="399" y="1248"/>
                </a:lnTo>
                <a:lnTo>
                  <a:pt x="402" y="1263"/>
                </a:lnTo>
                <a:lnTo>
                  <a:pt x="405" y="1252"/>
                </a:lnTo>
                <a:lnTo>
                  <a:pt x="407" y="1220"/>
                </a:lnTo>
                <a:lnTo>
                  <a:pt x="410" y="1174"/>
                </a:lnTo>
                <a:lnTo>
                  <a:pt x="413" y="1120"/>
                </a:lnTo>
                <a:lnTo>
                  <a:pt x="415" y="1068"/>
                </a:lnTo>
                <a:lnTo>
                  <a:pt x="418" y="1024"/>
                </a:lnTo>
                <a:lnTo>
                  <a:pt x="421" y="992"/>
                </a:lnTo>
                <a:lnTo>
                  <a:pt x="423" y="975"/>
                </a:lnTo>
                <a:lnTo>
                  <a:pt x="425" y="973"/>
                </a:lnTo>
                <a:lnTo>
                  <a:pt x="428" y="983"/>
                </a:lnTo>
                <a:lnTo>
                  <a:pt x="431" y="1001"/>
                </a:lnTo>
                <a:lnTo>
                  <a:pt x="433" y="1021"/>
                </a:lnTo>
                <a:lnTo>
                  <a:pt x="436" y="1038"/>
                </a:lnTo>
                <a:lnTo>
                  <a:pt x="439" y="1046"/>
                </a:lnTo>
                <a:lnTo>
                  <a:pt x="441" y="1043"/>
                </a:lnTo>
                <a:lnTo>
                  <a:pt x="444" y="1027"/>
                </a:lnTo>
                <a:lnTo>
                  <a:pt x="446" y="999"/>
                </a:lnTo>
                <a:lnTo>
                  <a:pt x="449" y="963"/>
                </a:lnTo>
                <a:lnTo>
                  <a:pt x="452" y="924"/>
                </a:lnTo>
                <a:lnTo>
                  <a:pt x="454" y="889"/>
                </a:lnTo>
                <a:lnTo>
                  <a:pt x="457" y="866"/>
                </a:lnTo>
                <a:lnTo>
                  <a:pt x="460" y="859"/>
                </a:lnTo>
                <a:lnTo>
                  <a:pt x="462" y="873"/>
                </a:lnTo>
                <a:lnTo>
                  <a:pt x="465" y="910"/>
                </a:lnTo>
                <a:lnTo>
                  <a:pt x="467" y="969"/>
                </a:lnTo>
                <a:lnTo>
                  <a:pt x="470" y="1045"/>
                </a:lnTo>
                <a:lnTo>
                  <a:pt x="473" y="1131"/>
                </a:lnTo>
                <a:lnTo>
                  <a:pt x="475" y="1218"/>
                </a:lnTo>
                <a:lnTo>
                  <a:pt x="478" y="1296"/>
                </a:lnTo>
                <a:lnTo>
                  <a:pt x="480" y="1354"/>
                </a:lnTo>
                <a:lnTo>
                  <a:pt x="483" y="1382"/>
                </a:lnTo>
                <a:lnTo>
                  <a:pt x="486" y="1376"/>
                </a:lnTo>
                <a:lnTo>
                  <a:pt x="488" y="1331"/>
                </a:lnTo>
                <a:lnTo>
                  <a:pt x="491" y="1249"/>
                </a:lnTo>
                <a:lnTo>
                  <a:pt x="493" y="1137"/>
                </a:lnTo>
                <a:lnTo>
                  <a:pt x="496" y="1004"/>
                </a:lnTo>
                <a:lnTo>
                  <a:pt x="499" y="862"/>
                </a:lnTo>
                <a:lnTo>
                  <a:pt x="501" y="727"/>
                </a:lnTo>
                <a:lnTo>
                  <a:pt x="504" y="613"/>
                </a:lnTo>
                <a:lnTo>
                  <a:pt x="507" y="535"/>
                </a:lnTo>
                <a:lnTo>
                  <a:pt x="509" y="503"/>
                </a:lnTo>
                <a:lnTo>
                  <a:pt x="512" y="523"/>
                </a:lnTo>
                <a:lnTo>
                  <a:pt x="514" y="597"/>
                </a:lnTo>
                <a:lnTo>
                  <a:pt x="517" y="720"/>
                </a:lnTo>
                <a:lnTo>
                  <a:pt x="520" y="882"/>
                </a:lnTo>
                <a:lnTo>
                  <a:pt x="522" y="1068"/>
                </a:lnTo>
                <a:lnTo>
                  <a:pt x="525" y="1260"/>
                </a:lnTo>
                <a:lnTo>
                  <a:pt x="528" y="1439"/>
                </a:lnTo>
                <a:lnTo>
                  <a:pt x="530" y="1584"/>
                </a:lnTo>
                <a:lnTo>
                  <a:pt x="532" y="1680"/>
                </a:lnTo>
                <a:lnTo>
                  <a:pt x="535" y="1714"/>
                </a:lnTo>
                <a:lnTo>
                  <a:pt x="538" y="1680"/>
                </a:lnTo>
                <a:lnTo>
                  <a:pt x="540" y="1579"/>
                </a:lnTo>
                <a:lnTo>
                  <a:pt x="543" y="1418"/>
                </a:lnTo>
                <a:lnTo>
                  <a:pt x="546" y="1212"/>
                </a:lnTo>
                <a:lnTo>
                  <a:pt x="548" y="980"/>
                </a:lnTo>
                <a:lnTo>
                  <a:pt x="551" y="745"/>
                </a:lnTo>
                <a:lnTo>
                  <a:pt x="553" y="530"/>
                </a:lnTo>
                <a:lnTo>
                  <a:pt x="556" y="359"/>
                </a:lnTo>
                <a:lnTo>
                  <a:pt x="559" y="249"/>
                </a:lnTo>
                <a:lnTo>
                  <a:pt x="561" y="214"/>
                </a:lnTo>
                <a:lnTo>
                  <a:pt x="564" y="260"/>
                </a:lnTo>
                <a:lnTo>
                  <a:pt x="567" y="385"/>
                </a:lnTo>
                <a:lnTo>
                  <a:pt x="569" y="578"/>
                </a:lnTo>
                <a:lnTo>
                  <a:pt x="572" y="821"/>
                </a:lnTo>
                <a:lnTo>
                  <a:pt x="575" y="1090"/>
                </a:lnTo>
                <a:lnTo>
                  <a:pt x="577" y="1361"/>
                </a:lnTo>
                <a:lnTo>
                  <a:pt x="580" y="1604"/>
                </a:lnTo>
                <a:lnTo>
                  <a:pt x="582" y="1796"/>
                </a:lnTo>
                <a:lnTo>
                  <a:pt x="585" y="1915"/>
                </a:lnTo>
                <a:lnTo>
                  <a:pt x="587" y="1949"/>
                </a:lnTo>
                <a:lnTo>
                  <a:pt x="590" y="1892"/>
                </a:lnTo>
                <a:lnTo>
                  <a:pt x="593" y="1748"/>
                </a:lnTo>
                <a:lnTo>
                  <a:pt x="595" y="1530"/>
                </a:lnTo>
                <a:lnTo>
                  <a:pt x="598" y="1259"/>
                </a:lnTo>
                <a:lnTo>
                  <a:pt x="600" y="961"/>
                </a:lnTo>
                <a:lnTo>
                  <a:pt x="603" y="665"/>
                </a:lnTo>
                <a:lnTo>
                  <a:pt x="606" y="401"/>
                </a:lnTo>
                <a:lnTo>
                  <a:pt x="608" y="197"/>
                </a:lnTo>
                <a:lnTo>
                  <a:pt x="611" y="72"/>
                </a:lnTo>
                <a:lnTo>
                  <a:pt x="614" y="41"/>
                </a:lnTo>
                <a:lnTo>
                  <a:pt x="616" y="107"/>
                </a:lnTo>
                <a:lnTo>
                  <a:pt x="619" y="266"/>
                </a:lnTo>
                <a:lnTo>
                  <a:pt x="621" y="501"/>
                </a:lnTo>
                <a:lnTo>
                  <a:pt x="624" y="791"/>
                </a:lnTo>
                <a:lnTo>
                  <a:pt x="627" y="1107"/>
                </a:lnTo>
                <a:lnTo>
                  <a:pt x="629" y="1417"/>
                </a:lnTo>
                <a:lnTo>
                  <a:pt x="632" y="1691"/>
                </a:lnTo>
                <a:lnTo>
                  <a:pt x="635" y="1901"/>
                </a:lnTo>
                <a:lnTo>
                  <a:pt x="637" y="2027"/>
                </a:lnTo>
                <a:lnTo>
                  <a:pt x="640" y="2054"/>
                </a:lnTo>
                <a:lnTo>
                  <a:pt x="642" y="1981"/>
                </a:lnTo>
                <a:lnTo>
                  <a:pt x="645" y="1814"/>
                </a:lnTo>
                <a:lnTo>
                  <a:pt x="647" y="1569"/>
                </a:lnTo>
                <a:lnTo>
                  <a:pt x="650" y="1271"/>
                </a:lnTo>
                <a:lnTo>
                  <a:pt x="653" y="949"/>
                </a:lnTo>
                <a:lnTo>
                  <a:pt x="655" y="635"/>
                </a:lnTo>
                <a:lnTo>
                  <a:pt x="658" y="360"/>
                </a:lnTo>
                <a:lnTo>
                  <a:pt x="661" y="152"/>
                </a:lnTo>
                <a:lnTo>
                  <a:pt x="663" y="30"/>
                </a:lnTo>
                <a:lnTo>
                  <a:pt x="666" y="7"/>
                </a:lnTo>
                <a:lnTo>
                  <a:pt x="668" y="85"/>
                </a:lnTo>
                <a:lnTo>
                  <a:pt x="671" y="254"/>
                </a:lnTo>
                <a:lnTo>
                  <a:pt x="674" y="500"/>
                </a:lnTo>
                <a:lnTo>
                  <a:pt x="676" y="796"/>
                </a:lnTo>
                <a:lnTo>
                  <a:pt x="679" y="1113"/>
                </a:lnTo>
                <a:lnTo>
                  <a:pt x="682" y="1419"/>
                </a:lnTo>
                <a:lnTo>
                  <a:pt x="684" y="1685"/>
                </a:lnTo>
                <a:lnTo>
                  <a:pt x="687" y="1884"/>
                </a:lnTo>
                <a:lnTo>
                  <a:pt x="689" y="1998"/>
                </a:lnTo>
                <a:lnTo>
                  <a:pt x="692" y="2016"/>
                </a:lnTo>
                <a:lnTo>
                  <a:pt x="694" y="1937"/>
                </a:lnTo>
                <a:lnTo>
                  <a:pt x="697" y="1770"/>
                </a:lnTo>
                <a:lnTo>
                  <a:pt x="700" y="1533"/>
                </a:lnTo>
                <a:lnTo>
                  <a:pt x="702" y="1249"/>
                </a:lnTo>
                <a:lnTo>
                  <a:pt x="705" y="949"/>
                </a:lnTo>
                <a:lnTo>
                  <a:pt x="708" y="661"/>
                </a:lnTo>
                <a:lnTo>
                  <a:pt x="710" y="413"/>
                </a:lnTo>
                <a:lnTo>
                  <a:pt x="713" y="230"/>
                </a:lnTo>
                <a:lnTo>
                  <a:pt x="715" y="129"/>
                </a:lnTo>
                <a:lnTo>
                  <a:pt x="718" y="117"/>
                </a:lnTo>
                <a:lnTo>
                  <a:pt x="721" y="195"/>
                </a:lnTo>
                <a:lnTo>
                  <a:pt x="723" y="352"/>
                </a:lnTo>
                <a:lnTo>
                  <a:pt x="726" y="573"/>
                </a:lnTo>
                <a:lnTo>
                  <a:pt x="729" y="833"/>
                </a:lnTo>
                <a:lnTo>
                  <a:pt x="731" y="1107"/>
                </a:lnTo>
                <a:lnTo>
                  <a:pt x="734" y="1366"/>
                </a:lnTo>
                <a:lnTo>
                  <a:pt x="736" y="1586"/>
                </a:lnTo>
                <a:lnTo>
                  <a:pt x="739" y="1747"/>
                </a:lnTo>
                <a:lnTo>
                  <a:pt x="742" y="1833"/>
                </a:lnTo>
                <a:lnTo>
                  <a:pt x="744" y="1839"/>
                </a:lnTo>
                <a:lnTo>
                  <a:pt x="747" y="1765"/>
                </a:lnTo>
                <a:lnTo>
                  <a:pt x="749" y="1622"/>
                </a:lnTo>
                <a:lnTo>
                  <a:pt x="752" y="1427"/>
                </a:lnTo>
                <a:lnTo>
                  <a:pt x="754" y="1199"/>
                </a:lnTo>
                <a:lnTo>
                  <a:pt x="757" y="962"/>
                </a:lnTo>
                <a:lnTo>
                  <a:pt x="760" y="740"/>
                </a:lnTo>
                <a:lnTo>
                  <a:pt x="762" y="555"/>
                </a:lnTo>
                <a:lnTo>
                  <a:pt x="765" y="422"/>
                </a:lnTo>
                <a:lnTo>
                  <a:pt x="768" y="355"/>
                </a:lnTo>
                <a:lnTo>
                  <a:pt x="770" y="355"/>
                </a:lnTo>
                <a:lnTo>
                  <a:pt x="773" y="421"/>
                </a:lnTo>
                <a:lnTo>
                  <a:pt x="776" y="544"/>
                </a:lnTo>
                <a:lnTo>
                  <a:pt x="778" y="708"/>
                </a:lnTo>
                <a:lnTo>
                  <a:pt x="781" y="895"/>
                </a:lnTo>
                <a:lnTo>
                  <a:pt x="783" y="1087"/>
                </a:lnTo>
                <a:lnTo>
                  <a:pt x="786" y="1263"/>
                </a:lnTo>
                <a:lnTo>
                  <a:pt x="789" y="1407"/>
                </a:lnTo>
                <a:lnTo>
                  <a:pt x="791" y="1507"/>
                </a:lnTo>
                <a:lnTo>
                  <a:pt x="794" y="1554"/>
                </a:lnTo>
                <a:lnTo>
                  <a:pt x="797" y="1548"/>
                </a:lnTo>
                <a:lnTo>
                  <a:pt x="799" y="1492"/>
                </a:lnTo>
                <a:lnTo>
                  <a:pt x="801" y="1394"/>
                </a:lnTo>
                <a:lnTo>
                  <a:pt x="804" y="1268"/>
                </a:lnTo>
                <a:lnTo>
                  <a:pt x="807" y="1127"/>
                </a:lnTo>
                <a:lnTo>
                  <a:pt x="809" y="988"/>
                </a:lnTo>
                <a:lnTo>
                  <a:pt x="812" y="863"/>
                </a:lnTo>
                <a:lnTo>
                  <a:pt x="815" y="766"/>
                </a:lnTo>
                <a:lnTo>
                  <a:pt x="817" y="702"/>
                </a:lnTo>
                <a:lnTo>
                  <a:pt x="820" y="677"/>
                </a:lnTo>
                <a:lnTo>
                  <a:pt x="822" y="688"/>
                </a:lnTo>
                <a:lnTo>
                  <a:pt x="825" y="732"/>
                </a:lnTo>
                <a:lnTo>
                  <a:pt x="828" y="801"/>
                </a:lnTo>
                <a:lnTo>
                  <a:pt x="830" y="885"/>
                </a:lnTo>
                <a:lnTo>
                  <a:pt x="833" y="973"/>
                </a:lnTo>
                <a:lnTo>
                  <a:pt x="836" y="1055"/>
                </a:lnTo>
                <a:lnTo>
                  <a:pt x="838" y="1124"/>
                </a:lnTo>
                <a:lnTo>
                  <a:pt x="841" y="1172"/>
                </a:lnTo>
                <a:lnTo>
                  <a:pt x="844" y="1197"/>
                </a:lnTo>
                <a:lnTo>
                  <a:pt x="846" y="1201"/>
                </a:lnTo>
                <a:lnTo>
                  <a:pt x="849" y="1184"/>
                </a:lnTo>
                <a:lnTo>
                  <a:pt x="851" y="1154"/>
                </a:lnTo>
                <a:lnTo>
                  <a:pt x="854" y="1117"/>
                </a:lnTo>
                <a:lnTo>
                  <a:pt x="856" y="1079"/>
                </a:lnTo>
                <a:lnTo>
                  <a:pt x="859" y="1046"/>
                </a:lnTo>
                <a:lnTo>
                  <a:pt x="862" y="1024"/>
                </a:lnTo>
                <a:lnTo>
                  <a:pt x="864" y="1014"/>
                </a:lnTo>
                <a:lnTo>
                  <a:pt x="867" y="1017"/>
                </a:lnTo>
                <a:lnTo>
                  <a:pt x="869" y="1030"/>
                </a:lnTo>
                <a:lnTo>
                  <a:pt x="872" y="1049"/>
                </a:lnTo>
                <a:lnTo>
                  <a:pt x="875" y="1069"/>
                </a:lnTo>
                <a:lnTo>
                  <a:pt x="877" y="1083"/>
                </a:lnTo>
                <a:lnTo>
                  <a:pt x="880" y="1088"/>
                </a:lnTo>
                <a:lnTo>
                  <a:pt x="883" y="1078"/>
                </a:lnTo>
                <a:lnTo>
                  <a:pt x="885" y="1054"/>
                </a:lnTo>
                <a:lnTo>
                  <a:pt x="888" y="1016"/>
                </a:lnTo>
                <a:lnTo>
                  <a:pt x="890" y="967"/>
                </a:lnTo>
                <a:lnTo>
                  <a:pt x="893" y="913"/>
                </a:lnTo>
                <a:lnTo>
                  <a:pt x="896" y="862"/>
                </a:lnTo>
                <a:lnTo>
                  <a:pt x="898" y="822"/>
                </a:lnTo>
                <a:lnTo>
                  <a:pt x="901" y="800"/>
                </a:lnTo>
                <a:lnTo>
                  <a:pt x="903" y="802"/>
                </a:lnTo>
                <a:lnTo>
                  <a:pt x="906" y="831"/>
                </a:lnTo>
                <a:lnTo>
                  <a:pt x="908" y="887"/>
                </a:lnTo>
                <a:lnTo>
                  <a:pt x="911" y="968"/>
                </a:lnTo>
                <a:lnTo>
                  <a:pt x="914" y="1066"/>
                </a:lnTo>
                <a:lnTo>
                  <a:pt x="916" y="1172"/>
                </a:lnTo>
                <a:lnTo>
                  <a:pt x="919" y="1274"/>
                </a:lnTo>
                <a:lnTo>
                  <a:pt x="922" y="1360"/>
                </a:lnTo>
                <a:lnTo>
                  <a:pt x="924" y="1420"/>
                </a:lnTo>
                <a:lnTo>
                  <a:pt x="927" y="1443"/>
                </a:lnTo>
                <a:lnTo>
                  <a:pt x="930" y="1425"/>
                </a:lnTo>
                <a:lnTo>
                  <a:pt x="932" y="1363"/>
                </a:lnTo>
                <a:lnTo>
                  <a:pt x="935" y="1261"/>
                </a:lnTo>
                <a:lnTo>
                  <a:pt x="937" y="1127"/>
                </a:lnTo>
                <a:lnTo>
                  <a:pt x="940" y="973"/>
                </a:lnTo>
                <a:lnTo>
                  <a:pt x="943" y="815"/>
                </a:lnTo>
                <a:lnTo>
                  <a:pt x="945" y="668"/>
                </a:lnTo>
                <a:lnTo>
                  <a:pt x="948" y="548"/>
                </a:lnTo>
                <a:lnTo>
                  <a:pt x="951" y="472"/>
                </a:lnTo>
                <a:lnTo>
                  <a:pt x="953" y="448"/>
                </a:lnTo>
                <a:lnTo>
                  <a:pt x="956" y="483"/>
                </a:lnTo>
                <a:lnTo>
                  <a:pt x="958" y="576"/>
                </a:lnTo>
                <a:lnTo>
                  <a:pt x="961" y="720"/>
                </a:lnTo>
                <a:lnTo>
                  <a:pt x="963" y="903"/>
                </a:lnTo>
                <a:lnTo>
                  <a:pt x="966" y="1107"/>
                </a:lnTo>
                <a:lnTo>
                  <a:pt x="969" y="1313"/>
                </a:lnTo>
                <a:lnTo>
                  <a:pt x="971" y="1500"/>
                </a:lnTo>
                <a:lnTo>
                  <a:pt x="974" y="1646"/>
                </a:lnTo>
                <a:lnTo>
                  <a:pt x="976" y="1737"/>
                </a:lnTo>
                <a:lnTo>
                  <a:pt x="979" y="1760"/>
                </a:lnTo>
                <a:lnTo>
                  <a:pt x="982" y="1709"/>
                </a:lnTo>
                <a:lnTo>
                  <a:pt x="984" y="1589"/>
                </a:lnTo>
                <a:lnTo>
                  <a:pt x="987" y="1408"/>
                </a:lnTo>
                <a:lnTo>
                  <a:pt x="990" y="1183"/>
                </a:lnTo>
                <a:lnTo>
                  <a:pt x="992" y="935"/>
                </a:lnTo>
                <a:lnTo>
                  <a:pt x="995" y="689"/>
                </a:lnTo>
                <a:lnTo>
                  <a:pt x="998" y="470"/>
                </a:lnTo>
                <a:lnTo>
                  <a:pt x="1000" y="300"/>
                </a:lnTo>
                <a:lnTo>
                  <a:pt x="1003" y="200"/>
                </a:lnTo>
                <a:lnTo>
                  <a:pt x="1005" y="179"/>
                </a:lnTo>
                <a:lnTo>
                  <a:pt x="1008" y="243"/>
                </a:lnTo>
                <a:lnTo>
                  <a:pt x="1010" y="388"/>
                </a:lnTo>
                <a:lnTo>
                  <a:pt x="1013" y="599"/>
                </a:lnTo>
                <a:lnTo>
                  <a:pt x="1016" y="859"/>
                </a:lnTo>
                <a:lnTo>
                  <a:pt x="1018" y="1141"/>
                </a:lnTo>
                <a:lnTo>
                  <a:pt x="1021" y="1418"/>
                </a:lnTo>
                <a:lnTo>
                  <a:pt x="1023" y="1662"/>
                </a:lnTo>
                <a:lnTo>
                  <a:pt x="1026" y="1848"/>
                </a:lnTo>
                <a:lnTo>
                  <a:pt x="1029" y="1955"/>
                </a:lnTo>
                <a:lnTo>
                  <a:pt x="1031" y="1972"/>
                </a:lnTo>
                <a:lnTo>
                  <a:pt x="1034" y="1896"/>
                </a:lnTo>
                <a:lnTo>
                  <a:pt x="1037" y="1734"/>
                </a:lnTo>
                <a:lnTo>
                  <a:pt x="1039" y="1498"/>
                </a:lnTo>
                <a:lnTo>
                  <a:pt x="1042" y="1213"/>
                </a:lnTo>
                <a:lnTo>
                  <a:pt x="1044" y="907"/>
                </a:lnTo>
                <a:lnTo>
                  <a:pt x="1047" y="609"/>
                </a:lnTo>
                <a:lnTo>
                  <a:pt x="1050" y="349"/>
                </a:lnTo>
                <a:lnTo>
                  <a:pt x="1052" y="154"/>
                </a:lnTo>
                <a:lnTo>
                  <a:pt x="1055" y="44"/>
                </a:lnTo>
                <a:lnTo>
                  <a:pt x="1058" y="30"/>
                </a:lnTo>
                <a:lnTo>
                  <a:pt x="1060" y="115"/>
                </a:lnTo>
                <a:lnTo>
                  <a:pt x="1063" y="291"/>
                </a:lnTo>
                <a:lnTo>
                  <a:pt x="1065" y="542"/>
                </a:lnTo>
                <a:lnTo>
                  <a:pt x="1068" y="842"/>
                </a:lnTo>
                <a:lnTo>
                  <a:pt x="1070" y="1162"/>
                </a:lnTo>
                <a:lnTo>
                  <a:pt x="1073" y="1471"/>
                </a:lnTo>
                <a:lnTo>
                  <a:pt x="1076" y="1737"/>
                </a:lnTo>
                <a:lnTo>
                  <a:pt x="1078" y="1934"/>
                </a:lnTo>
                <a:lnTo>
                  <a:pt x="1081" y="2043"/>
                </a:lnTo>
                <a:lnTo>
                  <a:pt x="1084" y="2052"/>
                </a:lnTo>
                <a:lnTo>
                  <a:pt x="1086" y="1961"/>
                </a:lnTo>
                <a:lnTo>
                  <a:pt x="1089" y="1778"/>
                </a:lnTo>
                <a:lnTo>
                  <a:pt x="1091" y="1522"/>
                </a:lnTo>
                <a:lnTo>
                  <a:pt x="1094" y="1217"/>
                </a:lnTo>
                <a:lnTo>
                  <a:pt x="1097" y="895"/>
                </a:lnTo>
                <a:lnTo>
                  <a:pt x="1099" y="586"/>
                </a:lnTo>
                <a:lnTo>
                  <a:pt x="1102" y="323"/>
                </a:lnTo>
                <a:lnTo>
                  <a:pt x="1105" y="130"/>
                </a:lnTo>
                <a:lnTo>
                  <a:pt x="1107" y="26"/>
                </a:lnTo>
                <a:lnTo>
                  <a:pt x="1110" y="22"/>
                </a:lnTo>
                <a:lnTo>
                  <a:pt x="1112" y="116"/>
                </a:lnTo>
                <a:lnTo>
                  <a:pt x="1115" y="300"/>
                </a:lnTo>
                <a:lnTo>
                  <a:pt x="1117" y="553"/>
                </a:lnTo>
                <a:lnTo>
                  <a:pt x="1120" y="851"/>
                </a:lnTo>
                <a:lnTo>
                  <a:pt x="1123" y="1165"/>
                </a:lnTo>
                <a:lnTo>
                  <a:pt x="1125" y="1461"/>
                </a:lnTo>
                <a:lnTo>
                  <a:pt x="1128" y="1713"/>
                </a:lnTo>
                <a:lnTo>
                  <a:pt x="1131" y="1894"/>
                </a:lnTo>
                <a:lnTo>
                  <a:pt x="1133" y="1989"/>
                </a:lnTo>
                <a:lnTo>
                  <a:pt x="1136" y="1989"/>
                </a:lnTo>
                <a:lnTo>
                  <a:pt x="1138" y="1895"/>
                </a:lnTo>
                <a:lnTo>
                  <a:pt x="1141" y="1717"/>
                </a:lnTo>
                <a:lnTo>
                  <a:pt x="1144" y="1476"/>
                </a:lnTo>
                <a:lnTo>
                  <a:pt x="1146" y="1195"/>
                </a:lnTo>
                <a:lnTo>
                  <a:pt x="1149" y="902"/>
                </a:lnTo>
                <a:lnTo>
                  <a:pt x="1152" y="627"/>
                </a:lnTo>
                <a:lnTo>
                  <a:pt x="1154" y="397"/>
                </a:lnTo>
                <a:lnTo>
                  <a:pt x="1157" y="233"/>
                </a:lnTo>
                <a:lnTo>
                  <a:pt x="1159" y="150"/>
                </a:lnTo>
                <a:lnTo>
                  <a:pt x="1162" y="155"/>
                </a:lnTo>
                <a:lnTo>
                  <a:pt x="1165" y="245"/>
                </a:lnTo>
                <a:lnTo>
                  <a:pt x="1167" y="410"/>
                </a:lnTo>
                <a:lnTo>
                  <a:pt x="1170" y="631"/>
                </a:lnTo>
                <a:lnTo>
                  <a:pt x="1172" y="886"/>
                </a:lnTo>
                <a:lnTo>
                  <a:pt x="1175" y="1147"/>
                </a:lnTo>
                <a:lnTo>
                  <a:pt x="1177" y="1390"/>
                </a:lnTo>
                <a:lnTo>
                  <a:pt x="1180" y="1591"/>
                </a:lnTo>
                <a:lnTo>
                  <a:pt x="1183" y="1732"/>
                </a:lnTo>
                <a:lnTo>
                  <a:pt x="1185" y="1799"/>
                </a:lnTo>
                <a:lnTo>
                  <a:pt x="1188" y="1790"/>
                </a:lnTo>
                <a:lnTo>
                  <a:pt x="1191" y="1707"/>
                </a:lnTo>
                <a:lnTo>
                  <a:pt x="1193" y="1561"/>
                </a:lnTo>
                <a:lnTo>
                  <a:pt x="1196" y="1369"/>
                </a:lnTo>
                <a:lnTo>
                  <a:pt x="1199" y="1151"/>
                </a:lnTo>
                <a:lnTo>
                  <a:pt x="1201" y="929"/>
                </a:lnTo>
                <a:lnTo>
                  <a:pt x="1204" y="727"/>
                </a:lnTo>
                <a:lnTo>
                  <a:pt x="1206" y="562"/>
                </a:lnTo>
                <a:lnTo>
                  <a:pt x="1209" y="450"/>
                </a:lnTo>
                <a:lnTo>
                  <a:pt x="1212" y="399"/>
                </a:lnTo>
                <a:lnTo>
                  <a:pt x="1214" y="412"/>
                </a:lnTo>
                <a:lnTo>
                  <a:pt x="1217" y="484"/>
                </a:lnTo>
                <a:lnTo>
                  <a:pt x="1220" y="606"/>
                </a:lnTo>
                <a:lnTo>
                  <a:pt x="1222" y="763"/>
                </a:lnTo>
                <a:lnTo>
                  <a:pt x="1224" y="937"/>
                </a:lnTo>
                <a:lnTo>
                  <a:pt x="1227" y="1110"/>
                </a:lnTo>
                <a:lnTo>
                  <a:pt x="1230" y="1266"/>
                </a:lnTo>
                <a:lnTo>
                  <a:pt x="1232" y="1389"/>
                </a:lnTo>
                <a:lnTo>
                  <a:pt x="1235" y="1469"/>
                </a:lnTo>
                <a:lnTo>
                  <a:pt x="1238" y="1501"/>
                </a:lnTo>
                <a:lnTo>
                  <a:pt x="1240" y="1485"/>
                </a:lnTo>
                <a:lnTo>
                  <a:pt x="1243" y="1426"/>
                </a:lnTo>
                <a:lnTo>
                  <a:pt x="1245" y="1333"/>
                </a:lnTo>
                <a:lnTo>
                  <a:pt x="1248" y="1218"/>
                </a:lnTo>
                <a:lnTo>
                  <a:pt x="1251" y="1093"/>
                </a:lnTo>
                <a:lnTo>
                  <a:pt x="1253" y="974"/>
                </a:lnTo>
                <a:lnTo>
                  <a:pt x="1256" y="872"/>
                </a:lnTo>
                <a:lnTo>
                  <a:pt x="1259" y="795"/>
                </a:lnTo>
                <a:lnTo>
                  <a:pt x="1261" y="750"/>
                </a:lnTo>
                <a:lnTo>
                  <a:pt x="1264" y="737"/>
                </a:lnTo>
                <a:lnTo>
                  <a:pt x="1267" y="755"/>
                </a:lnTo>
                <a:lnTo>
                  <a:pt x="1269" y="798"/>
                </a:lnTo>
                <a:lnTo>
                  <a:pt x="1272" y="859"/>
                </a:lnTo>
                <a:lnTo>
                  <a:pt x="1274" y="928"/>
                </a:lnTo>
                <a:lnTo>
                  <a:pt x="1277" y="998"/>
                </a:lnTo>
                <a:lnTo>
                  <a:pt x="1279" y="1059"/>
                </a:lnTo>
                <a:lnTo>
                  <a:pt x="1282" y="1104"/>
                </a:lnTo>
                <a:lnTo>
                  <a:pt x="1285" y="1133"/>
                </a:lnTo>
                <a:lnTo>
                  <a:pt x="1287" y="1142"/>
                </a:lnTo>
                <a:lnTo>
                  <a:pt x="1290" y="1136"/>
                </a:lnTo>
                <a:lnTo>
                  <a:pt x="1292" y="1116"/>
                </a:lnTo>
                <a:lnTo>
                  <a:pt x="1295" y="1091"/>
                </a:lnTo>
                <a:lnTo>
                  <a:pt x="1298" y="1065"/>
                </a:lnTo>
                <a:lnTo>
                  <a:pt x="1300" y="1043"/>
                </a:lnTo>
                <a:lnTo>
                  <a:pt x="1303" y="1032"/>
                </a:lnTo>
                <a:lnTo>
                  <a:pt x="1306" y="1032"/>
                </a:lnTo>
                <a:lnTo>
                  <a:pt x="1308" y="1043"/>
                </a:lnTo>
                <a:lnTo>
                  <a:pt x="1311" y="1065"/>
                </a:lnTo>
                <a:lnTo>
                  <a:pt x="1313" y="1091"/>
                </a:lnTo>
                <a:lnTo>
                  <a:pt x="1316" y="1116"/>
                </a:lnTo>
                <a:lnTo>
                  <a:pt x="1319" y="1136"/>
                </a:lnTo>
                <a:lnTo>
                  <a:pt x="1321" y="1142"/>
                </a:lnTo>
                <a:lnTo>
                  <a:pt x="1324" y="1133"/>
                </a:lnTo>
                <a:lnTo>
                  <a:pt x="1327" y="1104"/>
                </a:lnTo>
                <a:lnTo>
                  <a:pt x="1329" y="1059"/>
                </a:lnTo>
                <a:lnTo>
                  <a:pt x="1331" y="998"/>
                </a:lnTo>
                <a:lnTo>
                  <a:pt x="1334" y="928"/>
                </a:lnTo>
                <a:lnTo>
                  <a:pt x="1337" y="859"/>
                </a:lnTo>
                <a:lnTo>
                  <a:pt x="1339" y="798"/>
                </a:lnTo>
                <a:lnTo>
                  <a:pt x="1342" y="755"/>
                </a:lnTo>
                <a:lnTo>
                  <a:pt x="1345" y="737"/>
                </a:lnTo>
                <a:lnTo>
                  <a:pt x="1347" y="750"/>
                </a:lnTo>
                <a:lnTo>
                  <a:pt x="1350" y="795"/>
                </a:lnTo>
                <a:lnTo>
                  <a:pt x="1353" y="872"/>
                </a:lnTo>
                <a:lnTo>
                  <a:pt x="1355" y="974"/>
                </a:lnTo>
                <a:lnTo>
                  <a:pt x="1358" y="1093"/>
                </a:lnTo>
                <a:lnTo>
                  <a:pt x="1360" y="1218"/>
                </a:lnTo>
                <a:lnTo>
                  <a:pt x="1363" y="1333"/>
                </a:lnTo>
                <a:lnTo>
                  <a:pt x="1366" y="1426"/>
                </a:lnTo>
                <a:lnTo>
                  <a:pt x="1368" y="1485"/>
                </a:lnTo>
                <a:lnTo>
                  <a:pt x="1371" y="1501"/>
                </a:lnTo>
                <a:lnTo>
                  <a:pt x="1374" y="1469"/>
                </a:lnTo>
                <a:lnTo>
                  <a:pt x="1376" y="1389"/>
                </a:lnTo>
                <a:lnTo>
                  <a:pt x="1379" y="1266"/>
                </a:lnTo>
                <a:lnTo>
                  <a:pt x="1381" y="1110"/>
                </a:lnTo>
                <a:lnTo>
                  <a:pt x="1384" y="937"/>
                </a:lnTo>
                <a:lnTo>
                  <a:pt x="1386" y="763"/>
                </a:lnTo>
                <a:lnTo>
                  <a:pt x="1389" y="606"/>
                </a:lnTo>
                <a:lnTo>
                  <a:pt x="1392" y="484"/>
                </a:lnTo>
                <a:lnTo>
                  <a:pt x="1394" y="412"/>
                </a:lnTo>
                <a:lnTo>
                  <a:pt x="1397" y="399"/>
                </a:lnTo>
                <a:lnTo>
                  <a:pt x="1399" y="450"/>
                </a:lnTo>
                <a:lnTo>
                  <a:pt x="1402" y="562"/>
                </a:lnTo>
                <a:lnTo>
                  <a:pt x="1405" y="727"/>
                </a:lnTo>
                <a:lnTo>
                  <a:pt x="1407" y="929"/>
                </a:lnTo>
                <a:lnTo>
                  <a:pt x="1410" y="1151"/>
                </a:lnTo>
                <a:lnTo>
                  <a:pt x="1413" y="1369"/>
                </a:lnTo>
                <a:lnTo>
                  <a:pt x="1415" y="1561"/>
                </a:lnTo>
                <a:lnTo>
                  <a:pt x="1418" y="1707"/>
                </a:lnTo>
                <a:lnTo>
                  <a:pt x="1421" y="1790"/>
                </a:lnTo>
                <a:lnTo>
                  <a:pt x="1423" y="1799"/>
                </a:lnTo>
                <a:lnTo>
                  <a:pt x="1426" y="1732"/>
                </a:lnTo>
                <a:lnTo>
                  <a:pt x="1428" y="1591"/>
                </a:lnTo>
                <a:lnTo>
                  <a:pt x="1431" y="1390"/>
                </a:lnTo>
                <a:lnTo>
                  <a:pt x="1434" y="1147"/>
                </a:lnTo>
                <a:lnTo>
                  <a:pt x="1436" y="886"/>
                </a:lnTo>
                <a:lnTo>
                  <a:pt x="1439" y="631"/>
                </a:lnTo>
                <a:lnTo>
                  <a:pt x="1441" y="410"/>
                </a:lnTo>
                <a:lnTo>
                  <a:pt x="1444" y="245"/>
                </a:lnTo>
                <a:lnTo>
                  <a:pt x="1446" y="155"/>
                </a:lnTo>
                <a:lnTo>
                  <a:pt x="1449" y="150"/>
                </a:lnTo>
                <a:lnTo>
                  <a:pt x="1452" y="233"/>
                </a:lnTo>
                <a:lnTo>
                  <a:pt x="1454" y="397"/>
                </a:lnTo>
                <a:lnTo>
                  <a:pt x="1457" y="627"/>
                </a:lnTo>
                <a:lnTo>
                  <a:pt x="1460" y="902"/>
                </a:lnTo>
                <a:lnTo>
                  <a:pt x="1462" y="1195"/>
                </a:lnTo>
                <a:lnTo>
                  <a:pt x="1465" y="1476"/>
                </a:lnTo>
                <a:lnTo>
                  <a:pt x="1467" y="1717"/>
                </a:lnTo>
                <a:lnTo>
                  <a:pt x="1470" y="1895"/>
                </a:lnTo>
                <a:lnTo>
                  <a:pt x="1473" y="1989"/>
                </a:lnTo>
                <a:lnTo>
                  <a:pt x="1475" y="1989"/>
                </a:lnTo>
                <a:lnTo>
                  <a:pt x="1478" y="1894"/>
                </a:lnTo>
                <a:lnTo>
                  <a:pt x="1481" y="1713"/>
                </a:lnTo>
                <a:lnTo>
                  <a:pt x="1483" y="1461"/>
                </a:lnTo>
                <a:lnTo>
                  <a:pt x="1486" y="1165"/>
                </a:lnTo>
                <a:lnTo>
                  <a:pt x="1489" y="851"/>
                </a:lnTo>
                <a:lnTo>
                  <a:pt x="1491" y="553"/>
                </a:lnTo>
                <a:lnTo>
                  <a:pt x="1493" y="300"/>
                </a:lnTo>
                <a:lnTo>
                  <a:pt x="1496" y="116"/>
                </a:lnTo>
                <a:lnTo>
                  <a:pt x="1499" y="22"/>
                </a:lnTo>
                <a:lnTo>
                  <a:pt x="1501" y="26"/>
                </a:lnTo>
                <a:lnTo>
                  <a:pt x="1504" y="130"/>
                </a:lnTo>
                <a:lnTo>
                  <a:pt x="1507" y="323"/>
                </a:lnTo>
                <a:lnTo>
                  <a:pt x="1509" y="586"/>
                </a:lnTo>
                <a:lnTo>
                  <a:pt x="1512" y="895"/>
                </a:lnTo>
                <a:lnTo>
                  <a:pt x="1514" y="1217"/>
                </a:lnTo>
                <a:lnTo>
                  <a:pt x="1517" y="1522"/>
                </a:lnTo>
                <a:lnTo>
                  <a:pt x="1520" y="1778"/>
                </a:lnTo>
                <a:lnTo>
                  <a:pt x="1522" y="1961"/>
                </a:lnTo>
                <a:lnTo>
                  <a:pt x="1525" y="2052"/>
                </a:lnTo>
                <a:lnTo>
                  <a:pt x="1528" y="2043"/>
                </a:lnTo>
                <a:lnTo>
                  <a:pt x="1530" y="1934"/>
                </a:lnTo>
                <a:lnTo>
                  <a:pt x="1533" y="1737"/>
                </a:lnTo>
                <a:lnTo>
                  <a:pt x="1535" y="1471"/>
                </a:lnTo>
                <a:lnTo>
                  <a:pt x="1538" y="1162"/>
                </a:lnTo>
                <a:lnTo>
                  <a:pt x="1541" y="842"/>
                </a:lnTo>
                <a:lnTo>
                  <a:pt x="1543" y="542"/>
                </a:lnTo>
                <a:lnTo>
                  <a:pt x="1546" y="291"/>
                </a:lnTo>
                <a:lnTo>
                  <a:pt x="1548" y="115"/>
                </a:lnTo>
                <a:lnTo>
                  <a:pt x="1551" y="30"/>
                </a:lnTo>
                <a:lnTo>
                  <a:pt x="1554" y="44"/>
                </a:lnTo>
                <a:lnTo>
                  <a:pt x="1556" y="154"/>
                </a:lnTo>
                <a:lnTo>
                  <a:pt x="1559" y="349"/>
                </a:lnTo>
                <a:lnTo>
                  <a:pt x="1561" y="609"/>
                </a:lnTo>
                <a:lnTo>
                  <a:pt x="1564" y="907"/>
                </a:lnTo>
                <a:lnTo>
                  <a:pt x="1567" y="1213"/>
                </a:lnTo>
                <a:lnTo>
                  <a:pt x="1569" y="1498"/>
                </a:lnTo>
                <a:lnTo>
                  <a:pt x="1572" y="1734"/>
                </a:lnTo>
                <a:lnTo>
                  <a:pt x="1575" y="1896"/>
                </a:lnTo>
                <a:lnTo>
                  <a:pt x="1577" y="1972"/>
                </a:lnTo>
                <a:lnTo>
                  <a:pt x="1580" y="1955"/>
                </a:lnTo>
                <a:lnTo>
                  <a:pt x="1582" y="1848"/>
                </a:lnTo>
                <a:lnTo>
                  <a:pt x="1585" y="1662"/>
                </a:lnTo>
                <a:lnTo>
                  <a:pt x="1588" y="1418"/>
                </a:lnTo>
                <a:lnTo>
                  <a:pt x="1590" y="1141"/>
                </a:lnTo>
                <a:lnTo>
                  <a:pt x="1593" y="859"/>
                </a:lnTo>
                <a:lnTo>
                  <a:pt x="1595" y="599"/>
                </a:lnTo>
                <a:lnTo>
                  <a:pt x="1598" y="388"/>
                </a:lnTo>
                <a:lnTo>
                  <a:pt x="1600" y="243"/>
                </a:lnTo>
                <a:lnTo>
                  <a:pt x="1603" y="179"/>
                </a:lnTo>
                <a:lnTo>
                  <a:pt x="1606" y="200"/>
                </a:lnTo>
                <a:lnTo>
                  <a:pt x="1608" y="300"/>
                </a:lnTo>
                <a:lnTo>
                  <a:pt x="1611" y="470"/>
                </a:lnTo>
                <a:lnTo>
                  <a:pt x="1614" y="689"/>
                </a:lnTo>
                <a:lnTo>
                  <a:pt x="1616" y="935"/>
                </a:lnTo>
                <a:lnTo>
                  <a:pt x="1619" y="1183"/>
                </a:lnTo>
                <a:lnTo>
                  <a:pt x="1622" y="1408"/>
                </a:lnTo>
                <a:lnTo>
                  <a:pt x="1624" y="1589"/>
                </a:lnTo>
                <a:lnTo>
                  <a:pt x="1627" y="1709"/>
                </a:lnTo>
                <a:lnTo>
                  <a:pt x="1629" y="1760"/>
                </a:lnTo>
                <a:lnTo>
                  <a:pt x="1632" y="1737"/>
                </a:lnTo>
                <a:lnTo>
                  <a:pt x="1635" y="1646"/>
                </a:lnTo>
                <a:lnTo>
                  <a:pt x="1637" y="1500"/>
                </a:lnTo>
                <a:lnTo>
                  <a:pt x="1640" y="1313"/>
                </a:lnTo>
                <a:lnTo>
                  <a:pt x="1643" y="1107"/>
                </a:lnTo>
                <a:lnTo>
                  <a:pt x="1645" y="903"/>
                </a:lnTo>
                <a:lnTo>
                  <a:pt x="1648" y="720"/>
                </a:lnTo>
                <a:lnTo>
                  <a:pt x="1650" y="576"/>
                </a:lnTo>
                <a:lnTo>
                  <a:pt x="1653" y="483"/>
                </a:lnTo>
                <a:lnTo>
                  <a:pt x="1655" y="448"/>
                </a:lnTo>
                <a:lnTo>
                  <a:pt x="1658" y="472"/>
                </a:lnTo>
                <a:lnTo>
                  <a:pt x="1661" y="548"/>
                </a:lnTo>
                <a:lnTo>
                  <a:pt x="1663" y="668"/>
                </a:lnTo>
                <a:lnTo>
                  <a:pt x="1666" y="815"/>
                </a:lnTo>
                <a:lnTo>
                  <a:pt x="1668" y="973"/>
                </a:lnTo>
                <a:lnTo>
                  <a:pt x="1671" y="1127"/>
                </a:lnTo>
                <a:lnTo>
                  <a:pt x="1674" y="1261"/>
                </a:lnTo>
                <a:lnTo>
                  <a:pt x="1676" y="1363"/>
                </a:lnTo>
                <a:lnTo>
                  <a:pt x="1679" y="1425"/>
                </a:lnTo>
                <a:lnTo>
                  <a:pt x="1682" y="1443"/>
                </a:lnTo>
                <a:lnTo>
                  <a:pt x="1684" y="1420"/>
                </a:lnTo>
                <a:lnTo>
                  <a:pt x="1687" y="1360"/>
                </a:lnTo>
                <a:lnTo>
                  <a:pt x="1689" y="1274"/>
                </a:lnTo>
                <a:lnTo>
                  <a:pt x="1692" y="1172"/>
                </a:lnTo>
                <a:lnTo>
                  <a:pt x="1695" y="1066"/>
                </a:lnTo>
                <a:lnTo>
                  <a:pt x="1697" y="968"/>
                </a:lnTo>
                <a:lnTo>
                  <a:pt x="1700" y="887"/>
                </a:lnTo>
                <a:lnTo>
                  <a:pt x="1702" y="831"/>
                </a:lnTo>
                <a:lnTo>
                  <a:pt x="1705" y="802"/>
                </a:lnTo>
                <a:lnTo>
                  <a:pt x="1708" y="800"/>
                </a:lnTo>
                <a:lnTo>
                  <a:pt x="1710" y="822"/>
                </a:lnTo>
                <a:lnTo>
                  <a:pt x="1713" y="862"/>
                </a:lnTo>
                <a:lnTo>
                  <a:pt x="1715" y="913"/>
                </a:lnTo>
                <a:lnTo>
                  <a:pt x="1718" y="967"/>
                </a:lnTo>
                <a:lnTo>
                  <a:pt x="1721" y="1016"/>
                </a:lnTo>
                <a:lnTo>
                  <a:pt x="1723" y="1054"/>
                </a:lnTo>
                <a:lnTo>
                  <a:pt x="1726" y="1078"/>
                </a:lnTo>
                <a:lnTo>
                  <a:pt x="1729" y="1088"/>
                </a:lnTo>
                <a:lnTo>
                  <a:pt x="1731" y="1083"/>
                </a:lnTo>
                <a:lnTo>
                  <a:pt x="1734" y="1069"/>
                </a:lnTo>
                <a:lnTo>
                  <a:pt x="1736" y="1049"/>
                </a:lnTo>
                <a:lnTo>
                  <a:pt x="1739" y="1030"/>
                </a:lnTo>
                <a:lnTo>
                  <a:pt x="1742" y="1017"/>
                </a:lnTo>
                <a:lnTo>
                  <a:pt x="1744" y="1014"/>
                </a:lnTo>
                <a:lnTo>
                  <a:pt x="1747" y="1024"/>
                </a:lnTo>
                <a:lnTo>
                  <a:pt x="1750" y="1046"/>
                </a:lnTo>
                <a:lnTo>
                  <a:pt x="1752" y="1079"/>
                </a:lnTo>
                <a:lnTo>
                  <a:pt x="1755" y="1117"/>
                </a:lnTo>
                <a:lnTo>
                  <a:pt x="1757" y="1154"/>
                </a:lnTo>
                <a:lnTo>
                  <a:pt x="1760" y="1184"/>
                </a:lnTo>
                <a:lnTo>
                  <a:pt x="1762" y="1201"/>
                </a:lnTo>
                <a:lnTo>
                  <a:pt x="1765" y="1197"/>
                </a:lnTo>
                <a:lnTo>
                  <a:pt x="1768" y="1172"/>
                </a:lnTo>
                <a:lnTo>
                  <a:pt x="1770" y="1124"/>
                </a:lnTo>
                <a:lnTo>
                  <a:pt x="1773" y="1055"/>
                </a:lnTo>
                <a:lnTo>
                  <a:pt x="1776" y="973"/>
                </a:lnTo>
                <a:lnTo>
                  <a:pt x="1778" y="885"/>
                </a:lnTo>
                <a:lnTo>
                  <a:pt x="1781" y="801"/>
                </a:lnTo>
                <a:lnTo>
                  <a:pt x="1783" y="732"/>
                </a:lnTo>
                <a:lnTo>
                  <a:pt x="1786" y="688"/>
                </a:lnTo>
                <a:lnTo>
                  <a:pt x="1789" y="677"/>
                </a:lnTo>
                <a:lnTo>
                  <a:pt x="1791" y="702"/>
                </a:lnTo>
                <a:lnTo>
                  <a:pt x="1794" y="766"/>
                </a:lnTo>
                <a:lnTo>
                  <a:pt x="1797" y="863"/>
                </a:lnTo>
                <a:lnTo>
                  <a:pt x="1799" y="988"/>
                </a:lnTo>
                <a:lnTo>
                  <a:pt x="1802" y="1127"/>
                </a:lnTo>
                <a:lnTo>
                  <a:pt x="1804" y="1268"/>
                </a:lnTo>
                <a:lnTo>
                  <a:pt x="1807" y="1394"/>
                </a:lnTo>
                <a:lnTo>
                  <a:pt x="1809" y="1492"/>
                </a:lnTo>
                <a:lnTo>
                  <a:pt x="1812" y="1548"/>
                </a:lnTo>
                <a:lnTo>
                  <a:pt x="1815" y="1554"/>
                </a:lnTo>
                <a:lnTo>
                  <a:pt x="1817" y="1507"/>
                </a:lnTo>
                <a:lnTo>
                  <a:pt x="1820" y="1407"/>
                </a:lnTo>
                <a:lnTo>
                  <a:pt x="1822" y="1263"/>
                </a:lnTo>
                <a:lnTo>
                  <a:pt x="1825" y="1087"/>
                </a:lnTo>
                <a:lnTo>
                  <a:pt x="1828" y="895"/>
                </a:lnTo>
                <a:lnTo>
                  <a:pt x="1830" y="708"/>
                </a:lnTo>
                <a:lnTo>
                  <a:pt x="1833" y="544"/>
                </a:lnTo>
                <a:lnTo>
                  <a:pt x="1836" y="421"/>
                </a:lnTo>
                <a:lnTo>
                  <a:pt x="1838" y="355"/>
                </a:lnTo>
                <a:lnTo>
                  <a:pt x="1841" y="355"/>
                </a:lnTo>
                <a:lnTo>
                  <a:pt x="1844" y="422"/>
                </a:lnTo>
                <a:lnTo>
                  <a:pt x="1846" y="555"/>
                </a:lnTo>
                <a:lnTo>
                  <a:pt x="1849" y="740"/>
                </a:lnTo>
                <a:lnTo>
                  <a:pt x="1851" y="962"/>
                </a:lnTo>
                <a:lnTo>
                  <a:pt x="1854" y="1199"/>
                </a:lnTo>
                <a:lnTo>
                  <a:pt x="1857" y="1427"/>
                </a:lnTo>
                <a:lnTo>
                  <a:pt x="1859" y="1622"/>
                </a:lnTo>
                <a:lnTo>
                  <a:pt x="1862" y="1765"/>
                </a:lnTo>
                <a:lnTo>
                  <a:pt x="1864" y="1839"/>
                </a:lnTo>
                <a:lnTo>
                  <a:pt x="1867" y="1833"/>
                </a:lnTo>
                <a:lnTo>
                  <a:pt x="1869" y="1747"/>
                </a:lnTo>
                <a:lnTo>
                  <a:pt x="1872" y="1586"/>
                </a:lnTo>
                <a:lnTo>
                  <a:pt x="1875" y="1366"/>
                </a:lnTo>
                <a:lnTo>
                  <a:pt x="1877" y="1107"/>
                </a:lnTo>
                <a:lnTo>
                  <a:pt x="1880" y="833"/>
                </a:lnTo>
                <a:lnTo>
                  <a:pt x="1883" y="573"/>
                </a:lnTo>
                <a:lnTo>
                  <a:pt x="1885" y="352"/>
                </a:lnTo>
                <a:lnTo>
                  <a:pt x="1888" y="195"/>
                </a:lnTo>
                <a:lnTo>
                  <a:pt x="1890" y="117"/>
                </a:lnTo>
                <a:lnTo>
                  <a:pt x="1893" y="129"/>
                </a:lnTo>
                <a:lnTo>
                  <a:pt x="1896" y="230"/>
                </a:lnTo>
                <a:lnTo>
                  <a:pt x="1898" y="413"/>
                </a:lnTo>
                <a:lnTo>
                  <a:pt x="1901" y="661"/>
                </a:lnTo>
                <a:lnTo>
                  <a:pt x="1904" y="949"/>
                </a:lnTo>
                <a:lnTo>
                  <a:pt x="1906" y="1249"/>
                </a:lnTo>
                <a:lnTo>
                  <a:pt x="1909" y="1533"/>
                </a:lnTo>
                <a:lnTo>
                  <a:pt x="1912" y="1770"/>
                </a:lnTo>
                <a:lnTo>
                  <a:pt x="1914" y="1937"/>
                </a:lnTo>
                <a:lnTo>
                  <a:pt x="1916" y="2016"/>
                </a:lnTo>
                <a:lnTo>
                  <a:pt x="1919" y="1998"/>
                </a:lnTo>
                <a:lnTo>
                  <a:pt x="1922" y="1884"/>
                </a:lnTo>
                <a:lnTo>
                  <a:pt x="1924" y="1685"/>
                </a:lnTo>
                <a:lnTo>
                  <a:pt x="1927" y="1419"/>
                </a:lnTo>
                <a:lnTo>
                  <a:pt x="1930" y="1113"/>
                </a:lnTo>
                <a:lnTo>
                  <a:pt x="1932" y="796"/>
                </a:lnTo>
                <a:lnTo>
                  <a:pt x="1935" y="500"/>
                </a:lnTo>
                <a:lnTo>
                  <a:pt x="1937" y="254"/>
                </a:lnTo>
                <a:lnTo>
                  <a:pt x="1940" y="85"/>
                </a:lnTo>
                <a:lnTo>
                  <a:pt x="1943" y="7"/>
                </a:lnTo>
                <a:lnTo>
                  <a:pt x="1945" y="30"/>
                </a:lnTo>
                <a:lnTo>
                  <a:pt x="1948" y="152"/>
                </a:lnTo>
                <a:lnTo>
                  <a:pt x="1951" y="360"/>
                </a:lnTo>
                <a:lnTo>
                  <a:pt x="1953" y="635"/>
                </a:lnTo>
                <a:lnTo>
                  <a:pt x="1956" y="949"/>
                </a:lnTo>
                <a:lnTo>
                  <a:pt x="1958" y="1271"/>
                </a:lnTo>
                <a:lnTo>
                  <a:pt x="1961" y="1569"/>
                </a:lnTo>
                <a:lnTo>
                  <a:pt x="1964" y="1814"/>
                </a:lnTo>
                <a:lnTo>
                  <a:pt x="1966" y="1981"/>
                </a:lnTo>
                <a:lnTo>
                  <a:pt x="1969" y="2054"/>
                </a:lnTo>
                <a:lnTo>
                  <a:pt x="1971" y="2027"/>
                </a:lnTo>
                <a:lnTo>
                  <a:pt x="1974" y="1901"/>
                </a:lnTo>
                <a:lnTo>
                  <a:pt x="1977" y="1691"/>
                </a:lnTo>
                <a:lnTo>
                  <a:pt x="1979" y="1417"/>
                </a:lnTo>
                <a:lnTo>
                  <a:pt x="1982" y="1107"/>
                </a:lnTo>
                <a:lnTo>
                  <a:pt x="1984" y="791"/>
                </a:lnTo>
                <a:lnTo>
                  <a:pt x="1987" y="501"/>
                </a:lnTo>
                <a:lnTo>
                  <a:pt x="1990" y="266"/>
                </a:lnTo>
                <a:lnTo>
                  <a:pt x="1992" y="107"/>
                </a:lnTo>
                <a:lnTo>
                  <a:pt x="1995" y="41"/>
                </a:lnTo>
                <a:lnTo>
                  <a:pt x="1998" y="72"/>
                </a:lnTo>
                <a:lnTo>
                  <a:pt x="2000" y="197"/>
                </a:lnTo>
                <a:lnTo>
                  <a:pt x="2003" y="401"/>
                </a:lnTo>
                <a:lnTo>
                  <a:pt x="2005" y="665"/>
                </a:lnTo>
                <a:lnTo>
                  <a:pt x="2008" y="961"/>
                </a:lnTo>
                <a:lnTo>
                  <a:pt x="2011" y="1259"/>
                </a:lnTo>
                <a:lnTo>
                  <a:pt x="2013" y="1530"/>
                </a:lnTo>
                <a:lnTo>
                  <a:pt x="2016" y="1748"/>
                </a:lnTo>
                <a:lnTo>
                  <a:pt x="2019" y="1892"/>
                </a:lnTo>
                <a:lnTo>
                  <a:pt x="2021" y="1949"/>
                </a:lnTo>
                <a:lnTo>
                  <a:pt x="2023" y="1915"/>
                </a:lnTo>
                <a:lnTo>
                  <a:pt x="2026" y="1796"/>
                </a:lnTo>
                <a:lnTo>
                  <a:pt x="2029" y="1604"/>
                </a:lnTo>
                <a:lnTo>
                  <a:pt x="2031" y="1361"/>
                </a:lnTo>
                <a:lnTo>
                  <a:pt x="2034" y="1090"/>
                </a:lnTo>
                <a:lnTo>
                  <a:pt x="2037" y="821"/>
                </a:lnTo>
                <a:lnTo>
                  <a:pt x="2039" y="578"/>
                </a:lnTo>
                <a:lnTo>
                  <a:pt x="2042" y="385"/>
                </a:lnTo>
                <a:lnTo>
                  <a:pt x="2044" y="260"/>
                </a:lnTo>
                <a:lnTo>
                  <a:pt x="2047" y="214"/>
                </a:lnTo>
                <a:lnTo>
                  <a:pt x="2050" y="249"/>
                </a:lnTo>
                <a:lnTo>
                  <a:pt x="2052" y="359"/>
                </a:lnTo>
                <a:lnTo>
                  <a:pt x="2055" y="530"/>
                </a:lnTo>
                <a:lnTo>
                  <a:pt x="2058" y="745"/>
                </a:lnTo>
                <a:lnTo>
                  <a:pt x="2060" y="980"/>
                </a:lnTo>
                <a:lnTo>
                  <a:pt x="2063" y="1212"/>
                </a:lnTo>
                <a:lnTo>
                  <a:pt x="2066" y="1418"/>
                </a:lnTo>
                <a:lnTo>
                  <a:pt x="2068" y="1579"/>
                </a:lnTo>
                <a:lnTo>
                  <a:pt x="2071" y="1680"/>
                </a:lnTo>
                <a:lnTo>
                  <a:pt x="2073" y="1714"/>
                </a:lnTo>
                <a:lnTo>
                  <a:pt x="2076" y="1680"/>
                </a:lnTo>
                <a:lnTo>
                  <a:pt x="2078" y="1584"/>
                </a:lnTo>
                <a:lnTo>
                  <a:pt x="2081" y="1439"/>
                </a:lnTo>
                <a:lnTo>
                  <a:pt x="2084" y="1260"/>
                </a:lnTo>
                <a:lnTo>
                  <a:pt x="2086" y="1068"/>
                </a:lnTo>
                <a:lnTo>
                  <a:pt x="2089" y="882"/>
                </a:lnTo>
                <a:lnTo>
                  <a:pt x="2091" y="720"/>
                </a:lnTo>
                <a:lnTo>
                  <a:pt x="2094" y="597"/>
                </a:lnTo>
                <a:lnTo>
                  <a:pt x="2097" y="523"/>
                </a:lnTo>
                <a:lnTo>
                  <a:pt x="2099" y="503"/>
                </a:lnTo>
                <a:lnTo>
                  <a:pt x="2102" y="535"/>
                </a:lnTo>
                <a:lnTo>
                  <a:pt x="2105" y="613"/>
                </a:lnTo>
                <a:lnTo>
                  <a:pt x="2107" y="727"/>
                </a:lnTo>
                <a:lnTo>
                  <a:pt x="2110" y="862"/>
                </a:lnTo>
                <a:lnTo>
                  <a:pt x="2112" y="1004"/>
                </a:lnTo>
                <a:lnTo>
                  <a:pt x="2115" y="1137"/>
                </a:lnTo>
                <a:lnTo>
                  <a:pt x="2118" y="1249"/>
                </a:lnTo>
                <a:lnTo>
                  <a:pt x="2120" y="1331"/>
                </a:lnTo>
                <a:lnTo>
                  <a:pt x="2123" y="1376"/>
                </a:lnTo>
                <a:lnTo>
                  <a:pt x="2126" y="1382"/>
                </a:lnTo>
                <a:lnTo>
                  <a:pt x="2128" y="1354"/>
                </a:lnTo>
                <a:lnTo>
                  <a:pt x="2131" y="1296"/>
                </a:lnTo>
                <a:lnTo>
                  <a:pt x="2133" y="1218"/>
                </a:lnTo>
                <a:lnTo>
                  <a:pt x="2136" y="1131"/>
                </a:lnTo>
                <a:lnTo>
                  <a:pt x="2138" y="1045"/>
                </a:lnTo>
                <a:lnTo>
                  <a:pt x="2141" y="969"/>
                </a:lnTo>
                <a:lnTo>
                  <a:pt x="2144" y="910"/>
                </a:lnTo>
                <a:lnTo>
                  <a:pt x="2146" y="873"/>
                </a:lnTo>
                <a:lnTo>
                  <a:pt x="2149" y="859"/>
                </a:lnTo>
                <a:lnTo>
                  <a:pt x="2152" y="866"/>
                </a:lnTo>
                <a:lnTo>
                  <a:pt x="2154" y="889"/>
                </a:lnTo>
                <a:lnTo>
                  <a:pt x="2157" y="924"/>
                </a:lnTo>
                <a:lnTo>
                  <a:pt x="2159" y="963"/>
                </a:lnTo>
                <a:lnTo>
                  <a:pt x="2162" y="999"/>
                </a:lnTo>
                <a:lnTo>
                  <a:pt x="2165" y="1027"/>
                </a:lnTo>
                <a:lnTo>
                  <a:pt x="2167" y="1043"/>
                </a:lnTo>
                <a:lnTo>
                  <a:pt x="2170" y="1046"/>
                </a:lnTo>
                <a:lnTo>
                  <a:pt x="2173" y="1038"/>
                </a:lnTo>
                <a:lnTo>
                  <a:pt x="2175" y="1021"/>
                </a:lnTo>
                <a:lnTo>
                  <a:pt x="2178" y="1001"/>
                </a:lnTo>
                <a:lnTo>
                  <a:pt x="2180" y="983"/>
                </a:lnTo>
                <a:lnTo>
                  <a:pt x="2183" y="973"/>
                </a:lnTo>
                <a:lnTo>
                  <a:pt x="2185" y="975"/>
                </a:lnTo>
                <a:lnTo>
                  <a:pt x="2188" y="992"/>
                </a:lnTo>
                <a:lnTo>
                  <a:pt x="2191" y="1024"/>
                </a:lnTo>
                <a:lnTo>
                  <a:pt x="2193" y="1068"/>
                </a:lnTo>
                <a:lnTo>
                  <a:pt x="2196" y="1120"/>
                </a:lnTo>
                <a:lnTo>
                  <a:pt x="2199" y="1174"/>
                </a:lnTo>
                <a:lnTo>
                  <a:pt x="2201" y="1220"/>
                </a:lnTo>
                <a:lnTo>
                  <a:pt x="2204" y="1252"/>
                </a:lnTo>
                <a:lnTo>
                  <a:pt x="2206" y="1263"/>
                </a:lnTo>
                <a:lnTo>
                  <a:pt x="2209" y="1248"/>
                </a:lnTo>
                <a:lnTo>
                  <a:pt x="2212" y="1204"/>
                </a:lnTo>
                <a:lnTo>
                  <a:pt x="2214" y="1135"/>
                </a:lnTo>
                <a:lnTo>
                  <a:pt x="2217" y="1045"/>
                </a:lnTo>
                <a:lnTo>
                  <a:pt x="2220" y="942"/>
                </a:lnTo>
                <a:lnTo>
                  <a:pt x="2222" y="836"/>
                </a:lnTo>
                <a:lnTo>
                  <a:pt x="2225" y="740"/>
                </a:lnTo>
                <a:lnTo>
                  <a:pt x="2227" y="666"/>
                </a:lnTo>
                <a:lnTo>
                  <a:pt x="2230" y="624"/>
                </a:lnTo>
                <a:lnTo>
                  <a:pt x="2233" y="621"/>
                </a:lnTo>
                <a:lnTo>
                  <a:pt x="2235" y="661"/>
                </a:lnTo>
                <a:lnTo>
                  <a:pt x="2238" y="744"/>
                </a:lnTo>
                <a:lnTo>
                  <a:pt x="2240" y="863"/>
                </a:lnTo>
                <a:lnTo>
                  <a:pt x="2243" y="1009"/>
                </a:lnTo>
                <a:lnTo>
                  <a:pt x="2245" y="1167"/>
                </a:lnTo>
                <a:lnTo>
                  <a:pt x="2248" y="1322"/>
                </a:lnTo>
                <a:lnTo>
                  <a:pt x="2251" y="1457"/>
                </a:lnTo>
                <a:lnTo>
                  <a:pt x="2253" y="1556"/>
                </a:lnTo>
                <a:lnTo>
                  <a:pt x="2256" y="1607"/>
                </a:lnTo>
                <a:lnTo>
                  <a:pt x="2259" y="1602"/>
                </a:lnTo>
                <a:lnTo>
                  <a:pt x="2261" y="1538"/>
                </a:lnTo>
                <a:lnTo>
                  <a:pt x="2264" y="1418"/>
                </a:lnTo>
                <a:lnTo>
                  <a:pt x="2267" y="1253"/>
                </a:lnTo>
                <a:lnTo>
                  <a:pt x="2269" y="1057"/>
                </a:lnTo>
                <a:lnTo>
                  <a:pt x="2272" y="849"/>
                </a:lnTo>
                <a:lnTo>
                  <a:pt x="2274" y="650"/>
                </a:lnTo>
                <a:lnTo>
                  <a:pt x="2277" y="481"/>
                </a:lnTo>
                <a:lnTo>
                  <a:pt x="2280" y="360"/>
                </a:lnTo>
                <a:lnTo>
                  <a:pt x="2282" y="303"/>
                </a:lnTo>
                <a:lnTo>
                  <a:pt x="2285" y="317"/>
                </a:lnTo>
                <a:lnTo>
                  <a:pt x="2288" y="403"/>
                </a:lnTo>
                <a:lnTo>
                  <a:pt x="2290" y="555"/>
                </a:lnTo>
                <a:lnTo>
                  <a:pt x="2292" y="761"/>
                </a:lnTo>
                <a:lnTo>
                  <a:pt x="2295" y="1000"/>
                </a:lnTo>
                <a:lnTo>
                  <a:pt x="2298" y="1250"/>
                </a:lnTo>
                <a:lnTo>
                  <a:pt x="2300" y="1486"/>
                </a:lnTo>
                <a:lnTo>
                  <a:pt x="2303" y="1683"/>
                </a:lnTo>
                <a:lnTo>
                  <a:pt x="2306" y="1820"/>
                </a:lnTo>
                <a:lnTo>
                  <a:pt x="2308" y="1881"/>
                </a:lnTo>
                <a:lnTo>
                  <a:pt x="2311" y="1860"/>
                </a:lnTo>
                <a:lnTo>
                  <a:pt x="2313" y="1754"/>
                </a:lnTo>
                <a:lnTo>
                  <a:pt x="2316" y="1574"/>
                </a:lnTo>
                <a:lnTo>
                  <a:pt x="2319" y="1336"/>
                </a:lnTo>
                <a:lnTo>
                  <a:pt x="2321" y="1062"/>
                </a:lnTo>
                <a:lnTo>
                  <a:pt x="2324" y="778"/>
                </a:lnTo>
                <a:lnTo>
                  <a:pt x="2327" y="514"/>
                </a:lnTo>
                <a:lnTo>
                  <a:pt x="2329" y="297"/>
                </a:lnTo>
                <a:lnTo>
                  <a:pt x="2332" y="148"/>
                </a:lnTo>
                <a:lnTo>
                  <a:pt x="2335" y="85"/>
                </a:lnTo>
                <a:lnTo>
                  <a:pt x="2337" y="114"/>
                </a:lnTo>
                <a:lnTo>
                  <a:pt x="2340" y="235"/>
                </a:lnTo>
                <a:lnTo>
                  <a:pt x="2342" y="436"/>
                </a:lnTo>
                <a:lnTo>
                  <a:pt x="2345" y="700"/>
                </a:lnTo>
                <a:lnTo>
                  <a:pt x="2347" y="999"/>
                </a:lnTo>
                <a:lnTo>
                  <a:pt x="2350" y="1305"/>
                </a:lnTo>
                <a:lnTo>
                  <a:pt x="2353" y="1588"/>
                </a:lnTo>
                <a:lnTo>
                  <a:pt x="2355" y="1819"/>
                </a:lnTo>
                <a:lnTo>
                  <a:pt x="2358" y="1973"/>
                </a:lnTo>
                <a:lnTo>
                  <a:pt x="2360" y="2036"/>
                </a:lnTo>
                <a:lnTo>
                  <a:pt x="2363" y="2000"/>
                </a:lnTo>
                <a:lnTo>
                  <a:pt x="2366" y="1867"/>
                </a:lnTo>
                <a:lnTo>
                  <a:pt x="2368" y="1652"/>
                </a:lnTo>
                <a:lnTo>
                  <a:pt x="2371" y="1373"/>
                </a:lnTo>
                <a:lnTo>
                  <a:pt x="2374" y="1059"/>
                </a:lnTo>
                <a:lnTo>
                  <a:pt x="2376" y="740"/>
                </a:lnTo>
                <a:lnTo>
                  <a:pt x="2379" y="450"/>
                </a:lnTo>
                <a:lnTo>
                  <a:pt x="2381" y="215"/>
                </a:lnTo>
                <a:lnTo>
                  <a:pt x="2384" y="59"/>
                </a:lnTo>
                <a:lnTo>
                  <a:pt x="2387" y="0"/>
                </a:lnTo>
                <a:lnTo>
                  <a:pt x="2389" y="41"/>
                </a:lnTo>
                <a:lnTo>
                  <a:pt x="2392" y="180"/>
                </a:lnTo>
                <a:lnTo>
                  <a:pt x="2394" y="403"/>
                </a:lnTo>
                <a:lnTo>
                  <a:pt x="2397" y="687"/>
                </a:lnTo>
                <a:lnTo>
                  <a:pt x="2399" y="1004"/>
                </a:lnTo>
                <a:lnTo>
                  <a:pt x="2402" y="1324"/>
                </a:lnTo>
                <a:lnTo>
                  <a:pt x="2405" y="1613"/>
                </a:lnTo>
                <a:lnTo>
                  <a:pt x="2407" y="1844"/>
                </a:lnTo>
                <a:lnTo>
                  <a:pt x="2410" y="1994"/>
                </a:lnTo>
                <a:lnTo>
                  <a:pt x="2413" y="2049"/>
                </a:lnTo>
                <a:lnTo>
                  <a:pt x="2415" y="2003"/>
                </a:lnTo>
                <a:lnTo>
                  <a:pt x="2418" y="1863"/>
                </a:lnTo>
                <a:lnTo>
                  <a:pt x="2421" y="1641"/>
                </a:lnTo>
                <a:lnTo>
                  <a:pt x="2423" y="1361"/>
                </a:lnTo>
                <a:lnTo>
                  <a:pt x="2426" y="1052"/>
                </a:lnTo>
                <a:lnTo>
                  <a:pt x="2428" y="744"/>
                </a:lnTo>
                <a:lnTo>
                  <a:pt x="2431" y="466"/>
                </a:lnTo>
                <a:lnTo>
                  <a:pt x="2434" y="247"/>
                </a:lnTo>
                <a:lnTo>
                  <a:pt x="2436" y="107"/>
                </a:lnTo>
                <a:lnTo>
                  <a:pt x="2439" y="59"/>
                </a:lnTo>
                <a:lnTo>
                  <a:pt x="2442" y="107"/>
                </a:lnTo>
                <a:lnTo>
                  <a:pt x="2444" y="245"/>
                </a:lnTo>
                <a:lnTo>
                  <a:pt x="2447" y="457"/>
                </a:lnTo>
                <a:lnTo>
                  <a:pt x="2449" y="722"/>
                </a:lnTo>
                <a:lnTo>
                  <a:pt x="2452" y="1013"/>
                </a:lnTo>
                <a:lnTo>
                  <a:pt x="2454" y="1300"/>
                </a:lnTo>
                <a:lnTo>
                  <a:pt x="2457" y="1555"/>
                </a:lnTo>
                <a:lnTo>
                  <a:pt x="2460" y="1755"/>
                </a:lnTo>
                <a:lnTo>
                  <a:pt x="2462" y="1879"/>
                </a:lnTo>
                <a:lnTo>
                  <a:pt x="2465" y="1918"/>
                </a:lnTo>
                <a:lnTo>
                  <a:pt x="2467" y="1870"/>
                </a:lnTo>
                <a:lnTo>
                  <a:pt x="2470" y="1741"/>
                </a:lnTo>
                <a:lnTo>
                  <a:pt x="2473" y="1545"/>
                </a:lnTo>
                <a:lnTo>
                  <a:pt x="2475" y="1304"/>
                </a:lnTo>
                <a:lnTo>
                  <a:pt x="2478" y="1043"/>
                </a:lnTo>
                <a:lnTo>
                  <a:pt x="2481" y="788"/>
                </a:lnTo>
                <a:lnTo>
                  <a:pt x="2483" y="563"/>
                </a:lnTo>
                <a:lnTo>
                  <a:pt x="2486" y="391"/>
                </a:lnTo>
                <a:lnTo>
                  <a:pt x="2489" y="285"/>
                </a:lnTo>
                <a:lnTo>
                  <a:pt x="2491" y="256"/>
                </a:lnTo>
                <a:lnTo>
                  <a:pt x="2494" y="303"/>
                </a:lnTo>
                <a:lnTo>
                  <a:pt x="2496" y="419"/>
                </a:lnTo>
                <a:lnTo>
                  <a:pt x="2499" y="591"/>
                </a:lnTo>
                <a:lnTo>
                  <a:pt x="2501" y="799"/>
                </a:lnTo>
                <a:lnTo>
                  <a:pt x="2504" y="1021"/>
                </a:lnTo>
                <a:lnTo>
                  <a:pt x="2507" y="1236"/>
                </a:lnTo>
                <a:lnTo>
                  <a:pt x="2509" y="1422"/>
                </a:lnTo>
                <a:lnTo>
                  <a:pt x="2512" y="1562"/>
                </a:lnTo>
                <a:lnTo>
                  <a:pt x="2514" y="1644"/>
                </a:lnTo>
                <a:lnTo>
                  <a:pt x="2517" y="1663"/>
                </a:lnTo>
                <a:lnTo>
                  <a:pt x="2520" y="1619"/>
                </a:lnTo>
                <a:lnTo>
                  <a:pt x="2522" y="1521"/>
                </a:lnTo>
                <a:lnTo>
                  <a:pt x="2525" y="1379"/>
                </a:lnTo>
                <a:lnTo>
                  <a:pt x="2528" y="1212"/>
                </a:lnTo>
                <a:lnTo>
                  <a:pt x="2530" y="1035"/>
                </a:lnTo>
                <a:lnTo>
                  <a:pt x="2533" y="869"/>
                </a:lnTo>
                <a:lnTo>
                  <a:pt x="2535" y="728"/>
                </a:lnTo>
                <a:lnTo>
                  <a:pt x="2538" y="626"/>
                </a:lnTo>
                <a:lnTo>
                  <a:pt x="2541" y="569"/>
                </a:lnTo>
                <a:lnTo>
                  <a:pt x="2543" y="562"/>
                </a:lnTo>
                <a:lnTo>
                  <a:pt x="2546" y="600"/>
                </a:lnTo>
                <a:lnTo>
                  <a:pt x="2549" y="677"/>
                </a:lnTo>
                <a:lnTo>
                  <a:pt x="2551" y="783"/>
                </a:lnTo>
                <a:lnTo>
                  <a:pt x="2554" y="905"/>
                </a:lnTo>
                <a:lnTo>
                  <a:pt x="2556" y="1028"/>
                </a:lnTo>
                <a:lnTo>
                  <a:pt x="2559" y="1140"/>
                </a:lnTo>
                <a:lnTo>
                  <a:pt x="2561" y="1231"/>
                </a:lnTo>
                <a:lnTo>
                  <a:pt x="2564" y="1292"/>
                </a:lnTo>
                <a:lnTo>
                  <a:pt x="2567" y="1321"/>
                </a:lnTo>
                <a:lnTo>
                  <a:pt x="2569" y="1318"/>
                </a:lnTo>
                <a:lnTo>
                  <a:pt x="2572" y="1287"/>
                </a:lnTo>
                <a:lnTo>
                  <a:pt x="2575" y="1233"/>
                </a:lnTo>
                <a:lnTo>
                  <a:pt x="2577" y="1167"/>
                </a:lnTo>
                <a:lnTo>
                  <a:pt x="2580" y="1096"/>
                </a:lnTo>
                <a:lnTo>
                  <a:pt x="2582" y="1031"/>
                </a:lnTo>
                <a:lnTo>
                  <a:pt x="2585" y="977"/>
                </a:lnTo>
                <a:lnTo>
                  <a:pt x="2588" y="939"/>
                </a:lnTo>
                <a:lnTo>
                  <a:pt x="2590" y="921"/>
                </a:lnTo>
                <a:lnTo>
                  <a:pt x="2593" y="919"/>
                </a:lnTo>
                <a:lnTo>
                  <a:pt x="2596" y="933"/>
                </a:lnTo>
                <a:lnTo>
                  <a:pt x="2598" y="956"/>
                </a:lnTo>
                <a:lnTo>
                  <a:pt x="2601" y="983"/>
                </a:lnTo>
                <a:lnTo>
                  <a:pt x="2603" y="1007"/>
                </a:lnTo>
                <a:lnTo>
                  <a:pt x="2606" y="1024"/>
                </a:lnTo>
                <a:lnTo>
                  <a:pt x="2608" y="1030"/>
                </a:lnTo>
              </a:path>
            </a:pathLst>
          </a:cu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425547" y="4411860"/>
            <a:ext cx="109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Sync-desync framework</a:t>
            </a:r>
            <a:endParaRPr lang="en-GB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9579032" y="4785893"/>
            <a:ext cx="1097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Alpha/beta NC</a:t>
            </a:r>
            <a:endParaRPr lang="en-GB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10732517" y="4785893"/>
            <a:ext cx="1304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Theta/gamma HC</a:t>
            </a:r>
            <a:endParaRPr lang="en-GB" sz="1200" dirty="0"/>
          </a:p>
        </p:txBody>
      </p:sp>
      <p:sp>
        <p:nvSpPr>
          <p:cNvPr id="89" name="Up Arrow 88"/>
          <p:cNvSpPr/>
          <p:nvPr/>
        </p:nvSpPr>
        <p:spPr>
          <a:xfrm>
            <a:off x="11185040" y="4385972"/>
            <a:ext cx="357447" cy="391103"/>
          </a:xfrm>
          <a:prstGeom prst="upArrow">
            <a:avLst/>
          </a:prstGeom>
          <a:solidFill>
            <a:srgbClr val="C55A1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Up Arrow 89"/>
          <p:cNvSpPr/>
          <p:nvPr/>
        </p:nvSpPr>
        <p:spPr>
          <a:xfrm flipV="1">
            <a:off x="10013873" y="4396134"/>
            <a:ext cx="357447" cy="405070"/>
          </a:xfrm>
          <a:prstGeom prst="upArrow">
            <a:avLst/>
          </a:prstGeom>
          <a:solidFill>
            <a:srgbClr val="C55A1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90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70739" y="1468009"/>
            <a:ext cx="3245604" cy="26776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smtClean="0"/>
              <a:t>One or more intracranial dataset with:</a:t>
            </a:r>
          </a:p>
          <a:p>
            <a:endParaRPr lang="en-GB" sz="2000" smtClean="0"/>
          </a:p>
          <a:p>
            <a:r>
              <a:rPr lang="en-GB" smtClean="0"/>
              <a:t>- Encoding and retrieval paradigm</a:t>
            </a:r>
          </a:p>
          <a:p>
            <a:r>
              <a:rPr lang="en-GB" smtClean="0"/>
              <a:t>- Behavioural measure</a:t>
            </a:r>
          </a:p>
          <a:p>
            <a:r>
              <a:rPr lang="en-GB" smtClean="0"/>
              <a:t>- Micro wires in hippocampus</a:t>
            </a:r>
          </a:p>
          <a:p>
            <a:r>
              <a:rPr lang="en-GB" smtClean="0"/>
              <a:t>- Macro wires in neocortex</a:t>
            </a:r>
          </a:p>
          <a:p>
            <a:r>
              <a:rPr lang="en-GB" smtClean="0"/>
              <a:t>- (Micro wires in neocortex)</a:t>
            </a:r>
            <a:endParaRPr lang="en-GB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370739" y="258206"/>
            <a:ext cx="3245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Proposal</a:t>
            </a:r>
            <a:endParaRPr lang="en-GB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334" y="1291422"/>
            <a:ext cx="5403359" cy="18467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10216384" y="1613380"/>
            <a:ext cx="188994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smtClean="0"/>
              <a:t>Hippocampus and</a:t>
            </a:r>
          </a:p>
          <a:p>
            <a:r>
              <a:rPr lang="en-GB" sz="1600" dirty="0" smtClean="0"/>
              <a:t>Neocortex</a:t>
            </a:r>
          </a:p>
          <a:p>
            <a:endParaRPr lang="en-GB" sz="1600" dirty="0"/>
          </a:p>
          <a:p>
            <a:r>
              <a:rPr lang="en-GB" sz="1600" dirty="0" smtClean="0"/>
              <a:t>Free recall of 12</a:t>
            </a:r>
          </a:p>
          <a:p>
            <a:r>
              <a:rPr lang="en-GB" sz="1600" dirty="0" smtClean="0"/>
              <a:t>nouns sets from lists</a:t>
            </a:r>
            <a:endParaRPr lang="en-GB" sz="1600" dirty="0"/>
          </a:p>
        </p:txBody>
      </p:sp>
      <p:sp>
        <p:nvSpPr>
          <p:cNvPr id="80" name="Rectangle 79"/>
          <p:cNvSpPr/>
          <p:nvPr/>
        </p:nvSpPr>
        <p:spPr>
          <a:xfrm>
            <a:off x="4304896" y="1091367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/>
              <a:t>2.</a:t>
            </a:r>
            <a:endParaRPr lang="en-GB" sz="2000" b="1" dirty="0"/>
          </a:p>
        </p:txBody>
      </p:sp>
      <p:sp>
        <p:nvSpPr>
          <p:cNvPr id="81" name="Rectangle 80"/>
          <p:cNvSpPr/>
          <p:nvPr/>
        </p:nvSpPr>
        <p:spPr>
          <a:xfrm>
            <a:off x="4304896" y="288983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/>
              <a:t>1.</a:t>
            </a:r>
            <a:endParaRPr lang="en-GB" sz="2000" b="1" dirty="0"/>
          </a:p>
        </p:txBody>
      </p:sp>
      <p:sp>
        <p:nvSpPr>
          <p:cNvPr id="82" name="Rectangle 81"/>
          <p:cNvSpPr/>
          <p:nvPr/>
        </p:nvSpPr>
        <p:spPr>
          <a:xfrm>
            <a:off x="4688334" y="319761"/>
            <a:ext cx="3015826" cy="33855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sz="1600" dirty="0" smtClean="0"/>
              <a:t>Birmingham data (face-place task)</a:t>
            </a:r>
            <a:endParaRPr lang="en-GB" sz="1600" dirty="0"/>
          </a:p>
        </p:txBody>
      </p:sp>
      <p:sp>
        <p:nvSpPr>
          <p:cNvPr id="83" name="Rectangle 82"/>
          <p:cNvSpPr/>
          <p:nvPr/>
        </p:nvSpPr>
        <p:spPr>
          <a:xfrm>
            <a:off x="8326443" y="189913"/>
            <a:ext cx="18451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smtClean="0"/>
              <a:t>Hippocampus micro</a:t>
            </a:r>
          </a:p>
          <a:p>
            <a:r>
              <a:rPr lang="en-GB" sz="1600" dirty="0" smtClean="0"/>
              <a:t>Neocortex macro</a:t>
            </a:r>
            <a:endParaRPr lang="en-GB" sz="1600" dirty="0"/>
          </a:p>
        </p:txBody>
      </p:sp>
      <p:sp>
        <p:nvSpPr>
          <p:cNvPr id="84" name="Rectangle 83"/>
          <p:cNvSpPr/>
          <p:nvPr/>
        </p:nvSpPr>
        <p:spPr>
          <a:xfrm>
            <a:off x="10536194" y="258206"/>
            <a:ext cx="2311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smtClean="0"/>
              <a:t> </a:t>
            </a:r>
            <a:endParaRPr lang="en-GB" sz="1600" dirty="0"/>
          </a:p>
        </p:txBody>
      </p:sp>
      <p:sp>
        <p:nvSpPr>
          <p:cNvPr id="85" name="Rectangle 84"/>
          <p:cNvSpPr/>
          <p:nvPr/>
        </p:nvSpPr>
        <p:spPr>
          <a:xfrm>
            <a:off x="10346880" y="196650"/>
            <a:ext cx="12732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smtClean="0"/>
              <a:t>Associative</a:t>
            </a:r>
          </a:p>
          <a:p>
            <a:r>
              <a:rPr lang="en-GB" sz="1600" dirty="0" smtClean="0"/>
              <a:t>memory task</a:t>
            </a:r>
            <a:endParaRPr lang="en-GB" sz="1600" dirty="0"/>
          </a:p>
        </p:txBody>
      </p:sp>
      <p:sp>
        <p:nvSpPr>
          <p:cNvPr id="86" name="Rectangle 85"/>
          <p:cNvSpPr/>
          <p:nvPr/>
        </p:nvSpPr>
        <p:spPr>
          <a:xfrm>
            <a:off x="4304896" y="3571192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/>
              <a:t>3.</a:t>
            </a:r>
            <a:endParaRPr lang="en-GB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334" y="3513003"/>
            <a:ext cx="5345128" cy="211286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8" name="Rectangle 87"/>
          <p:cNvSpPr/>
          <p:nvPr/>
        </p:nvSpPr>
        <p:spPr>
          <a:xfrm>
            <a:off x="10216384" y="3907715"/>
            <a:ext cx="183434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smtClean="0"/>
              <a:t>Hippocampus only</a:t>
            </a:r>
          </a:p>
          <a:p>
            <a:endParaRPr lang="en-GB" sz="1600" dirty="0"/>
          </a:p>
          <a:p>
            <a:r>
              <a:rPr lang="en-GB" sz="1600" dirty="0" smtClean="0"/>
              <a:t>Recognition task</a:t>
            </a:r>
          </a:p>
          <a:p>
            <a:r>
              <a:rPr lang="en-GB" sz="1600" dirty="0" smtClean="0"/>
              <a:t>Novel or old images</a:t>
            </a:r>
            <a:endParaRPr lang="en-GB" sz="1600" dirty="0"/>
          </a:p>
        </p:txBody>
      </p:sp>
      <p:sp>
        <p:nvSpPr>
          <p:cNvPr id="89" name="Rectangle 88"/>
          <p:cNvSpPr/>
          <p:nvPr/>
        </p:nvSpPr>
        <p:spPr>
          <a:xfrm>
            <a:off x="4304896" y="6000730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/>
              <a:t>4.</a:t>
            </a:r>
            <a:endParaRPr lang="en-GB" sz="2000" b="1" dirty="0"/>
          </a:p>
        </p:txBody>
      </p:sp>
      <p:sp>
        <p:nvSpPr>
          <p:cNvPr id="90" name="Rectangle 89"/>
          <p:cNvSpPr/>
          <p:nvPr/>
        </p:nvSpPr>
        <p:spPr>
          <a:xfrm>
            <a:off x="4688333" y="6086652"/>
            <a:ext cx="2895408" cy="33855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sz="1600" dirty="0" smtClean="0"/>
              <a:t>Pretty sure I can find many more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378483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370739" y="258206"/>
            <a:ext cx="3245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Proposal</a:t>
            </a:r>
            <a:endParaRPr lang="en-GB" sz="24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070928" y="3056601"/>
            <a:ext cx="1150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Phase coding</a:t>
            </a:r>
          </a:p>
          <a:p>
            <a:r>
              <a:rPr lang="en-GB" sz="1200" dirty="0" smtClean="0"/>
              <a:t>(theta)</a:t>
            </a:r>
            <a:endParaRPr lang="en-GB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063955" y="3743939"/>
            <a:ext cx="88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First-spike time</a:t>
            </a:r>
            <a:endParaRPr lang="en-GB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070928" y="2423313"/>
            <a:ext cx="1150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Standardized</a:t>
            </a:r>
          </a:p>
          <a:p>
            <a:r>
              <a:rPr lang="en-GB" sz="1200" dirty="0" smtClean="0"/>
              <a:t>Firing rate</a:t>
            </a:r>
            <a:endParaRPr lang="en-GB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133907" y="3762346"/>
            <a:ext cx="884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Complex</a:t>
            </a:r>
          </a:p>
          <a:p>
            <a:r>
              <a:rPr lang="en-GB" sz="1200" dirty="0" smtClean="0"/>
              <a:t>temporal code</a:t>
            </a:r>
            <a:endParaRPr lang="en-GB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230214" y="2427503"/>
            <a:ext cx="1150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Synchronous</a:t>
            </a:r>
          </a:p>
          <a:p>
            <a:r>
              <a:rPr lang="en-GB" sz="1200" dirty="0" smtClean="0"/>
              <a:t>firing</a:t>
            </a:r>
            <a:endParaRPr lang="en-GB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222447" y="2986445"/>
            <a:ext cx="1150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Synergy</a:t>
            </a:r>
          </a:p>
          <a:p>
            <a:r>
              <a:rPr lang="en-GB" sz="1200" dirty="0" smtClean="0"/>
              <a:t>through</a:t>
            </a:r>
          </a:p>
          <a:p>
            <a:r>
              <a:rPr lang="en-GB" sz="1200" dirty="0" smtClean="0"/>
              <a:t>silence</a:t>
            </a:r>
            <a:endParaRPr lang="en-GB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314807" y="2450495"/>
            <a:ext cx="56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Theta</a:t>
            </a:r>
            <a:endParaRPr lang="en-GB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211553" y="3032796"/>
            <a:ext cx="109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Theta-Gamma PAC</a:t>
            </a:r>
            <a:endParaRPr lang="en-GB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211554" y="3762346"/>
            <a:ext cx="109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Sync-desync framework</a:t>
            </a:r>
            <a:endParaRPr lang="en-GB" sz="1200" dirty="0"/>
          </a:p>
        </p:txBody>
      </p:sp>
      <p:sp>
        <p:nvSpPr>
          <p:cNvPr id="3" name="Rectangle 2"/>
          <p:cNvSpPr/>
          <p:nvPr/>
        </p:nvSpPr>
        <p:spPr>
          <a:xfrm>
            <a:off x="894614" y="2303838"/>
            <a:ext cx="3536243" cy="2186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1966874" y="1870092"/>
            <a:ext cx="141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mtClean="0"/>
              <a:t>Take</a:t>
            </a:r>
            <a:r>
              <a:rPr lang="en-GB" sz="1400" b="1" smtClean="0"/>
              <a:t> n</a:t>
            </a:r>
            <a:r>
              <a:rPr lang="en-GB" sz="1400" smtClean="0"/>
              <a:t> </a:t>
            </a:r>
            <a:r>
              <a:rPr lang="en-GB" sz="1400" dirty="0" smtClean="0"/>
              <a:t>models</a:t>
            </a:r>
            <a:endParaRPr lang="en-GB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653111" y="1528556"/>
            <a:ext cx="24585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For each encoding (or retrieval) trial, apply model and get estimate</a:t>
            </a:r>
            <a:endParaRPr lang="en-GB" sz="1400" dirty="0"/>
          </a:p>
        </p:txBody>
      </p:sp>
      <p:pic>
        <p:nvPicPr>
          <p:cNvPr id="2056" name="Picture 8" descr="https://www.researchgate.net/profile/Andriy-Olenko/publication/249657525/figure/fig1/AS:669055904133132@1536526766595/Electroencephalography-eeg-data-showing-onset-of-an-epileptic-even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78" t="20909" r="26148" b="61123"/>
          <a:stretch/>
        </p:blipFill>
        <p:spPr bwMode="auto">
          <a:xfrm>
            <a:off x="5959175" y="3056601"/>
            <a:ext cx="1471353" cy="93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5611506" y="2303838"/>
            <a:ext cx="2316377" cy="2186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4" name="Picture 6" descr="https://image.flaticon.com/icons/png/512/43/4314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383" y="2635781"/>
            <a:ext cx="676962" cy="67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9329202" y="1464809"/>
            <a:ext cx="25969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Calculate mutual information between each trial’s model estimate and retrieval success </a:t>
            </a:r>
            <a:endParaRPr lang="en-GB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325740" y="756923"/>
            <a:ext cx="2531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Mutual information without classifier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8917671" y="2429362"/>
            <a:ext cx="3008518" cy="2254702"/>
            <a:chOff x="7063535" y="2289711"/>
            <a:chExt cx="3452954" cy="2549267"/>
          </a:xfrm>
        </p:grpSpPr>
        <p:pic>
          <p:nvPicPr>
            <p:cNvPr id="54" name="Picture 10" descr="Mutual information - Wikipedia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3535" y="2407523"/>
              <a:ext cx="3452954" cy="2431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Rectangle 54"/>
            <p:cNvSpPr/>
            <p:nvPr/>
          </p:nvSpPr>
          <p:spPr>
            <a:xfrm>
              <a:off x="7862264" y="2290687"/>
              <a:ext cx="8050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 smtClean="0"/>
                <a:t>Model n</a:t>
              </a:r>
              <a:endParaRPr lang="en-GB" sz="1400" b="1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806464" y="2289711"/>
              <a:ext cx="98616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 smtClean="0"/>
                <a:t>Model n+1</a:t>
              </a:r>
              <a:endParaRPr lang="en-GB" sz="1400" b="1" dirty="0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8991599" y="2303838"/>
            <a:ext cx="2934589" cy="2186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20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8" descr="https://www.researchgate.net/profile/Andriy-Olenko/publication/249657525/figure/fig1/AS:669055904133132@1536526766595/Electroencephalography-eeg-data-showing-onset-of-an-epileptic-even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78" t="20909" r="26148" b="61123"/>
          <a:stretch/>
        </p:blipFill>
        <p:spPr bwMode="auto">
          <a:xfrm>
            <a:off x="4817870" y="3656523"/>
            <a:ext cx="1471353" cy="93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/>
          <p:cNvSpPr txBox="1"/>
          <p:nvPr/>
        </p:nvSpPr>
        <p:spPr>
          <a:xfrm>
            <a:off x="370739" y="258206"/>
            <a:ext cx="3245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Proposal</a:t>
            </a:r>
            <a:endParaRPr lang="en-GB" sz="24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502054" y="3117590"/>
            <a:ext cx="1150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Phase coding</a:t>
            </a:r>
          </a:p>
          <a:p>
            <a:r>
              <a:rPr lang="en-GB" sz="1200" dirty="0" smtClean="0"/>
              <a:t>(theta)</a:t>
            </a:r>
            <a:endParaRPr lang="en-GB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95081" y="3804928"/>
            <a:ext cx="88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First-spike time</a:t>
            </a:r>
            <a:endParaRPr lang="en-GB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02054" y="2484302"/>
            <a:ext cx="1150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Standardized</a:t>
            </a:r>
          </a:p>
          <a:p>
            <a:r>
              <a:rPr lang="en-GB" sz="1200" dirty="0" smtClean="0"/>
              <a:t>Firing rate</a:t>
            </a:r>
            <a:endParaRPr lang="en-GB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1565033" y="3823335"/>
            <a:ext cx="884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Complex</a:t>
            </a:r>
          </a:p>
          <a:p>
            <a:r>
              <a:rPr lang="en-GB" sz="1200" dirty="0" smtClean="0"/>
              <a:t>temporal code</a:t>
            </a:r>
            <a:endParaRPr lang="en-GB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661340" y="2488492"/>
            <a:ext cx="1150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Synchronous</a:t>
            </a:r>
          </a:p>
          <a:p>
            <a:r>
              <a:rPr lang="en-GB" sz="1200" dirty="0" smtClean="0"/>
              <a:t>firing</a:t>
            </a:r>
            <a:endParaRPr lang="en-GB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653573" y="3047434"/>
            <a:ext cx="1150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Synergy</a:t>
            </a:r>
          </a:p>
          <a:p>
            <a:r>
              <a:rPr lang="en-GB" sz="1200" dirty="0" smtClean="0"/>
              <a:t>through</a:t>
            </a:r>
          </a:p>
          <a:p>
            <a:r>
              <a:rPr lang="en-GB" sz="1200" dirty="0" smtClean="0"/>
              <a:t>silence</a:t>
            </a:r>
            <a:endParaRPr lang="en-GB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745933" y="2511484"/>
            <a:ext cx="56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Theta</a:t>
            </a:r>
            <a:endParaRPr lang="en-GB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642679" y="3093785"/>
            <a:ext cx="109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Theta-Gamma PAC</a:t>
            </a:r>
            <a:endParaRPr lang="en-GB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642680" y="3823335"/>
            <a:ext cx="109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Sync-desync framework</a:t>
            </a:r>
            <a:endParaRPr lang="en-GB" sz="1200" dirty="0"/>
          </a:p>
        </p:txBody>
      </p:sp>
      <p:sp>
        <p:nvSpPr>
          <p:cNvPr id="3" name="Rectangle 2"/>
          <p:cNvSpPr/>
          <p:nvPr/>
        </p:nvSpPr>
        <p:spPr>
          <a:xfrm>
            <a:off x="325740" y="2364827"/>
            <a:ext cx="3536243" cy="2186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1398000" y="1931081"/>
            <a:ext cx="141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mtClean="0"/>
              <a:t>Take</a:t>
            </a:r>
            <a:r>
              <a:rPr lang="en-GB" sz="1400" b="1" smtClean="0"/>
              <a:t> n</a:t>
            </a:r>
            <a:r>
              <a:rPr lang="en-GB" sz="1400" smtClean="0"/>
              <a:t> </a:t>
            </a:r>
            <a:r>
              <a:rPr lang="en-GB" sz="1400" dirty="0" smtClean="0"/>
              <a:t>models</a:t>
            </a:r>
            <a:endParaRPr lang="en-GB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042759" y="1589545"/>
            <a:ext cx="24585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For each encoding (or retrieval) trial, destroy everything except model structure</a:t>
            </a:r>
            <a:endParaRPr lang="en-GB" sz="1400" dirty="0"/>
          </a:p>
        </p:txBody>
      </p:sp>
      <p:pic>
        <p:nvPicPr>
          <p:cNvPr id="2056" name="Picture 8" descr="https://www.researchgate.net/profile/Andriy-Olenko/publication/249657525/figure/fig1/AS:669055904133132@1536526766595/Electroencephalography-eeg-data-showing-onset-of-an-epileptic-even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78" t="20909" r="26148" b="61123"/>
          <a:stretch/>
        </p:blipFill>
        <p:spPr bwMode="auto">
          <a:xfrm>
            <a:off x="4033916" y="2378206"/>
            <a:ext cx="1471353" cy="93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4001154" y="2364827"/>
            <a:ext cx="2316377" cy="2186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4" name="Picture 6" descr="https://image.flaticon.com/icons/png/512/43/4314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427" y="3055745"/>
            <a:ext cx="676962" cy="67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9160400" y="1355519"/>
            <a:ext cx="25969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Calculate mutual information between each model’s predicted and true performance (retrieved or not)</a:t>
            </a:r>
            <a:endParaRPr lang="en-GB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8917671" y="2429362"/>
            <a:ext cx="3008518" cy="2254702"/>
            <a:chOff x="7063535" y="2289711"/>
            <a:chExt cx="3452954" cy="2549267"/>
          </a:xfrm>
        </p:grpSpPr>
        <p:pic>
          <p:nvPicPr>
            <p:cNvPr id="2058" name="Picture 10" descr="Mutual information - Wikipedia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3535" y="2407523"/>
              <a:ext cx="3452954" cy="2431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862264" y="2290687"/>
              <a:ext cx="8050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 smtClean="0"/>
                <a:t>Model n</a:t>
              </a:r>
              <a:endParaRPr lang="en-GB" sz="1400" b="1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806464" y="2289711"/>
              <a:ext cx="98616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b="1" dirty="0" smtClean="0"/>
                <a:t>Model n+1</a:t>
              </a:r>
              <a:endParaRPr lang="en-GB" sz="1400" b="1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25740" y="756923"/>
            <a:ext cx="2531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Mutual information </a:t>
            </a:r>
            <a:r>
              <a:rPr lang="en-GB" sz="2000" b="1" u="sng" dirty="0" smtClean="0"/>
              <a:t>with</a:t>
            </a:r>
            <a:r>
              <a:rPr lang="en-GB" sz="2000" dirty="0" smtClean="0"/>
              <a:t> classifier</a:t>
            </a:r>
          </a:p>
        </p:txBody>
      </p:sp>
      <p:pic>
        <p:nvPicPr>
          <p:cNvPr id="5122" name="Picture 2" descr="https://pics.freeicons.io/uploads/icons/png/18860108731537184102-512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380" y="3092220"/>
            <a:ext cx="616169" cy="61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794911" y="1561749"/>
            <a:ext cx="1451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mtClean="0"/>
              <a:t>Apply classifier</a:t>
            </a:r>
          </a:p>
          <a:p>
            <a:r>
              <a:rPr lang="en-GB" sz="1400" smtClean="0"/>
              <a:t>to each model’s data</a:t>
            </a:r>
            <a:endParaRPr lang="en-GB" sz="1400" dirty="0"/>
          </a:p>
        </p:txBody>
      </p:sp>
      <p:pic>
        <p:nvPicPr>
          <p:cNvPr id="5124" name="Picture 4" descr="https://i.imgur.com/gHgFlsB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9"/>
          <a:stretch/>
        </p:blipFill>
        <p:spPr bwMode="auto">
          <a:xfrm>
            <a:off x="6606559" y="2900315"/>
            <a:ext cx="1993776" cy="158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380417" y="2421024"/>
            <a:ext cx="11629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/>
              <a:t>Retrieved</a:t>
            </a:r>
          </a:p>
          <a:p>
            <a:r>
              <a:rPr lang="en-GB" sz="1400" dirty="0" smtClean="0"/>
              <a:t>Not retrieved</a:t>
            </a:r>
            <a:endParaRPr lang="en-GB" sz="1400" dirty="0"/>
          </a:p>
        </p:txBody>
      </p:sp>
      <p:pic>
        <p:nvPicPr>
          <p:cNvPr id="38" name="Picture 4" descr="https://i.imgur.com/gHgFlsB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7" t="3361" r="73096" b="83034"/>
          <a:stretch/>
        </p:blipFill>
        <p:spPr bwMode="auto">
          <a:xfrm>
            <a:off x="7242484" y="2500177"/>
            <a:ext cx="161924" cy="15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https://i.imgur.com/gHgFlsB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9" t="62128" r="61664" b="24267"/>
          <a:stretch/>
        </p:blipFill>
        <p:spPr bwMode="auto">
          <a:xfrm>
            <a:off x="7238050" y="2715134"/>
            <a:ext cx="161924" cy="15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6468398" y="2344381"/>
            <a:ext cx="2316377" cy="2186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8991599" y="2303838"/>
            <a:ext cx="2934589" cy="2186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6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327</Words>
  <Application>Microsoft Office PowerPoint</Application>
  <PresentationFormat>Widescreen</PresentationFormat>
  <Paragraphs>127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UoB IT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Van Bree (Psychology)</dc:creator>
  <cp:lastModifiedBy>Alexander Van Bree (Psychology)</cp:lastModifiedBy>
  <cp:revision>32</cp:revision>
  <dcterms:created xsi:type="dcterms:W3CDTF">2021-03-07T20:11:14Z</dcterms:created>
  <dcterms:modified xsi:type="dcterms:W3CDTF">2021-03-07T21:45:26Z</dcterms:modified>
</cp:coreProperties>
</file>