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3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2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4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8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"/>
            <a:ext cx="9906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"/>
            <a:ext cx="9906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Van Bree (Psychology)</dc:creator>
  <cp:lastModifiedBy>Alexander Van Bree (Psychology)</cp:lastModifiedBy>
  <cp:revision>2</cp:revision>
  <dcterms:created xsi:type="dcterms:W3CDTF">2021-05-03T16:08:00Z</dcterms:created>
  <dcterms:modified xsi:type="dcterms:W3CDTF">2021-05-03T16:15:39Z</dcterms:modified>
</cp:coreProperties>
</file>