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4" r:id="rId4"/>
    <p:sldId id="285" r:id="rId5"/>
    <p:sldId id="286" r:id="rId6"/>
    <p:sldId id="28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1F0E-4723-42DF-B75E-304430CF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F9A4A-58D2-4ECD-8C8E-92EFD8BD9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531E-2399-4C47-A687-EC2B632A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58A3-F51A-470A-AD02-E8D76874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A2FF-CAB9-4BAD-92B5-93B77EE4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9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59EE-CB14-48C9-83D2-6F3E66FE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BB643-1A60-420C-A14D-1A94E0F37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C0FC-1AA0-4637-B284-2EC91E60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F9FC-D5D8-4116-91FA-19A22A36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EAF7-D396-46A1-B045-7A771B50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25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A2303-66C2-410D-B3FF-2967F1C1B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2608D-C636-412D-9CA4-0C8EEBF53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9F45-B2AF-481A-847D-EDE2448F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CAAF-33E1-48C8-A917-E3A2B32A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8B73-A34C-49B7-84D8-F29CF053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35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1F1C-8B17-454B-9719-2CC4BFE3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2A9F-BF55-4B37-BF7E-9169DF8E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A322-513C-418E-A2F6-DF65ACCC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C402-194C-4BBB-B067-FC231865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AAD6-E568-4516-A4F2-5260E54F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E787-4620-4038-ADBF-19E4F18B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0C758-BCFD-4961-BE55-3CFC97E3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E0B8D-6D9E-4AA6-B72A-22386B0A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9B7DE-DC54-43DF-B99D-024C5605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601E-FB5F-4F19-A48B-E1180E20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4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F4EF-1E10-45A4-A14C-68FA7F33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8171-E472-46C0-8A78-2724BDB54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B64CE-9955-4544-BAF9-F6DE997A8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7F07-7FAA-4538-818E-CAA2F58B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A3EF-85A4-4BC5-968B-3372F30D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29C5-0A0E-4D63-9AFE-EB1EB547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4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1758-3D66-446A-8088-3171350B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C06A-5126-4E23-9878-9CB0AEEC4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65392-327F-4545-AB72-B5A9C9ABA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7AD31-6E77-449A-97F6-12DBE561C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2599B-9543-4640-A0BB-43069051B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B050F-8215-4631-A886-0F9B491F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55779-0742-4BED-AE96-AEBDE79C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BCEAE-080A-43AE-A0B6-ABE3F48B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9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B909-03C5-41D7-81DB-CFF09638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D1662-EA3A-4A55-9CE4-A4A20029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01386-9114-4964-836D-ACD65132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89E03-9EA5-4E7A-83DE-6E32DDA2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8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ACD31-B09E-40AE-B62A-A9F92168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23DD-E588-4B73-963E-45C376A4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03F9-6488-4776-AB2E-9BE0362D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6584-AF28-4230-8872-9D04E305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C62C-8639-4411-9774-9EE7E928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F2B0F-0F03-47E8-81EC-DC96A1B1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57E60-BB04-44E6-A0BE-C03C442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66CC6-2B9B-4D87-8E5B-DCAB08EE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CA2F-16C3-467A-BEBC-713BFAA4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1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C6CF-EB17-4C9D-B170-FF226C17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EFCD1-ADD7-4942-9A0B-B751E05B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97969-091B-4238-A352-AED87D20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13FF5-BC6D-46AA-AD45-42F21CE7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DDC07-7279-4B3D-A828-6A29581B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9BB05-D8D8-48F3-B1D1-64C77B33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5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58AAD-CD87-43C9-B57D-F5DA616A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33AB-E131-47D9-B30C-D18C6D6A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30DA9-78A8-4576-986B-1A358C8F4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B49F3-DFAF-447A-9915-C00B54D3975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36CA-41D0-4560-9637-309A3399D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D2F8-0387-4344-B475-BAA1A134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F0D7-2540-4BDB-AE8E-336699532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29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64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F54466-6B35-440D-BA88-2144EB36475D}"/>
              </a:ext>
            </a:extLst>
          </p:cNvPr>
          <p:cNvSpPr txBox="1"/>
          <p:nvPr/>
        </p:nvSpPr>
        <p:spPr>
          <a:xfrm>
            <a:off x="4687451" y="716742"/>
            <a:ext cx="297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GOLDEN MEAN warping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E9046-6644-4974-8CDF-0E573A87C74F}"/>
              </a:ext>
            </a:extLst>
          </p:cNvPr>
          <p:cNvSpPr txBox="1"/>
          <p:nvPr/>
        </p:nvSpPr>
        <p:spPr>
          <a:xfrm>
            <a:off x="2337655" y="2173402"/>
            <a:ext cx="8167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Warping to each participant’s (alpha * golden mean) [1.618 Hz]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9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F54466-6B35-440D-BA88-2144EB36475D}"/>
              </a:ext>
            </a:extLst>
          </p:cNvPr>
          <p:cNvSpPr txBox="1"/>
          <p:nvPr/>
        </p:nvSpPr>
        <p:spPr>
          <a:xfrm>
            <a:off x="4857572" y="36258"/>
            <a:ext cx="297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GOLDEN MEAN warping</a:t>
            </a:r>
          </a:p>
        </p:txBody>
      </p:sp>
      <p:pic>
        <p:nvPicPr>
          <p:cNvPr id="47" name="Picture 46" descr="Chart, histogram&#10;&#10;Description automatically generated">
            <a:extLst>
              <a:ext uri="{FF2B5EF4-FFF2-40B4-BE49-F238E27FC236}">
                <a16:creationId xmlns:a16="http://schemas.microsoft.com/office/drawing/2014/main" id="{84BB2DCF-D459-467C-9B5E-D2909B8AF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3" r="8654"/>
          <a:stretch/>
        </p:blipFill>
        <p:spPr>
          <a:xfrm>
            <a:off x="82998" y="405590"/>
            <a:ext cx="4145750" cy="3093559"/>
          </a:xfrm>
          <a:prstGeom prst="rect">
            <a:avLst/>
          </a:prstGeom>
        </p:spPr>
      </p:pic>
      <p:pic>
        <p:nvPicPr>
          <p:cNvPr id="49" name="Picture 48" descr="Chart, histogram&#10;&#10;Description automatically generated">
            <a:extLst>
              <a:ext uri="{FF2B5EF4-FFF2-40B4-BE49-F238E27FC236}">
                <a16:creationId xmlns:a16="http://schemas.microsoft.com/office/drawing/2014/main" id="{3CF2B3E7-F6E0-450B-9F11-322C14314B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2" r="8366"/>
          <a:stretch/>
        </p:blipFill>
        <p:spPr>
          <a:xfrm>
            <a:off x="4151439" y="460833"/>
            <a:ext cx="4145750" cy="3176031"/>
          </a:xfrm>
          <a:prstGeom prst="rect">
            <a:avLst/>
          </a:prstGeom>
        </p:spPr>
      </p:pic>
      <p:pic>
        <p:nvPicPr>
          <p:cNvPr id="51" name="Picture 50" descr="Chart, histogram&#10;&#10;Description automatically generated">
            <a:extLst>
              <a:ext uri="{FF2B5EF4-FFF2-40B4-BE49-F238E27FC236}">
                <a16:creationId xmlns:a16="http://schemas.microsoft.com/office/drawing/2014/main" id="{7DF2CE50-42B6-4162-B72D-36909C32D2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9" r="7500"/>
          <a:stretch/>
        </p:blipFill>
        <p:spPr>
          <a:xfrm>
            <a:off x="8219879" y="528629"/>
            <a:ext cx="4001896" cy="2970102"/>
          </a:xfrm>
          <a:prstGeom prst="rect">
            <a:avLst/>
          </a:prstGeom>
        </p:spPr>
      </p:pic>
      <p:pic>
        <p:nvPicPr>
          <p:cNvPr id="53" name="Picture 52" descr="Chart&#10;&#10;Description automatically generated">
            <a:extLst>
              <a:ext uri="{FF2B5EF4-FFF2-40B4-BE49-F238E27FC236}">
                <a16:creationId xmlns:a16="http://schemas.microsoft.com/office/drawing/2014/main" id="{2407C715-EF32-4AD7-A642-5549433AA5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2" t="1412" r="8943"/>
          <a:stretch/>
        </p:blipFill>
        <p:spPr>
          <a:xfrm>
            <a:off x="82998" y="3639407"/>
            <a:ext cx="3959721" cy="3024388"/>
          </a:xfrm>
          <a:prstGeom prst="rect">
            <a:avLst/>
          </a:prstGeom>
        </p:spPr>
      </p:pic>
      <p:pic>
        <p:nvPicPr>
          <p:cNvPr id="55" name="Picture 54" descr="Chart, histogram&#10;&#10;Description automatically generated">
            <a:extLst>
              <a:ext uri="{FF2B5EF4-FFF2-40B4-BE49-F238E27FC236}">
                <a16:creationId xmlns:a16="http://schemas.microsoft.com/office/drawing/2014/main" id="{DBB2C688-1AA0-4B73-9A55-C801445D35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2" r="7693"/>
          <a:stretch/>
        </p:blipFill>
        <p:spPr>
          <a:xfrm>
            <a:off x="4398281" y="3819759"/>
            <a:ext cx="3760634" cy="2844036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D25E200C-E423-4A60-8E6C-6C1EABF370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1" r="8559"/>
          <a:stretch/>
        </p:blipFill>
        <p:spPr>
          <a:xfrm>
            <a:off x="8158915" y="3636864"/>
            <a:ext cx="4001749" cy="30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5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F54466-6B35-440D-BA88-2144EB36475D}"/>
              </a:ext>
            </a:extLst>
          </p:cNvPr>
          <p:cNvSpPr txBox="1"/>
          <p:nvPr/>
        </p:nvSpPr>
        <p:spPr>
          <a:xfrm>
            <a:off x="4857572" y="36258"/>
            <a:ext cx="297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GOLDEN MEAN warping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A7D4F52-B4B9-4DC4-89BE-009F5450C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3" r="8365"/>
          <a:stretch/>
        </p:blipFill>
        <p:spPr>
          <a:xfrm>
            <a:off x="56524" y="405590"/>
            <a:ext cx="3704492" cy="288425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E81F127-0729-4D9C-9174-28EE9AAA8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6" t="-1012" r="7981"/>
          <a:stretch/>
        </p:blipFill>
        <p:spPr>
          <a:xfrm>
            <a:off x="4002391" y="405590"/>
            <a:ext cx="3826533" cy="288425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23FEF12-E171-4E7B-B802-B9B6A8164F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2" r="7596"/>
          <a:stretch/>
        </p:blipFill>
        <p:spPr>
          <a:xfrm>
            <a:off x="8070299" y="401263"/>
            <a:ext cx="3826533" cy="288857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4AA8762-CE39-405B-B76F-E38F5DA637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2" r="8943"/>
          <a:stretch/>
        </p:blipFill>
        <p:spPr>
          <a:xfrm>
            <a:off x="56524" y="3568159"/>
            <a:ext cx="3728532" cy="288857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C80E2F6-9121-4123-8878-047E9F4757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r="8077"/>
          <a:stretch/>
        </p:blipFill>
        <p:spPr>
          <a:xfrm>
            <a:off x="4043870" y="3461287"/>
            <a:ext cx="3993978" cy="2991123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3CEAAF4A-A4EA-4F7D-ACD7-C0283E216F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9" r="7981"/>
          <a:stretch/>
        </p:blipFill>
        <p:spPr>
          <a:xfrm>
            <a:off x="8139407" y="3429000"/>
            <a:ext cx="3993978" cy="29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F54466-6B35-440D-BA88-2144EB36475D}"/>
              </a:ext>
            </a:extLst>
          </p:cNvPr>
          <p:cNvSpPr txBox="1"/>
          <p:nvPr/>
        </p:nvSpPr>
        <p:spPr>
          <a:xfrm>
            <a:off x="4857572" y="36258"/>
            <a:ext cx="297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GOLDEN MEAN warping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9E12413-4E95-4425-81B3-D35A997CD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8" r="7733"/>
          <a:stretch/>
        </p:blipFill>
        <p:spPr>
          <a:xfrm>
            <a:off x="0" y="549253"/>
            <a:ext cx="3965944" cy="294354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8357A04-004C-4221-AA48-44867061A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0" r="7819"/>
          <a:stretch/>
        </p:blipFill>
        <p:spPr>
          <a:xfrm>
            <a:off x="4036643" y="549253"/>
            <a:ext cx="3940064" cy="2943542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E35EE97C-E6F6-437C-9EBB-B491C23B9B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9" r="7385"/>
          <a:stretch/>
        </p:blipFill>
        <p:spPr>
          <a:xfrm>
            <a:off x="8144539" y="654054"/>
            <a:ext cx="3830981" cy="28387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0992B6-1EBE-479C-B90B-875A5DD635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1" r="-1"/>
          <a:stretch/>
        </p:blipFill>
        <p:spPr>
          <a:xfrm>
            <a:off x="4327451" y="3806456"/>
            <a:ext cx="4427881" cy="28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5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16E5DADD-ECFB-4A9D-9EFC-C7A7453DD2A0}"/>
              </a:ext>
            </a:extLst>
          </p:cNvPr>
          <p:cNvSpPr txBox="1">
            <a:spLocks/>
          </p:cNvSpPr>
          <p:nvPr/>
        </p:nvSpPr>
        <p:spPr>
          <a:xfrm>
            <a:off x="7870676" y="1008456"/>
            <a:ext cx="2980079" cy="58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BRAIN TIME 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C79055C-E203-4A59-A19E-3807E2B8E66E}"/>
              </a:ext>
            </a:extLst>
          </p:cNvPr>
          <p:cNvSpPr txBox="1">
            <a:spLocks/>
          </p:cNvSpPr>
          <p:nvPr/>
        </p:nvSpPr>
        <p:spPr>
          <a:xfrm>
            <a:off x="1253828" y="1013537"/>
            <a:ext cx="3224168" cy="58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CLOCK TIME 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F970EF-AC71-4B4C-B452-3377785D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994" y="1716643"/>
            <a:ext cx="6127898" cy="41278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04B846-C661-45AE-81C5-E7970F27E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29"/>
          <a:stretch/>
        </p:blipFill>
        <p:spPr>
          <a:xfrm>
            <a:off x="6192098" y="1716643"/>
            <a:ext cx="6245465" cy="4041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D9E92-3E8E-497F-BC89-2B0B46068178}"/>
              </a:ext>
            </a:extLst>
          </p:cNvPr>
          <p:cNvSpPr txBox="1"/>
          <p:nvPr/>
        </p:nvSpPr>
        <p:spPr>
          <a:xfrm>
            <a:off x="7870676" y="639124"/>
            <a:ext cx="297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GOLDEN MEAN warp</a:t>
            </a:r>
          </a:p>
        </p:txBody>
      </p:sp>
    </p:spTree>
    <p:extLst>
      <p:ext uri="{BB962C8B-B14F-4D97-AF65-F5344CB8AC3E}">
        <p14:creationId xmlns:p14="http://schemas.microsoft.com/office/powerpoint/2010/main" val="66428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BF0B2F3-8B6C-4950-A973-E5DD8CB87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83" t="7286"/>
          <a:stretch/>
        </p:blipFill>
        <p:spPr>
          <a:xfrm>
            <a:off x="0" y="2155227"/>
            <a:ext cx="6639913" cy="3997173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6E5DADD-ECFB-4A9D-9EFC-C7A7453DD2A0}"/>
              </a:ext>
            </a:extLst>
          </p:cNvPr>
          <p:cNvSpPr txBox="1">
            <a:spLocks/>
          </p:cNvSpPr>
          <p:nvPr/>
        </p:nvSpPr>
        <p:spPr>
          <a:xfrm>
            <a:off x="6449441" y="1009380"/>
            <a:ext cx="2980079" cy="8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GOLDEN MEAN warp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BRAIN TIME 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C79055C-E203-4A59-A19E-3807E2B8E66E}"/>
              </a:ext>
            </a:extLst>
          </p:cNvPr>
          <p:cNvSpPr txBox="1">
            <a:spLocks/>
          </p:cNvSpPr>
          <p:nvPr/>
        </p:nvSpPr>
        <p:spPr>
          <a:xfrm>
            <a:off x="130067" y="962636"/>
            <a:ext cx="3224168" cy="87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ALPHA warp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BRAIN TIME 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DAC2918-88B4-4C38-9AD7-E61FF84BCD0B}"/>
              </a:ext>
            </a:extLst>
          </p:cNvPr>
          <p:cNvSpPr txBox="1">
            <a:spLocks/>
          </p:cNvSpPr>
          <p:nvPr/>
        </p:nvSpPr>
        <p:spPr>
          <a:xfrm>
            <a:off x="9429520" y="1028012"/>
            <a:ext cx="2518970" cy="84179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Golden mean = 1 Hz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 = 0.62 Hz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2BA982-C888-4EF0-9440-9933CC389757}"/>
              </a:ext>
            </a:extLst>
          </p:cNvPr>
          <p:cNvGrpSpPr>
            <a:grpSpLocks noChangeAspect="1"/>
          </p:cNvGrpSpPr>
          <p:nvPr/>
        </p:nvGrpSpPr>
        <p:grpSpPr>
          <a:xfrm>
            <a:off x="6254158" y="2155227"/>
            <a:ext cx="6350724" cy="3777183"/>
            <a:chOff x="5335819" y="2074140"/>
            <a:chExt cx="7674177" cy="45643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4E930A5-116D-4143-8E7F-96B2EFA3D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729" t="8101" b="-1"/>
            <a:stretch/>
          </p:blipFill>
          <p:spPr>
            <a:xfrm>
              <a:off x="5335819" y="2074140"/>
              <a:ext cx="7674177" cy="4564325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14EF5-E7C0-4A0A-8688-4DF10B1A0C1A}"/>
                </a:ext>
              </a:extLst>
            </p:cNvPr>
            <p:cNvSpPr/>
            <p:nvPr/>
          </p:nvSpPr>
          <p:spPr>
            <a:xfrm>
              <a:off x="10026502" y="2137144"/>
              <a:ext cx="308344" cy="3955312"/>
            </a:xfrm>
            <a:prstGeom prst="rect">
              <a:avLst/>
            </a:prstGeom>
            <a:solidFill>
              <a:srgbClr val="7030A0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E8A345-00A2-4BEF-BF91-ABA89030D045}"/>
                </a:ext>
              </a:extLst>
            </p:cNvPr>
            <p:cNvSpPr/>
            <p:nvPr/>
          </p:nvSpPr>
          <p:spPr>
            <a:xfrm>
              <a:off x="8477693" y="2137144"/>
              <a:ext cx="308344" cy="3955312"/>
            </a:xfrm>
            <a:prstGeom prst="rect">
              <a:avLst/>
            </a:prstGeom>
            <a:solidFill>
              <a:srgbClr val="548235">
                <a:alpha val="3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45FEAA3-AB45-4BF7-89A8-CE77605E3473}"/>
              </a:ext>
            </a:extLst>
          </p:cNvPr>
          <p:cNvSpPr/>
          <p:nvPr/>
        </p:nvSpPr>
        <p:spPr>
          <a:xfrm>
            <a:off x="2459033" y="2207367"/>
            <a:ext cx="299130" cy="3473050"/>
          </a:xfrm>
          <a:prstGeom prst="rect">
            <a:avLst/>
          </a:prstGeom>
          <a:solidFill>
            <a:srgbClr val="548235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A45B73-A096-4976-9A52-4CF35715E26F}"/>
              </a:ext>
            </a:extLst>
          </p:cNvPr>
          <p:cNvSpPr/>
          <p:nvPr/>
        </p:nvSpPr>
        <p:spPr>
          <a:xfrm>
            <a:off x="3609898" y="2407219"/>
            <a:ext cx="255168" cy="3273198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FAC13B8-2E09-4DED-8B6E-A78B425340FC}"/>
              </a:ext>
            </a:extLst>
          </p:cNvPr>
          <p:cNvSpPr txBox="1">
            <a:spLocks/>
          </p:cNvSpPr>
          <p:nvPr/>
        </p:nvSpPr>
        <p:spPr>
          <a:xfrm>
            <a:off x="3115922" y="962636"/>
            <a:ext cx="2980078" cy="84179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Golden mean = 1.62 Hz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 = 1 Hz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1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Bree (PGR)</dc:creator>
  <cp:lastModifiedBy>Sander van Bree (PGR)</cp:lastModifiedBy>
  <cp:revision>1</cp:revision>
  <dcterms:created xsi:type="dcterms:W3CDTF">2021-04-20T09:15:20Z</dcterms:created>
  <dcterms:modified xsi:type="dcterms:W3CDTF">2021-04-20T09:15:26Z</dcterms:modified>
</cp:coreProperties>
</file>