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3" r:id="rId3"/>
    <p:sldId id="264" r:id="rId4"/>
    <p:sldId id="257" r:id="rId5"/>
    <p:sldId id="265" r:id="rId6"/>
    <p:sldId id="266" r:id="rId7"/>
    <p:sldId id="267" r:id="rId8"/>
    <p:sldId id="258" r:id="rId9"/>
    <p:sldId id="269" r:id="rId10"/>
    <p:sldId id="270" r:id="rId11"/>
    <p:sldId id="259" r:id="rId12"/>
    <p:sldId id="260" r:id="rId13"/>
    <p:sldId id="268" r:id="rId14"/>
    <p:sldId id="261" r:id="rId15"/>
    <p:sldId id="262" r:id="rId16"/>
  </p:sldIdLst>
  <p:sldSz cx="18288000" cy="10287000"/>
  <p:notesSz cx="6858000" cy="9144000"/>
  <p:embeddedFontLst>
    <p:embeddedFont>
      <p:font typeface="Canva Sans Bold"/>
      <p:regular r:id="rId17"/>
    </p:embeddedFont>
    <p:embeddedFont>
      <p:font typeface="Montserrat" panose="00000500000000000000" pitchFamily="2" charset="0"/>
      <p:regular r:id="rId18"/>
      <p:bold r:id="rId19"/>
      <p:italic r:id="rId20"/>
      <p:boldItalic r:id="rId21"/>
    </p:embeddedFont>
    <p:embeddedFont>
      <p:font typeface="Montserrat Classic"/>
      <p:regular r:id="rId22"/>
    </p:embeddedFont>
    <p:embeddedFont>
      <p:font typeface="Montserrat Classic Bold"/>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41A80-DC76-4961-812A-8D9B5E3136E6}" v="69" dt="2024-11-07T16:05:33.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27" y="11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ha Nacharam" userId="bcdd71f184f5d590" providerId="LiveId" clId="{23F41A80-DC76-4961-812A-8D9B5E3136E6}"/>
    <pc:docChg chg="undo custSel addSld delSld modSld sldOrd">
      <pc:chgData name="Nikitha Nacharam" userId="bcdd71f184f5d590" providerId="LiveId" clId="{23F41A80-DC76-4961-812A-8D9B5E3136E6}" dt="2024-11-07T16:12:24.602" v="2231" actId="20577"/>
      <pc:docMkLst>
        <pc:docMk/>
      </pc:docMkLst>
      <pc:sldChg chg="modTransition modAnim">
        <pc:chgData name="Nikitha Nacharam" userId="bcdd71f184f5d590" providerId="LiveId" clId="{23F41A80-DC76-4961-812A-8D9B5E3136E6}" dt="2024-11-06T12:57:57.119" v="574"/>
        <pc:sldMkLst>
          <pc:docMk/>
          <pc:sldMk cId="0" sldId="256"/>
        </pc:sldMkLst>
      </pc:sldChg>
      <pc:sldChg chg="addSp delSp modSp mod modTransition">
        <pc:chgData name="Nikitha Nacharam" userId="bcdd71f184f5d590" providerId="LiveId" clId="{23F41A80-DC76-4961-812A-8D9B5E3136E6}" dt="2024-11-06T12:22:52.380" v="129" actId="22"/>
        <pc:sldMkLst>
          <pc:docMk/>
          <pc:sldMk cId="0" sldId="257"/>
        </pc:sldMkLst>
        <pc:spChg chg="mod">
          <ac:chgData name="Nikitha Nacharam" userId="bcdd71f184f5d590" providerId="LiveId" clId="{23F41A80-DC76-4961-812A-8D9B5E3136E6}" dt="2024-11-05T10:44:55.809" v="30" actId="115"/>
          <ac:spMkLst>
            <pc:docMk/>
            <pc:sldMk cId="0" sldId="257"/>
            <ac:spMk id="15" creationId="{00000000-0000-0000-0000-000000000000}"/>
          </ac:spMkLst>
        </pc:spChg>
        <pc:spChg chg="add del">
          <ac:chgData name="Nikitha Nacharam" userId="bcdd71f184f5d590" providerId="LiveId" clId="{23F41A80-DC76-4961-812A-8D9B5E3136E6}" dt="2024-11-06T12:22:52.380" v="129" actId="22"/>
          <ac:spMkLst>
            <pc:docMk/>
            <pc:sldMk cId="0" sldId="257"/>
            <ac:spMk id="18" creationId="{906B1CC1-7C5F-9996-39F8-648462C38F48}"/>
          </ac:spMkLst>
        </pc:spChg>
      </pc:sldChg>
      <pc:sldChg chg="modSp mod modTransition modAnim">
        <pc:chgData name="Nikitha Nacharam" userId="bcdd71f184f5d590" providerId="LiveId" clId="{23F41A80-DC76-4961-812A-8D9B5E3136E6}" dt="2024-11-06T12:56:43.092" v="560"/>
        <pc:sldMkLst>
          <pc:docMk/>
          <pc:sldMk cId="0" sldId="258"/>
        </pc:sldMkLst>
        <pc:spChg chg="mod">
          <ac:chgData name="Nikitha Nacharam" userId="bcdd71f184f5d590" providerId="LiveId" clId="{23F41A80-DC76-4961-812A-8D9B5E3136E6}" dt="2024-11-06T12:56:37.524" v="559" actId="20577"/>
          <ac:spMkLst>
            <pc:docMk/>
            <pc:sldMk cId="0" sldId="258"/>
            <ac:spMk id="5" creationId="{00000000-0000-0000-0000-000000000000}"/>
          </ac:spMkLst>
        </pc:spChg>
        <pc:spChg chg="mod">
          <ac:chgData name="Nikitha Nacharam" userId="bcdd71f184f5d590" providerId="LiveId" clId="{23F41A80-DC76-4961-812A-8D9B5E3136E6}" dt="2024-11-05T10:44:31.819" v="26" actId="115"/>
          <ac:spMkLst>
            <pc:docMk/>
            <pc:sldMk cId="0" sldId="258"/>
            <ac:spMk id="15" creationId="{00000000-0000-0000-0000-000000000000}"/>
          </ac:spMkLst>
        </pc:spChg>
      </pc:sldChg>
      <pc:sldChg chg="delSp modSp mod modTransition modAnim">
        <pc:chgData name="Nikitha Nacharam" userId="bcdd71f184f5d590" providerId="LiveId" clId="{23F41A80-DC76-4961-812A-8D9B5E3136E6}" dt="2024-11-07T16:04:23.080" v="1542" actId="478"/>
        <pc:sldMkLst>
          <pc:docMk/>
          <pc:sldMk cId="0" sldId="259"/>
        </pc:sldMkLst>
        <pc:spChg chg="mod">
          <ac:chgData name="Nikitha Nacharam" userId="bcdd71f184f5d590" providerId="LiveId" clId="{23F41A80-DC76-4961-812A-8D9B5E3136E6}" dt="2024-11-06T12:52:50.834" v="524" actId="20577"/>
          <ac:spMkLst>
            <pc:docMk/>
            <pc:sldMk cId="0" sldId="259"/>
            <ac:spMk id="5" creationId="{00000000-0000-0000-0000-000000000000}"/>
          </ac:spMkLst>
        </pc:spChg>
        <pc:spChg chg="del">
          <ac:chgData name="Nikitha Nacharam" userId="bcdd71f184f5d590" providerId="LiveId" clId="{23F41A80-DC76-4961-812A-8D9B5E3136E6}" dt="2024-11-07T16:04:23.080" v="1542" actId="478"/>
          <ac:spMkLst>
            <pc:docMk/>
            <pc:sldMk cId="0" sldId="259"/>
            <ac:spMk id="21" creationId="{00000000-0000-0000-0000-000000000000}"/>
          </ac:spMkLst>
        </pc:spChg>
        <pc:spChg chg="mod">
          <ac:chgData name="Nikitha Nacharam" userId="bcdd71f184f5d590" providerId="LiveId" clId="{23F41A80-DC76-4961-812A-8D9B5E3136E6}" dt="2024-11-05T10:47:14.974" v="47" actId="1076"/>
          <ac:spMkLst>
            <pc:docMk/>
            <pc:sldMk cId="0" sldId="259"/>
            <ac:spMk id="24" creationId="{00000000-0000-0000-0000-000000000000}"/>
          </ac:spMkLst>
        </pc:spChg>
      </pc:sldChg>
      <pc:sldChg chg="modSp mod modAnim">
        <pc:chgData name="Nikitha Nacharam" userId="bcdd71f184f5d590" providerId="LiveId" clId="{23F41A80-DC76-4961-812A-8D9B5E3136E6}" dt="2024-11-05T10:47:42.152" v="53"/>
        <pc:sldMkLst>
          <pc:docMk/>
          <pc:sldMk cId="0" sldId="260"/>
        </pc:sldMkLst>
        <pc:spChg chg="mod">
          <ac:chgData name="Nikitha Nacharam" userId="bcdd71f184f5d590" providerId="LiveId" clId="{23F41A80-DC76-4961-812A-8D9B5E3136E6}" dt="2024-11-05T10:45:13.518" v="32" actId="115"/>
          <ac:spMkLst>
            <pc:docMk/>
            <pc:sldMk cId="0" sldId="260"/>
            <ac:spMk id="5" creationId="{00000000-0000-0000-0000-000000000000}"/>
          </ac:spMkLst>
        </pc:spChg>
      </pc:sldChg>
      <pc:sldChg chg="modSp mod modAnim">
        <pc:chgData name="Nikitha Nacharam" userId="bcdd71f184f5d590" providerId="LiveId" clId="{23F41A80-DC76-4961-812A-8D9B5E3136E6}" dt="2024-11-05T10:48:15.958" v="57"/>
        <pc:sldMkLst>
          <pc:docMk/>
          <pc:sldMk cId="0" sldId="261"/>
        </pc:sldMkLst>
        <pc:spChg chg="mod">
          <ac:chgData name="Nikitha Nacharam" userId="bcdd71f184f5d590" providerId="LiveId" clId="{23F41A80-DC76-4961-812A-8D9B5E3136E6}" dt="2024-11-05T10:46:17.051" v="37" actId="14100"/>
          <ac:spMkLst>
            <pc:docMk/>
            <pc:sldMk cId="0" sldId="261"/>
            <ac:spMk id="2" creationId="{00000000-0000-0000-0000-000000000000}"/>
          </ac:spMkLst>
        </pc:spChg>
        <pc:spChg chg="mod">
          <ac:chgData name="Nikitha Nacharam" userId="bcdd71f184f5d590" providerId="LiveId" clId="{23F41A80-DC76-4961-812A-8D9B5E3136E6}" dt="2024-11-05T10:46:13.571" v="36" actId="1076"/>
          <ac:spMkLst>
            <pc:docMk/>
            <pc:sldMk cId="0" sldId="261"/>
            <ac:spMk id="6" creationId="{00000000-0000-0000-0000-000000000000}"/>
          </ac:spMkLst>
        </pc:spChg>
        <pc:grpChg chg="mod">
          <ac:chgData name="Nikitha Nacharam" userId="bcdd71f184f5d590" providerId="LiveId" clId="{23F41A80-DC76-4961-812A-8D9B5E3136E6}" dt="2024-11-05T10:46:21.797" v="38" actId="14100"/>
          <ac:grpSpMkLst>
            <pc:docMk/>
            <pc:sldMk cId="0" sldId="261"/>
            <ac:grpSpMk id="3" creationId="{00000000-0000-0000-0000-000000000000}"/>
          </ac:grpSpMkLst>
        </pc:grpChg>
      </pc:sldChg>
      <pc:sldChg chg="modTransition">
        <pc:chgData name="Nikitha Nacharam" userId="bcdd71f184f5d590" providerId="LiveId" clId="{23F41A80-DC76-4961-812A-8D9B5E3136E6}" dt="2024-11-05T10:48:43.014" v="58"/>
        <pc:sldMkLst>
          <pc:docMk/>
          <pc:sldMk cId="0" sldId="262"/>
        </pc:sldMkLst>
      </pc:sldChg>
      <pc:sldChg chg="delSp modSp add del mod">
        <pc:chgData name="Nikitha Nacharam" userId="bcdd71f184f5d590" providerId="LiveId" clId="{23F41A80-DC76-4961-812A-8D9B5E3136E6}" dt="2024-11-05T10:49:49.233" v="60" actId="47"/>
        <pc:sldMkLst>
          <pc:docMk/>
          <pc:sldMk cId="591747626" sldId="263"/>
        </pc:sldMkLst>
        <pc:spChg chg="del topLvl">
          <ac:chgData name="Nikitha Nacharam" userId="bcdd71f184f5d590" providerId="LiveId" clId="{23F41A80-DC76-4961-812A-8D9B5E3136E6}" dt="2024-11-05T10:43:55.958" v="5" actId="478"/>
          <ac:spMkLst>
            <pc:docMk/>
            <pc:sldMk cId="591747626" sldId="263"/>
            <ac:spMk id="7" creationId="{1CADACEB-1C81-541F-C06D-E108D3CF5DA7}"/>
          </ac:spMkLst>
        </pc:spChg>
        <pc:spChg chg="del topLvl">
          <ac:chgData name="Nikitha Nacharam" userId="bcdd71f184f5d590" providerId="LiveId" clId="{23F41A80-DC76-4961-812A-8D9B5E3136E6}" dt="2024-11-05T10:43:54.631" v="4" actId="478"/>
          <ac:spMkLst>
            <pc:docMk/>
            <pc:sldMk cId="591747626" sldId="263"/>
            <ac:spMk id="8" creationId="{320D078F-EC67-1B8D-82F7-AE98B4ECB939}"/>
          </ac:spMkLst>
        </pc:spChg>
        <pc:spChg chg="del">
          <ac:chgData name="Nikitha Nacharam" userId="bcdd71f184f5d590" providerId="LiveId" clId="{23F41A80-DC76-4961-812A-8D9B5E3136E6}" dt="2024-11-05T10:43:45.613" v="1" actId="478"/>
          <ac:spMkLst>
            <pc:docMk/>
            <pc:sldMk cId="591747626" sldId="263"/>
            <ac:spMk id="10" creationId="{02BE26F3-7FEC-8ECF-98C8-D2265B9D1B87}"/>
          </ac:spMkLst>
        </pc:spChg>
        <pc:spChg chg="mod">
          <ac:chgData name="Nikitha Nacharam" userId="bcdd71f184f5d590" providerId="LiveId" clId="{23F41A80-DC76-4961-812A-8D9B5E3136E6}" dt="2024-11-05T10:44:51.750" v="29" actId="115"/>
          <ac:spMkLst>
            <pc:docMk/>
            <pc:sldMk cId="591747626" sldId="263"/>
            <ac:spMk id="11" creationId="{55F9C2B7-BC69-CA53-91C6-9A771F7AF1FC}"/>
          </ac:spMkLst>
        </pc:spChg>
        <pc:spChg chg="del">
          <ac:chgData name="Nikitha Nacharam" userId="bcdd71f184f5d590" providerId="LiveId" clId="{23F41A80-DC76-4961-812A-8D9B5E3136E6}" dt="2024-11-05T10:43:52.043" v="3" actId="478"/>
          <ac:spMkLst>
            <pc:docMk/>
            <pc:sldMk cId="591747626" sldId="263"/>
            <ac:spMk id="12" creationId="{36202106-7418-19D8-E190-1F302E236FB5}"/>
          </ac:spMkLst>
        </pc:spChg>
        <pc:spChg chg="del">
          <ac:chgData name="Nikitha Nacharam" userId="bcdd71f184f5d590" providerId="LiveId" clId="{23F41A80-DC76-4961-812A-8D9B5E3136E6}" dt="2024-11-05T10:43:47.945" v="2" actId="478"/>
          <ac:spMkLst>
            <pc:docMk/>
            <pc:sldMk cId="591747626" sldId="263"/>
            <ac:spMk id="13" creationId="{33201593-5C5B-2819-E902-6F6C384B1378}"/>
          </ac:spMkLst>
        </pc:spChg>
        <pc:grpChg chg="del">
          <ac:chgData name="Nikitha Nacharam" userId="bcdd71f184f5d590" providerId="LiveId" clId="{23F41A80-DC76-4961-812A-8D9B5E3136E6}" dt="2024-11-05T10:43:54.631" v="4" actId="478"/>
          <ac:grpSpMkLst>
            <pc:docMk/>
            <pc:sldMk cId="591747626" sldId="263"/>
            <ac:grpSpMk id="6" creationId="{8D06572A-871F-F447-A2E6-EFF242ED6BA2}"/>
          </ac:grpSpMkLst>
        </pc:grpChg>
      </pc:sldChg>
      <pc:sldChg chg="new del">
        <pc:chgData name="Nikitha Nacharam" userId="bcdd71f184f5d590" providerId="LiveId" clId="{23F41A80-DC76-4961-812A-8D9B5E3136E6}" dt="2024-11-06T12:16:57.122" v="62" actId="680"/>
        <pc:sldMkLst>
          <pc:docMk/>
          <pc:sldMk cId="1478315107" sldId="263"/>
        </pc:sldMkLst>
      </pc:sldChg>
      <pc:sldChg chg="modSp add mod ord modTransition modAnim">
        <pc:chgData name="Nikitha Nacharam" userId="bcdd71f184f5d590" providerId="LiveId" clId="{23F41A80-DC76-4961-812A-8D9B5E3136E6}" dt="2024-11-06T12:57:28.522" v="569"/>
        <pc:sldMkLst>
          <pc:docMk/>
          <pc:sldMk cId="1972192439" sldId="263"/>
        </pc:sldMkLst>
        <pc:spChg chg="mod">
          <ac:chgData name="Nikitha Nacharam" userId="bcdd71f184f5d590" providerId="LiveId" clId="{23F41A80-DC76-4961-812A-8D9B5E3136E6}" dt="2024-11-06T12:57:24.998" v="568" actId="1076"/>
          <ac:spMkLst>
            <pc:docMk/>
            <pc:sldMk cId="1972192439" sldId="263"/>
            <ac:spMk id="5" creationId="{AA0BDD19-963B-6C58-2058-C42412FDA9D2}"/>
          </ac:spMkLst>
        </pc:spChg>
        <pc:spChg chg="mod">
          <ac:chgData name="Nikitha Nacharam" userId="bcdd71f184f5d590" providerId="LiveId" clId="{23F41A80-DC76-4961-812A-8D9B5E3136E6}" dt="2024-11-06T12:57:21.462" v="567" actId="1076"/>
          <ac:spMkLst>
            <pc:docMk/>
            <pc:sldMk cId="1972192439" sldId="263"/>
            <ac:spMk id="15" creationId="{129D377C-50D2-1260-DE7D-205D99787F4F}"/>
          </ac:spMkLst>
        </pc:spChg>
      </pc:sldChg>
      <pc:sldChg chg="modSp add mod ord modAnim">
        <pc:chgData name="Nikitha Nacharam" userId="bcdd71f184f5d590" providerId="LiveId" clId="{23F41A80-DC76-4961-812A-8D9B5E3136E6}" dt="2024-11-06T12:57:13.295" v="566"/>
        <pc:sldMkLst>
          <pc:docMk/>
          <pc:sldMk cId="3000292499" sldId="264"/>
        </pc:sldMkLst>
        <pc:spChg chg="mod">
          <ac:chgData name="Nikitha Nacharam" userId="bcdd71f184f5d590" providerId="LiveId" clId="{23F41A80-DC76-4961-812A-8D9B5E3136E6}" dt="2024-11-06T12:57:09.223" v="564" actId="1076"/>
          <ac:spMkLst>
            <pc:docMk/>
            <pc:sldMk cId="3000292499" sldId="264"/>
            <ac:spMk id="5" creationId="{B014BC21-F4D5-DC79-1ACF-B35789F0A5C0}"/>
          </ac:spMkLst>
        </pc:spChg>
        <pc:spChg chg="mod">
          <ac:chgData name="Nikitha Nacharam" userId="bcdd71f184f5d590" providerId="LiveId" clId="{23F41A80-DC76-4961-812A-8D9B5E3136E6}" dt="2024-11-06T12:57:04.418" v="563" actId="1076"/>
          <ac:spMkLst>
            <pc:docMk/>
            <pc:sldMk cId="3000292499" sldId="264"/>
            <ac:spMk id="15" creationId="{CF946995-5AA3-2D50-4488-E1D83E6C0570}"/>
          </ac:spMkLst>
        </pc:spChg>
      </pc:sldChg>
      <pc:sldChg chg="addSp delSp modSp add mod modAnim">
        <pc:chgData name="Nikitha Nacharam" userId="bcdd71f184f5d590" providerId="LiveId" clId="{23F41A80-DC76-4961-812A-8D9B5E3136E6}" dt="2024-11-06T12:55:53.001" v="549"/>
        <pc:sldMkLst>
          <pc:docMk/>
          <pc:sldMk cId="2463705057" sldId="265"/>
        </pc:sldMkLst>
        <pc:spChg chg="del mod">
          <ac:chgData name="Nikitha Nacharam" userId="bcdd71f184f5d590" providerId="LiveId" clId="{23F41A80-DC76-4961-812A-8D9B5E3136E6}" dt="2024-11-06T12:23:57.588" v="149"/>
          <ac:spMkLst>
            <pc:docMk/>
            <pc:sldMk cId="2463705057" sldId="265"/>
            <ac:spMk id="5" creationId="{A12D8FFB-593C-8DB7-6A55-5A5BDD6BDD21}"/>
          </ac:spMkLst>
        </pc:spChg>
        <pc:spChg chg="mod">
          <ac:chgData name="Nikitha Nacharam" userId="bcdd71f184f5d590" providerId="LiveId" clId="{23F41A80-DC76-4961-812A-8D9B5E3136E6}" dt="2024-11-06T12:43:46.019" v="413" actId="1076"/>
          <ac:spMkLst>
            <pc:docMk/>
            <pc:sldMk cId="2463705057" sldId="265"/>
            <ac:spMk id="15" creationId="{426DD1C1-E216-5F7C-4E57-266B51366D71}"/>
          </ac:spMkLst>
        </pc:spChg>
        <pc:picChg chg="add mod">
          <ac:chgData name="Nikitha Nacharam" userId="bcdd71f184f5d590" providerId="LiveId" clId="{23F41A80-DC76-4961-812A-8D9B5E3136E6}" dt="2024-11-06T12:43:49.090" v="414" actId="1076"/>
          <ac:picMkLst>
            <pc:docMk/>
            <pc:sldMk cId="2463705057" sldId="265"/>
            <ac:picMk id="17" creationId="{74E4FE69-4852-E982-37B8-04CAD327B1C0}"/>
          </ac:picMkLst>
        </pc:picChg>
        <pc:picChg chg="add del">
          <ac:chgData name="Nikitha Nacharam" userId="bcdd71f184f5d590" providerId="LiveId" clId="{23F41A80-DC76-4961-812A-8D9B5E3136E6}" dt="2024-11-06T12:25:00.892" v="166" actId="22"/>
          <ac:picMkLst>
            <pc:docMk/>
            <pc:sldMk cId="2463705057" sldId="265"/>
            <ac:picMk id="19" creationId="{9592AA87-8354-20B6-3230-C9BB6A25DD11}"/>
          </ac:picMkLst>
        </pc:picChg>
      </pc:sldChg>
      <pc:sldChg chg="addSp delSp modSp add mod modClrScheme modAnim chgLayout">
        <pc:chgData name="Nikitha Nacharam" userId="bcdd71f184f5d590" providerId="LiveId" clId="{23F41A80-DC76-4961-812A-8D9B5E3136E6}" dt="2024-11-06T12:56:02.752" v="551"/>
        <pc:sldMkLst>
          <pc:docMk/>
          <pc:sldMk cId="1260722856" sldId="266"/>
        </pc:sldMkLst>
        <pc:spChg chg="mod">
          <ac:chgData name="Nikitha Nacharam" userId="bcdd71f184f5d590" providerId="LiveId" clId="{23F41A80-DC76-4961-812A-8D9B5E3136E6}" dt="2024-11-06T12:28:39.952" v="209" actId="1076"/>
          <ac:spMkLst>
            <pc:docMk/>
            <pc:sldMk cId="1260722856" sldId="266"/>
            <ac:spMk id="15" creationId="{DFB16503-7E55-55CA-CD65-A8A32CF6E93B}"/>
          </ac:spMkLst>
        </pc:spChg>
        <pc:spChg chg="add del mod ord">
          <ac:chgData name="Nikitha Nacharam" userId="bcdd71f184f5d590" providerId="LiveId" clId="{23F41A80-DC76-4961-812A-8D9B5E3136E6}" dt="2024-11-06T12:29:46.210" v="216" actId="478"/>
          <ac:spMkLst>
            <pc:docMk/>
            <pc:sldMk cId="1260722856" sldId="266"/>
            <ac:spMk id="24" creationId="{BEAA03BF-0A71-7AE4-57F6-010B1F09894D}"/>
          </ac:spMkLst>
        </pc:spChg>
        <pc:spChg chg="add mod ord">
          <ac:chgData name="Nikitha Nacharam" userId="bcdd71f184f5d590" providerId="LiveId" clId="{23F41A80-DC76-4961-812A-8D9B5E3136E6}" dt="2024-11-06T12:34:23.780" v="393" actId="113"/>
          <ac:spMkLst>
            <pc:docMk/>
            <pc:sldMk cId="1260722856" sldId="266"/>
            <ac:spMk id="25" creationId="{665A39B1-276B-9E5E-9F94-F22ED42BF2E4}"/>
          </ac:spMkLst>
        </pc:spChg>
        <pc:picChg chg="add del mod">
          <ac:chgData name="Nikitha Nacharam" userId="bcdd71f184f5d590" providerId="LiveId" clId="{23F41A80-DC76-4961-812A-8D9B5E3136E6}" dt="2024-11-06T12:25:57.456" v="188" actId="478"/>
          <ac:picMkLst>
            <pc:docMk/>
            <pc:sldMk cId="1260722856" sldId="266"/>
            <ac:picMk id="16" creationId="{22090F5F-3135-452E-03C1-9E383CED4186}"/>
          </ac:picMkLst>
        </pc:picChg>
        <pc:picChg chg="add del">
          <ac:chgData name="Nikitha Nacharam" userId="bcdd71f184f5d590" providerId="LiveId" clId="{23F41A80-DC76-4961-812A-8D9B5E3136E6}" dt="2024-11-06T12:25:44.097" v="182" actId="478"/>
          <ac:picMkLst>
            <pc:docMk/>
            <pc:sldMk cId="1260722856" sldId="266"/>
            <ac:picMk id="17" creationId="{378F7842-7407-7688-8A8F-FFD95D95BE9F}"/>
          </ac:picMkLst>
        </pc:picChg>
        <pc:picChg chg="add del mod">
          <ac:chgData name="Nikitha Nacharam" userId="bcdd71f184f5d590" providerId="LiveId" clId="{23F41A80-DC76-4961-812A-8D9B5E3136E6}" dt="2024-11-06T12:27:56.525" v="200" actId="478"/>
          <ac:picMkLst>
            <pc:docMk/>
            <pc:sldMk cId="1260722856" sldId="266"/>
            <ac:picMk id="19" creationId="{E4CF8D19-6BF7-51A7-5A40-CA0DBD7811EE}"/>
          </ac:picMkLst>
        </pc:picChg>
        <pc:picChg chg="add mod">
          <ac:chgData name="Nikitha Nacharam" userId="bcdd71f184f5d590" providerId="LiveId" clId="{23F41A80-DC76-4961-812A-8D9B5E3136E6}" dt="2024-11-06T12:29:52.832" v="217" actId="1076"/>
          <ac:picMkLst>
            <pc:docMk/>
            <pc:sldMk cId="1260722856" sldId="266"/>
            <ac:picMk id="21" creationId="{47AEC7DD-113C-6780-A829-64FE4163CECE}"/>
          </ac:picMkLst>
        </pc:picChg>
        <pc:picChg chg="add del">
          <ac:chgData name="Nikitha Nacharam" userId="bcdd71f184f5d590" providerId="LiveId" clId="{23F41A80-DC76-4961-812A-8D9B5E3136E6}" dt="2024-11-06T12:29:00.191" v="212" actId="22"/>
          <ac:picMkLst>
            <pc:docMk/>
            <pc:sldMk cId="1260722856" sldId="266"/>
            <ac:picMk id="23" creationId="{93A92A7D-E5A3-6178-3BA0-77A331687C3E}"/>
          </ac:picMkLst>
        </pc:picChg>
      </pc:sldChg>
      <pc:sldChg chg="addSp delSp modSp add mod modAnim">
        <pc:chgData name="Nikitha Nacharam" userId="bcdd71f184f5d590" providerId="LiveId" clId="{23F41A80-DC76-4961-812A-8D9B5E3136E6}" dt="2024-11-06T12:56:09.603" v="552"/>
        <pc:sldMkLst>
          <pc:docMk/>
          <pc:sldMk cId="3848859400" sldId="267"/>
        </pc:sldMkLst>
        <pc:spChg chg="mod">
          <ac:chgData name="Nikitha Nacharam" userId="bcdd71f184f5d590" providerId="LiveId" clId="{23F41A80-DC76-4961-812A-8D9B5E3136E6}" dt="2024-11-06T12:42:47.815" v="404" actId="20577"/>
          <ac:spMkLst>
            <pc:docMk/>
            <pc:sldMk cId="3848859400" sldId="267"/>
            <ac:spMk id="15" creationId="{CECA9140-A0CE-90D9-4D21-FE37A2691AEB}"/>
          </ac:spMkLst>
        </pc:spChg>
        <pc:spChg chg="mod">
          <ac:chgData name="Nikitha Nacharam" userId="bcdd71f184f5d590" providerId="LiveId" clId="{23F41A80-DC76-4961-812A-8D9B5E3136E6}" dt="2024-11-06T12:44:09.843" v="417" actId="5793"/>
          <ac:spMkLst>
            <pc:docMk/>
            <pc:sldMk cId="3848859400" sldId="267"/>
            <ac:spMk id="25" creationId="{C6FF2541-954E-ACFC-3806-1A38FA6D9E49}"/>
          </ac:spMkLst>
        </pc:spChg>
        <pc:picChg chg="add mod">
          <ac:chgData name="Nikitha Nacharam" userId="bcdd71f184f5d590" providerId="LiveId" clId="{23F41A80-DC76-4961-812A-8D9B5E3136E6}" dt="2024-11-06T12:43:30.102" v="412" actId="1076"/>
          <ac:picMkLst>
            <pc:docMk/>
            <pc:sldMk cId="3848859400" sldId="267"/>
            <ac:picMk id="16" creationId="{23248427-A68B-8390-366D-F39BB00E7D8E}"/>
          </ac:picMkLst>
        </pc:picChg>
        <pc:picChg chg="del">
          <ac:chgData name="Nikitha Nacharam" userId="bcdd71f184f5d590" providerId="LiveId" clId="{23F41A80-DC76-4961-812A-8D9B5E3136E6}" dt="2024-11-06T12:42:52.461" v="405" actId="478"/>
          <ac:picMkLst>
            <pc:docMk/>
            <pc:sldMk cId="3848859400" sldId="267"/>
            <ac:picMk id="21" creationId="{3736118F-3A15-D793-9278-89BBAA287F78}"/>
          </ac:picMkLst>
        </pc:picChg>
      </pc:sldChg>
      <pc:sldChg chg="addSp delSp modSp add mod delAnim modAnim">
        <pc:chgData name="Nikitha Nacharam" userId="bcdd71f184f5d590" providerId="LiveId" clId="{23F41A80-DC76-4961-812A-8D9B5E3136E6}" dt="2024-11-06T12:54:26.160" v="535"/>
        <pc:sldMkLst>
          <pc:docMk/>
          <pc:sldMk cId="483689957" sldId="268"/>
        </pc:sldMkLst>
        <pc:spChg chg="del">
          <ac:chgData name="Nikitha Nacharam" userId="bcdd71f184f5d590" providerId="LiveId" clId="{23F41A80-DC76-4961-812A-8D9B5E3136E6}" dt="2024-11-06T12:45:08.685" v="419" actId="478"/>
          <ac:spMkLst>
            <pc:docMk/>
            <pc:sldMk cId="483689957" sldId="268"/>
            <ac:spMk id="2" creationId="{5BA1127C-7B82-CD83-5A53-2965DD35318B}"/>
          </ac:spMkLst>
        </pc:spChg>
        <pc:spChg chg="mod">
          <ac:chgData name="Nikitha Nacharam" userId="bcdd71f184f5d590" providerId="LiveId" clId="{23F41A80-DC76-4961-812A-8D9B5E3136E6}" dt="2024-11-06T12:46:37.116" v="442" actId="14100"/>
          <ac:spMkLst>
            <pc:docMk/>
            <pc:sldMk cId="483689957" sldId="268"/>
            <ac:spMk id="6" creationId="{8DB5DDFF-75EE-25F3-A74B-D8B8CC3232C3}"/>
          </ac:spMkLst>
        </pc:spChg>
        <pc:picChg chg="add mod">
          <ac:chgData name="Nikitha Nacharam" userId="bcdd71f184f5d590" providerId="LiveId" clId="{23F41A80-DC76-4961-812A-8D9B5E3136E6}" dt="2024-11-06T12:50:56.364" v="486" actId="1076"/>
          <ac:picMkLst>
            <pc:docMk/>
            <pc:sldMk cId="483689957" sldId="268"/>
            <ac:picMk id="8" creationId="{7089C7B1-40CC-1A51-A876-129ADC61EB92}"/>
          </ac:picMkLst>
        </pc:picChg>
        <pc:picChg chg="add mod">
          <ac:chgData name="Nikitha Nacharam" userId="bcdd71f184f5d590" providerId="LiveId" clId="{23F41A80-DC76-4961-812A-8D9B5E3136E6}" dt="2024-11-06T12:50:59.994" v="487" actId="1076"/>
          <ac:picMkLst>
            <pc:docMk/>
            <pc:sldMk cId="483689957" sldId="268"/>
            <ac:picMk id="10" creationId="{FDE701CE-CB67-988D-20B5-2382AD2D117F}"/>
          </ac:picMkLst>
        </pc:picChg>
        <pc:picChg chg="add mod">
          <ac:chgData name="Nikitha Nacharam" userId="bcdd71f184f5d590" providerId="LiveId" clId="{23F41A80-DC76-4961-812A-8D9B5E3136E6}" dt="2024-11-06T12:50:47.308" v="484" actId="14100"/>
          <ac:picMkLst>
            <pc:docMk/>
            <pc:sldMk cId="483689957" sldId="268"/>
            <ac:picMk id="12" creationId="{A201807F-1188-14D3-7B4C-40207DB4D8F5}"/>
          </ac:picMkLst>
        </pc:picChg>
        <pc:picChg chg="add mod">
          <ac:chgData name="Nikitha Nacharam" userId="bcdd71f184f5d590" providerId="LiveId" clId="{23F41A80-DC76-4961-812A-8D9B5E3136E6}" dt="2024-11-06T12:51:07.252" v="489" actId="1076"/>
          <ac:picMkLst>
            <pc:docMk/>
            <pc:sldMk cId="483689957" sldId="268"/>
            <ac:picMk id="14" creationId="{97FA7908-D521-F6CD-234C-AC59F18BEFA3}"/>
          </ac:picMkLst>
        </pc:picChg>
      </pc:sldChg>
      <pc:sldChg chg="delSp modSp add mod delAnim">
        <pc:chgData name="Nikitha Nacharam" userId="bcdd71f184f5d590" providerId="LiveId" clId="{23F41A80-DC76-4961-812A-8D9B5E3136E6}" dt="2024-11-07T16:08:31.674" v="1771" actId="20577"/>
        <pc:sldMkLst>
          <pc:docMk/>
          <pc:sldMk cId="1294666216" sldId="269"/>
        </pc:sldMkLst>
        <pc:spChg chg="mod">
          <ac:chgData name="Nikitha Nacharam" userId="bcdd71f184f5d590" providerId="LiveId" clId="{23F41A80-DC76-4961-812A-8D9B5E3136E6}" dt="2024-11-06T12:59:59.456" v="596" actId="20577"/>
          <ac:spMkLst>
            <pc:docMk/>
            <pc:sldMk cId="1294666216" sldId="269"/>
            <ac:spMk id="5" creationId="{824AB79C-F7AF-5F4A-D6FF-DC43B37E6FF2}"/>
          </ac:spMkLst>
        </pc:spChg>
        <pc:spChg chg="mod">
          <ac:chgData name="Nikitha Nacharam" userId="bcdd71f184f5d590" providerId="LiveId" clId="{23F41A80-DC76-4961-812A-8D9B5E3136E6}" dt="2024-11-06T13:02:40.382" v="599" actId="20577"/>
          <ac:spMkLst>
            <pc:docMk/>
            <pc:sldMk cId="1294666216" sldId="269"/>
            <ac:spMk id="9" creationId="{0D0058A4-076B-C8A0-EA5B-D5AB60A4FFB2}"/>
          </ac:spMkLst>
        </pc:spChg>
        <pc:spChg chg="del topLvl">
          <ac:chgData name="Nikitha Nacharam" userId="bcdd71f184f5d590" providerId="LiveId" clId="{23F41A80-DC76-4961-812A-8D9B5E3136E6}" dt="2024-11-06T13:03:13.044" v="627" actId="478"/>
          <ac:spMkLst>
            <pc:docMk/>
            <pc:sldMk cId="1294666216" sldId="269"/>
            <ac:spMk id="11" creationId="{8CA85684-1A30-36F7-55B0-F6CB2974D235}"/>
          </ac:spMkLst>
        </pc:spChg>
        <pc:spChg chg="mod topLvl">
          <ac:chgData name="Nikitha Nacharam" userId="bcdd71f184f5d590" providerId="LiveId" clId="{23F41A80-DC76-4961-812A-8D9B5E3136E6}" dt="2024-11-07T16:08:31.674" v="1771" actId="20577"/>
          <ac:spMkLst>
            <pc:docMk/>
            <pc:sldMk cId="1294666216" sldId="269"/>
            <ac:spMk id="12" creationId="{6FA91830-9772-0996-182E-944E66374E6A}"/>
          </ac:spMkLst>
        </pc:spChg>
        <pc:spChg chg="mod">
          <ac:chgData name="Nikitha Nacharam" userId="bcdd71f184f5d590" providerId="LiveId" clId="{23F41A80-DC76-4961-812A-8D9B5E3136E6}" dt="2024-11-06T13:02:52.118" v="603" actId="20577"/>
          <ac:spMkLst>
            <pc:docMk/>
            <pc:sldMk cId="1294666216" sldId="269"/>
            <ac:spMk id="15" creationId="{FF3FC1A5-6BEA-86CD-E2DA-AEB89D92D041}"/>
          </ac:spMkLst>
        </pc:spChg>
        <pc:spChg chg="del mod topLvl">
          <ac:chgData name="Nikitha Nacharam" userId="bcdd71f184f5d590" providerId="LiveId" clId="{23F41A80-DC76-4961-812A-8D9B5E3136E6}" dt="2024-11-06T13:03:02.415" v="623" actId="478"/>
          <ac:spMkLst>
            <pc:docMk/>
            <pc:sldMk cId="1294666216" sldId="269"/>
            <ac:spMk id="17" creationId="{81E4E07D-CCBA-0E25-8E30-26F10A044D68}"/>
          </ac:spMkLst>
        </pc:spChg>
        <pc:spChg chg="mod topLvl">
          <ac:chgData name="Nikitha Nacharam" userId="bcdd71f184f5d590" providerId="LiveId" clId="{23F41A80-DC76-4961-812A-8D9B5E3136E6}" dt="2024-11-06T13:03:02.415" v="623" actId="478"/>
          <ac:spMkLst>
            <pc:docMk/>
            <pc:sldMk cId="1294666216" sldId="269"/>
            <ac:spMk id="18" creationId="{253D7D51-434E-19C8-9151-21860CA1A1BC}"/>
          </ac:spMkLst>
        </pc:spChg>
        <pc:spChg chg="del">
          <ac:chgData name="Nikitha Nacharam" userId="bcdd71f184f5d590" providerId="LiveId" clId="{23F41A80-DC76-4961-812A-8D9B5E3136E6}" dt="2024-11-06T13:02:45.256" v="600" actId="478"/>
          <ac:spMkLst>
            <pc:docMk/>
            <pc:sldMk cId="1294666216" sldId="269"/>
            <ac:spMk id="20" creationId="{C986C488-287A-867F-5FF6-EF4EB534A9BB}"/>
          </ac:spMkLst>
        </pc:spChg>
        <pc:spChg chg="del">
          <ac:chgData name="Nikitha Nacharam" userId="bcdd71f184f5d590" providerId="LiveId" clId="{23F41A80-DC76-4961-812A-8D9B5E3136E6}" dt="2024-11-07T16:04:31.844" v="1543" actId="478"/>
          <ac:spMkLst>
            <pc:docMk/>
            <pc:sldMk cId="1294666216" sldId="269"/>
            <ac:spMk id="21" creationId="{E3BB9996-BD4E-6921-A10E-5BE92C87F698}"/>
          </ac:spMkLst>
        </pc:spChg>
        <pc:spChg chg="del">
          <ac:chgData name="Nikitha Nacharam" userId="bcdd71f184f5d590" providerId="LiveId" clId="{23F41A80-DC76-4961-812A-8D9B5E3136E6}" dt="2024-11-06T13:02:48.156" v="601" actId="478"/>
          <ac:spMkLst>
            <pc:docMk/>
            <pc:sldMk cId="1294666216" sldId="269"/>
            <ac:spMk id="22" creationId="{FDB54A16-7805-2A3C-37BC-B86C71880825}"/>
          </ac:spMkLst>
        </pc:spChg>
        <pc:spChg chg="del">
          <ac:chgData name="Nikitha Nacharam" userId="bcdd71f184f5d590" providerId="LiveId" clId="{23F41A80-DC76-4961-812A-8D9B5E3136E6}" dt="2024-11-06T13:02:53.622" v="604" actId="478"/>
          <ac:spMkLst>
            <pc:docMk/>
            <pc:sldMk cId="1294666216" sldId="269"/>
            <ac:spMk id="23" creationId="{AABFB2D1-E2B1-EF28-6AC9-2ED6226E6ED8}"/>
          </ac:spMkLst>
        </pc:spChg>
        <pc:spChg chg="del">
          <ac:chgData name="Nikitha Nacharam" userId="bcdd71f184f5d590" providerId="LiveId" clId="{23F41A80-DC76-4961-812A-8D9B5E3136E6}" dt="2024-11-06T13:02:55.299" v="605" actId="478"/>
          <ac:spMkLst>
            <pc:docMk/>
            <pc:sldMk cId="1294666216" sldId="269"/>
            <ac:spMk id="24" creationId="{610FD3F9-4E3A-B101-C37E-40D4D23B66B1}"/>
          </ac:spMkLst>
        </pc:spChg>
        <pc:grpChg chg="mod">
          <ac:chgData name="Nikitha Nacharam" userId="bcdd71f184f5d590" providerId="LiveId" clId="{23F41A80-DC76-4961-812A-8D9B5E3136E6}" dt="2024-11-07T16:04:35.197" v="1544" actId="1076"/>
          <ac:grpSpMkLst>
            <pc:docMk/>
            <pc:sldMk cId="1294666216" sldId="269"/>
            <ac:grpSpMk id="2" creationId="{2344EF89-01EC-39C4-7071-59DD9BE9046A}"/>
          </ac:grpSpMkLst>
        </pc:grpChg>
        <pc:grpChg chg="del">
          <ac:chgData name="Nikitha Nacharam" userId="bcdd71f184f5d590" providerId="LiveId" clId="{23F41A80-DC76-4961-812A-8D9B5E3136E6}" dt="2024-11-06T13:03:14.720" v="628" actId="478"/>
          <ac:grpSpMkLst>
            <pc:docMk/>
            <pc:sldMk cId="1294666216" sldId="269"/>
            <ac:grpSpMk id="7" creationId="{85A3B913-86AD-6BD8-8C6D-35A7CC8C5038}"/>
          </ac:grpSpMkLst>
        </pc:grpChg>
        <pc:grpChg chg="del mod">
          <ac:chgData name="Nikitha Nacharam" userId="bcdd71f184f5d590" providerId="LiveId" clId="{23F41A80-DC76-4961-812A-8D9B5E3136E6}" dt="2024-11-06T13:03:13.044" v="627" actId="478"/>
          <ac:grpSpMkLst>
            <pc:docMk/>
            <pc:sldMk cId="1294666216" sldId="269"/>
            <ac:grpSpMk id="10" creationId="{6BCD51EA-86FD-44D9-419B-982077D573E9}"/>
          </ac:grpSpMkLst>
        </pc:grpChg>
        <pc:grpChg chg="del">
          <ac:chgData name="Nikitha Nacharam" userId="bcdd71f184f5d590" providerId="LiveId" clId="{23F41A80-DC76-4961-812A-8D9B5E3136E6}" dt="2024-11-06T13:03:08.287" v="624" actId="478"/>
          <ac:grpSpMkLst>
            <pc:docMk/>
            <pc:sldMk cId="1294666216" sldId="269"/>
            <ac:grpSpMk id="13" creationId="{45F46378-B560-371A-717D-7FEE0E24A0BA}"/>
          </ac:grpSpMkLst>
        </pc:grpChg>
        <pc:grpChg chg="del">
          <ac:chgData name="Nikitha Nacharam" userId="bcdd71f184f5d590" providerId="LiveId" clId="{23F41A80-DC76-4961-812A-8D9B5E3136E6}" dt="2024-11-06T13:03:02.415" v="623" actId="478"/>
          <ac:grpSpMkLst>
            <pc:docMk/>
            <pc:sldMk cId="1294666216" sldId="269"/>
            <ac:grpSpMk id="16" creationId="{174B2D9B-D512-FF47-C818-9028EC9C50A0}"/>
          </ac:grpSpMkLst>
        </pc:grpChg>
      </pc:sldChg>
      <pc:sldChg chg="modSp add mod">
        <pc:chgData name="Nikitha Nacharam" userId="bcdd71f184f5d590" providerId="LiveId" clId="{23F41A80-DC76-4961-812A-8D9B5E3136E6}" dt="2024-11-07T16:12:24.602" v="2231" actId="20577"/>
        <pc:sldMkLst>
          <pc:docMk/>
          <pc:sldMk cId="2742055511" sldId="270"/>
        </pc:sldMkLst>
        <pc:spChg chg="mod">
          <ac:chgData name="Nikitha Nacharam" userId="bcdd71f184f5d590" providerId="LiveId" clId="{23F41A80-DC76-4961-812A-8D9B5E3136E6}" dt="2024-11-07T16:12:24.602" v="2231" actId="20577"/>
          <ac:spMkLst>
            <pc:docMk/>
            <pc:sldMk cId="2742055511" sldId="270"/>
            <ac:spMk id="12" creationId="{DC86B136-539C-4B3E-19DF-DAA2AFFB66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sv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4324902" y="1469072"/>
            <a:ext cx="4879847" cy="15755995"/>
          </a:xfrm>
          <a:custGeom>
            <a:avLst/>
            <a:gdLst/>
            <a:ahLst/>
            <a:cxnLst/>
            <a:rect l="l" t="t" r="r" b="b"/>
            <a:pathLst>
              <a:path w="4879847" h="15755995">
                <a:moveTo>
                  <a:pt x="0" y="0"/>
                </a:moveTo>
                <a:lnTo>
                  <a:pt x="4879847" y="0"/>
                </a:lnTo>
                <a:lnTo>
                  <a:pt x="4879847" y="15755996"/>
                </a:lnTo>
                <a:lnTo>
                  <a:pt x="0" y="15755996"/>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sp>
        <p:nvSpPr>
          <p:cNvPr id="3" name="Freeform 3"/>
          <p:cNvSpPr/>
          <p:nvPr/>
        </p:nvSpPr>
        <p:spPr>
          <a:xfrm rot="-10800000">
            <a:off x="8992690" y="1539949"/>
            <a:ext cx="9336114" cy="9336114"/>
          </a:xfrm>
          <a:custGeom>
            <a:avLst/>
            <a:gdLst/>
            <a:ahLst/>
            <a:cxnLst/>
            <a:rect l="l" t="t" r="r" b="b"/>
            <a:pathLst>
              <a:path w="9336114" h="9336114">
                <a:moveTo>
                  <a:pt x="0" y="0"/>
                </a:moveTo>
                <a:lnTo>
                  <a:pt x="9336113" y="0"/>
                </a:lnTo>
                <a:lnTo>
                  <a:pt x="9336113" y="9336114"/>
                </a:lnTo>
                <a:lnTo>
                  <a:pt x="0" y="9336114"/>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2700000">
            <a:off x="521329" y="-3317944"/>
            <a:ext cx="2336254" cy="7543272"/>
          </a:xfrm>
          <a:custGeom>
            <a:avLst/>
            <a:gdLst/>
            <a:ahLst/>
            <a:cxnLst/>
            <a:rect l="l" t="t" r="r" b="b"/>
            <a:pathLst>
              <a:path w="2336254" h="7543272">
                <a:moveTo>
                  <a:pt x="0" y="0"/>
                </a:moveTo>
                <a:lnTo>
                  <a:pt x="2336254" y="0"/>
                </a:lnTo>
                <a:lnTo>
                  <a:pt x="2336254" y="7543273"/>
                </a:lnTo>
                <a:lnTo>
                  <a:pt x="0" y="7543273"/>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sp>
        <p:nvSpPr>
          <p:cNvPr id="5" name="Freeform 5"/>
          <p:cNvSpPr/>
          <p:nvPr/>
        </p:nvSpPr>
        <p:spPr>
          <a:xfrm rot="5400000">
            <a:off x="-434583" y="-789204"/>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grpSp>
        <p:nvGrpSpPr>
          <p:cNvPr id="6" name="Group 6"/>
          <p:cNvGrpSpPr/>
          <p:nvPr/>
        </p:nvGrpSpPr>
        <p:grpSpPr>
          <a:xfrm>
            <a:off x="1781803" y="7321047"/>
            <a:ext cx="8141561" cy="820123"/>
            <a:chOff x="0" y="0"/>
            <a:chExt cx="1896516" cy="191042"/>
          </a:xfrm>
        </p:grpSpPr>
        <p:sp>
          <p:nvSpPr>
            <p:cNvPr id="7" name="Freeform 7"/>
            <p:cNvSpPr/>
            <p:nvPr/>
          </p:nvSpPr>
          <p:spPr>
            <a:xfrm>
              <a:off x="0" y="0"/>
              <a:ext cx="1896516" cy="191042"/>
            </a:xfrm>
            <a:custGeom>
              <a:avLst/>
              <a:gdLst/>
              <a:ahLst/>
              <a:cxnLst/>
              <a:rect l="l" t="t" r="r" b="b"/>
              <a:pathLst>
                <a:path w="1896516" h="191042">
                  <a:moveTo>
                    <a:pt x="95091" y="0"/>
                  </a:moveTo>
                  <a:lnTo>
                    <a:pt x="1801425" y="0"/>
                  </a:lnTo>
                  <a:cubicBezTo>
                    <a:pt x="1853942" y="0"/>
                    <a:pt x="1896516" y="42574"/>
                    <a:pt x="1896516" y="95091"/>
                  </a:cubicBezTo>
                  <a:lnTo>
                    <a:pt x="1896516" y="95950"/>
                  </a:lnTo>
                  <a:cubicBezTo>
                    <a:pt x="1896516" y="121170"/>
                    <a:pt x="1886498" y="145357"/>
                    <a:pt x="1868665" y="163190"/>
                  </a:cubicBezTo>
                  <a:cubicBezTo>
                    <a:pt x="1850832" y="181023"/>
                    <a:pt x="1826645" y="191042"/>
                    <a:pt x="1801425" y="191042"/>
                  </a:cubicBezTo>
                  <a:lnTo>
                    <a:pt x="95091" y="191042"/>
                  </a:lnTo>
                  <a:cubicBezTo>
                    <a:pt x="69872" y="191042"/>
                    <a:pt x="45685" y="181023"/>
                    <a:pt x="27852" y="163190"/>
                  </a:cubicBezTo>
                  <a:cubicBezTo>
                    <a:pt x="10019" y="145357"/>
                    <a:pt x="0" y="121170"/>
                    <a:pt x="0" y="95950"/>
                  </a:cubicBezTo>
                  <a:lnTo>
                    <a:pt x="0" y="95091"/>
                  </a:lnTo>
                  <a:cubicBezTo>
                    <a:pt x="0" y="69872"/>
                    <a:pt x="10019" y="45685"/>
                    <a:pt x="27852" y="27852"/>
                  </a:cubicBezTo>
                  <a:cubicBezTo>
                    <a:pt x="45685" y="10019"/>
                    <a:pt x="69872" y="0"/>
                    <a:pt x="95091" y="0"/>
                  </a:cubicBezTo>
                  <a:close/>
                </a:path>
              </a:pathLst>
            </a:custGeom>
            <a:solidFill>
              <a:srgbClr val="A3D376"/>
            </a:solidFill>
          </p:spPr>
        </p:sp>
        <p:sp>
          <p:nvSpPr>
            <p:cNvPr id="8" name="TextBox 8"/>
            <p:cNvSpPr txBox="1"/>
            <p:nvPr/>
          </p:nvSpPr>
          <p:spPr>
            <a:xfrm>
              <a:off x="0" y="-38100"/>
              <a:ext cx="1896516" cy="229142"/>
            </a:xfrm>
            <a:prstGeom prst="rect">
              <a:avLst/>
            </a:prstGeom>
          </p:spPr>
          <p:txBody>
            <a:bodyPr lIns="50800" tIns="50800" rIns="50800" bIns="50800" rtlCol="0" anchor="ctr"/>
            <a:lstStyle/>
            <a:p>
              <a:pPr marL="0" lvl="0" indent="0" algn="ctr">
                <a:lnSpc>
                  <a:spcPts val="2940"/>
                </a:lnSpc>
                <a:spcBef>
                  <a:spcPct val="0"/>
                </a:spcBef>
              </a:pPr>
              <a:r>
                <a:rPr lang="en-US" sz="2100" spc="94" dirty="0">
                  <a:solidFill>
                    <a:srgbClr val="FFFFFF"/>
                  </a:solidFill>
                  <a:latin typeface="Montserrat"/>
                  <a:ea typeface="Montserrat"/>
                  <a:cs typeface="Montserrat"/>
                  <a:sym typeface="Montserrat"/>
                </a:rPr>
                <a:t>https://github.com/Nian2024/blinkit_analysis</a:t>
              </a:r>
            </a:p>
          </p:txBody>
        </p:sp>
      </p:grpSp>
      <p:sp>
        <p:nvSpPr>
          <p:cNvPr id="9" name="Freeform 9"/>
          <p:cNvSpPr/>
          <p:nvPr/>
        </p:nvSpPr>
        <p:spPr>
          <a:xfrm>
            <a:off x="1972758" y="7454921"/>
            <a:ext cx="540836" cy="534936"/>
          </a:xfrm>
          <a:custGeom>
            <a:avLst/>
            <a:gdLst/>
            <a:ahLst/>
            <a:cxnLst/>
            <a:rect l="l" t="t" r="r" b="b"/>
            <a:pathLst>
              <a:path w="540836" h="534936">
                <a:moveTo>
                  <a:pt x="0" y="0"/>
                </a:moveTo>
                <a:lnTo>
                  <a:pt x="540836" y="0"/>
                </a:lnTo>
                <a:lnTo>
                  <a:pt x="540836" y="534936"/>
                </a:lnTo>
                <a:lnTo>
                  <a:pt x="0" y="5349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2074593" y="2152282"/>
            <a:ext cx="878001" cy="869297"/>
          </a:xfrm>
          <a:custGeom>
            <a:avLst/>
            <a:gdLst/>
            <a:ahLst/>
            <a:cxnLst/>
            <a:rect l="l" t="t" r="r" b="b"/>
            <a:pathLst>
              <a:path w="878001" h="869297">
                <a:moveTo>
                  <a:pt x="0" y="0"/>
                </a:moveTo>
                <a:lnTo>
                  <a:pt x="878001" y="0"/>
                </a:lnTo>
                <a:lnTo>
                  <a:pt x="878001" y="869297"/>
                </a:lnTo>
                <a:lnTo>
                  <a:pt x="0" y="869297"/>
                </a:lnTo>
                <a:lnTo>
                  <a:pt x="0" y="0"/>
                </a:lnTo>
                <a:close/>
              </a:path>
            </a:pathLst>
          </a:custGeom>
          <a:blipFill>
            <a:blip r:embed="rId10"/>
            <a:stretch>
              <a:fillRect/>
            </a:stretch>
          </a:blipFill>
        </p:spPr>
      </p:sp>
      <p:sp>
        <p:nvSpPr>
          <p:cNvPr id="11" name="TextBox 11"/>
          <p:cNvSpPr txBox="1"/>
          <p:nvPr/>
        </p:nvSpPr>
        <p:spPr>
          <a:xfrm>
            <a:off x="1689456" y="3443331"/>
            <a:ext cx="8233908" cy="1800225"/>
          </a:xfrm>
          <a:prstGeom prst="rect">
            <a:avLst/>
          </a:prstGeom>
        </p:spPr>
        <p:txBody>
          <a:bodyPr lIns="0" tIns="0" rIns="0" bIns="0" rtlCol="0" anchor="t">
            <a:spAutoFit/>
          </a:bodyPr>
          <a:lstStyle/>
          <a:p>
            <a:pPr algn="l">
              <a:lnSpc>
                <a:spcPts val="14245"/>
              </a:lnSpc>
            </a:pPr>
            <a:r>
              <a:rPr lang="en-US" sz="11871" b="1" spc="427" dirty="0">
                <a:solidFill>
                  <a:srgbClr val="F8CC44"/>
                </a:solidFill>
                <a:latin typeface="Montserrat Classic Bold"/>
                <a:ea typeface="Montserrat Classic Bold"/>
                <a:cs typeface="Montserrat Classic Bold"/>
                <a:sym typeface="Montserrat Classic Bold"/>
              </a:rPr>
              <a:t>Blink </a:t>
            </a:r>
            <a:r>
              <a:rPr lang="en-US" sz="11871" b="1" spc="427" dirty="0">
                <a:solidFill>
                  <a:srgbClr val="A3D376"/>
                </a:solidFill>
                <a:latin typeface="Montserrat Classic Bold"/>
                <a:ea typeface="Montserrat Classic Bold"/>
                <a:cs typeface="Montserrat Classic Bold"/>
                <a:sym typeface="Montserrat Classic Bold"/>
              </a:rPr>
              <a:t>it</a:t>
            </a:r>
          </a:p>
        </p:txBody>
      </p:sp>
      <p:sp>
        <p:nvSpPr>
          <p:cNvPr id="12" name="TextBox 12"/>
          <p:cNvSpPr txBox="1"/>
          <p:nvPr/>
        </p:nvSpPr>
        <p:spPr>
          <a:xfrm>
            <a:off x="1689456" y="5414995"/>
            <a:ext cx="8233908" cy="1798483"/>
          </a:xfrm>
          <a:prstGeom prst="rect">
            <a:avLst/>
          </a:prstGeom>
        </p:spPr>
        <p:txBody>
          <a:bodyPr lIns="0" tIns="0" rIns="0" bIns="0" rtlCol="0" anchor="t">
            <a:spAutoFit/>
          </a:bodyPr>
          <a:lstStyle/>
          <a:p>
            <a:pPr algn="l">
              <a:lnSpc>
                <a:spcPts val="14245"/>
              </a:lnSpc>
            </a:pPr>
            <a:r>
              <a:rPr lang="en-US" sz="11871" b="1" spc="391" dirty="0" err="1">
                <a:solidFill>
                  <a:srgbClr val="000000"/>
                </a:solidFill>
                <a:latin typeface="Montserrat Classic Bold"/>
                <a:ea typeface="Montserrat Classic Bold"/>
                <a:cs typeface="Montserrat Classic Bold"/>
                <a:sym typeface="Montserrat Classic Bold"/>
              </a:rPr>
              <a:t>Anaylsis</a:t>
            </a:r>
            <a:endParaRPr lang="en-US" sz="11871" b="1" spc="391" dirty="0">
              <a:solidFill>
                <a:srgbClr val="000000"/>
              </a:solidFill>
              <a:latin typeface="Montserrat Classic Bold"/>
              <a:ea typeface="Montserrat Classic Bold"/>
              <a:cs typeface="Montserrat Classic Bold"/>
              <a:sym typeface="Montserrat Classic Bold"/>
            </a:endParaRPr>
          </a:p>
        </p:txBody>
      </p:sp>
      <p:sp>
        <p:nvSpPr>
          <p:cNvPr id="13" name="TextBox 13"/>
          <p:cNvSpPr txBox="1"/>
          <p:nvPr/>
        </p:nvSpPr>
        <p:spPr>
          <a:xfrm>
            <a:off x="2998581" y="2295957"/>
            <a:ext cx="2229894" cy="591471"/>
          </a:xfrm>
          <a:prstGeom prst="rect">
            <a:avLst/>
          </a:prstGeom>
        </p:spPr>
        <p:txBody>
          <a:bodyPr lIns="0" tIns="0" rIns="0" bIns="0" rtlCol="0" anchor="t">
            <a:spAutoFit/>
          </a:bodyPr>
          <a:lstStyle/>
          <a:p>
            <a:pPr algn="l">
              <a:lnSpc>
                <a:spcPts val="3371"/>
              </a:lnSpc>
            </a:pPr>
            <a:r>
              <a:rPr lang="en-US" sz="2906" b="1" spc="113" dirty="0" err="1">
                <a:solidFill>
                  <a:srgbClr val="2A2E3A"/>
                </a:solidFill>
                <a:latin typeface="Montserrat Classic Bold"/>
                <a:ea typeface="Montserrat Classic Bold"/>
                <a:cs typeface="Montserrat Classic Bold"/>
                <a:sym typeface="Montserrat Classic Bold"/>
              </a:rPr>
              <a:t>blinkit</a:t>
            </a:r>
            <a:endParaRPr lang="en-US" sz="2906" b="1" spc="113" dirty="0">
              <a:solidFill>
                <a:srgbClr val="2A2E3A"/>
              </a:solidFill>
              <a:latin typeface="Montserrat Classic Bold"/>
              <a:ea typeface="Montserrat Classic Bold"/>
              <a:cs typeface="Montserrat Classic Bold"/>
              <a:sym typeface="Montserrat Classic Bold"/>
            </a:endParaRPr>
          </a:p>
          <a:p>
            <a:pPr algn="l">
              <a:lnSpc>
                <a:spcPts val="1399"/>
              </a:lnSpc>
            </a:pPr>
            <a:r>
              <a:rPr lang="en-US" sz="1206" spc="47" dirty="0">
                <a:solidFill>
                  <a:srgbClr val="2A2E3A"/>
                </a:solidFill>
                <a:latin typeface="Montserrat Classic"/>
                <a:ea typeface="Montserrat Classic"/>
                <a:cs typeface="Montserrat Classic"/>
                <a:sym typeface="Montserrat Classic"/>
              </a:rPr>
              <a:t>India’s Last Minute App</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FA44C-B070-0E5B-8670-8732655B4E2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10BF4AC-F44E-3513-A7EF-1E9239233E7A}"/>
              </a:ext>
            </a:extLst>
          </p:cNvPr>
          <p:cNvGrpSpPr/>
          <p:nvPr/>
        </p:nvGrpSpPr>
        <p:grpSpPr>
          <a:xfrm>
            <a:off x="0" y="-1016743"/>
            <a:ext cx="18288000" cy="4053739"/>
            <a:chOff x="0" y="0"/>
            <a:chExt cx="4816593" cy="1067651"/>
          </a:xfrm>
        </p:grpSpPr>
        <p:sp>
          <p:nvSpPr>
            <p:cNvPr id="3" name="Freeform 3">
              <a:extLst>
                <a:ext uri="{FF2B5EF4-FFF2-40B4-BE49-F238E27FC236}">
                  <a16:creationId xmlns:a16="http://schemas.microsoft.com/office/drawing/2014/main" id="{BC28091E-4052-27F9-EFA6-8B2AEA697D09}"/>
                </a:ext>
              </a:extLst>
            </p:cNvPr>
            <p:cNvSpPr/>
            <p:nvPr/>
          </p:nvSpPr>
          <p:spPr>
            <a:xfrm>
              <a:off x="0" y="0"/>
              <a:ext cx="4816592" cy="1067651"/>
            </a:xfrm>
            <a:custGeom>
              <a:avLst/>
              <a:gdLst/>
              <a:ahLst/>
              <a:cxnLst/>
              <a:rect l="l" t="t" r="r" b="b"/>
              <a:pathLst>
                <a:path w="4816592" h="1067651">
                  <a:moveTo>
                    <a:pt x="0" y="0"/>
                  </a:moveTo>
                  <a:lnTo>
                    <a:pt x="4816592" y="0"/>
                  </a:lnTo>
                  <a:lnTo>
                    <a:pt x="4816592" y="1067651"/>
                  </a:lnTo>
                  <a:lnTo>
                    <a:pt x="0" y="1067651"/>
                  </a:lnTo>
                  <a:close/>
                </a:path>
              </a:pathLst>
            </a:custGeom>
            <a:solidFill>
              <a:srgbClr val="F8CC44"/>
            </a:solidFill>
            <a:ln cap="sq">
              <a:noFill/>
              <a:prstDash val="solid"/>
              <a:miter/>
            </a:ln>
          </p:spPr>
        </p:sp>
        <p:sp>
          <p:nvSpPr>
            <p:cNvPr id="4" name="TextBox 4">
              <a:extLst>
                <a:ext uri="{FF2B5EF4-FFF2-40B4-BE49-F238E27FC236}">
                  <a16:creationId xmlns:a16="http://schemas.microsoft.com/office/drawing/2014/main" id="{345478F8-DB88-AC36-FA90-EE41F6C9928B}"/>
                </a:ext>
              </a:extLst>
            </p:cNvPr>
            <p:cNvSpPr txBox="1"/>
            <p:nvPr/>
          </p:nvSpPr>
          <p:spPr>
            <a:xfrm>
              <a:off x="0" y="-47625"/>
              <a:ext cx="4816593" cy="1115276"/>
            </a:xfrm>
            <a:prstGeom prst="rect">
              <a:avLst/>
            </a:prstGeom>
          </p:spPr>
          <p:txBody>
            <a:bodyPr lIns="50800" tIns="50800" rIns="50800" bIns="50800" rtlCol="0" anchor="ctr"/>
            <a:lstStyle/>
            <a:p>
              <a:pPr algn="ctr">
                <a:lnSpc>
                  <a:spcPts val="2659"/>
                </a:lnSpc>
              </a:pPr>
              <a:endParaRPr/>
            </a:p>
          </p:txBody>
        </p:sp>
      </p:grpSp>
      <p:sp>
        <p:nvSpPr>
          <p:cNvPr id="5" name="TextBox 5">
            <a:extLst>
              <a:ext uri="{FF2B5EF4-FFF2-40B4-BE49-F238E27FC236}">
                <a16:creationId xmlns:a16="http://schemas.microsoft.com/office/drawing/2014/main" id="{1D169591-E8AB-6E00-EFCC-47145F221BAF}"/>
              </a:ext>
            </a:extLst>
          </p:cNvPr>
          <p:cNvSpPr txBox="1"/>
          <p:nvPr/>
        </p:nvSpPr>
        <p:spPr>
          <a:xfrm>
            <a:off x="1796611" y="2128857"/>
            <a:ext cx="9951967" cy="1025922"/>
          </a:xfrm>
          <a:prstGeom prst="rect">
            <a:avLst/>
          </a:prstGeom>
        </p:spPr>
        <p:txBody>
          <a:bodyPr lIns="0" tIns="0" rIns="0" bIns="0" rtlCol="0" anchor="t">
            <a:spAutoFit/>
          </a:bodyPr>
          <a:lstStyle/>
          <a:p>
            <a:pPr marL="0" lvl="0" indent="0" algn="l">
              <a:lnSpc>
                <a:spcPts val="8010"/>
              </a:lnSpc>
              <a:spcBef>
                <a:spcPct val="0"/>
              </a:spcBef>
            </a:pPr>
            <a:r>
              <a:rPr lang="en-US" sz="6675" b="1" u="sng" spc="240" dirty="0">
                <a:solidFill>
                  <a:srgbClr val="FFFBFB"/>
                </a:solidFill>
                <a:latin typeface="Montserrat Classic Bold"/>
                <a:ea typeface="Montserrat Classic Bold"/>
                <a:cs typeface="Montserrat Classic Bold"/>
                <a:sym typeface="Montserrat Classic Bold"/>
              </a:rPr>
              <a:t>CHART REQUIREMENT’S</a:t>
            </a:r>
          </a:p>
        </p:txBody>
      </p:sp>
      <p:sp>
        <p:nvSpPr>
          <p:cNvPr id="6" name="Freeform 6">
            <a:extLst>
              <a:ext uri="{FF2B5EF4-FFF2-40B4-BE49-F238E27FC236}">
                <a16:creationId xmlns:a16="http://schemas.microsoft.com/office/drawing/2014/main" id="{4BBDC002-A644-FDE6-3949-36E265E7D688}"/>
              </a:ext>
            </a:extLst>
          </p:cNvPr>
          <p:cNvSpPr/>
          <p:nvPr/>
        </p:nvSpPr>
        <p:spPr>
          <a:xfrm>
            <a:off x="9374818" y="-2586212"/>
            <a:ext cx="9619282" cy="5963955"/>
          </a:xfrm>
          <a:custGeom>
            <a:avLst/>
            <a:gdLst/>
            <a:ahLst/>
            <a:cxnLst/>
            <a:rect l="l" t="t" r="r" b="b"/>
            <a:pathLst>
              <a:path w="9619282" h="5963955">
                <a:moveTo>
                  <a:pt x="0" y="0"/>
                </a:moveTo>
                <a:lnTo>
                  <a:pt x="9619282" y="0"/>
                </a:lnTo>
                <a:lnTo>
                  <a:pt x="9619282" y="5963954"/>
                </a:lnTo>
                <a:lnTo>
                  <a:pt x="0" y="596395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2" name="TextBox 12">
            <a:extLst>
              <a:ext uri="{FF2B5EF4-FFF2-40B4-BE49-F238E27FC236}">
                <a16:creationId xmlns:a16="http://schemas.microsoft.com/office/drawing/2014/main" id="{DC86B136-539C-4B3E-19DF-DAA2AFFB66A8}"/>
              </a:ext>
            </a:extLst>
          </p:cNvPr>
          <p:cNvSpPr txBox="1"/>
          <p:nvPr/>
        </p:nvSpPr>
        <p:spPr>
          <a:xfrm>
            <a:off x="1798352" y="4860479"/>
            <a:ext cx="14097000" cy="5105400"/>
          </a:xfrm>
          <a:prstGeom prst="rect">
            <a:avLst/>
          </a:prstGeom>
        </p:spPr>
        <p:txBody>
          <a:bodyPr lIns="50800" tIns="50800" rIns="50800" bIns="50800" rtlCol="0" anchor="ctr"/>
          <a:lstStyle/>
          <a:p>
            <a:pPr marL="457200" lvl="0" indent="-457200">
              <a:lnSpc>
                <a:spcPts val="2859"/>
              </a:lnSpc>
              <a:spcBef>
                <a:spcPct val="0"/>
              </a:spcBef>
              <a:buFont typeface="+mj-lt"/>
              <a:buAutoNum type="arabicPeriod" startAt="5"/>
            </a:pPr>
            <a:r>
              <a:rPr lang="en-US" sz="2199" dirty="0">
                <a:latin typeface="Montserrat Classic"/>
                <a:ea typeface="Montserrat Classic"/>
                <a:cs typeface="Montserrat Classic"/>
                <a:sym typeface="Montserrat Classic"/>
              </a:rPr>
              <a:t>Sales by Outlet Size:</a:t>
            </a:r>
          </a:p>
          <a:p>
            <a:pPr marL="800100" lvl="1" indent="-342900">
              <a:lnSpc>
                <a:spcPts val="2859"/>
              </a:lnSpc>
              <a:spcBef>
                <a:spcPct val="0"/>
              </a:spcBef>
              <a:buFont typeface="Arial" panose="020B0604020202020204" pitchFamily="34" charset="0"/>
              <a:buChar char="•"/>
            </a:pPr>
            <a:r>
              <a:rPr lang="en-US" sz="2199" dirty="0" err="1">
                <a:latin typeface="Montserrat Classic"/>
                <a:ea typeface="Montserrat Classic"/>
                <a:cs typeface="Montserrat Classic"/>
                <a:sym typeface="Montserrat Classic"/>
              </a:rPr>
              <a:t>Objective:Analyze</a:t>
            </a:r>
            <a:r>
              <a:rPr lang="en-US" sz="2199" dirty="0">
                <a:latin typeface="Montserrat Classic"/>
                <a:ea typeface="Montserrat Classic"/>
                <a:cs typeface="Montserrat Classic"/>
                <a:sym typeface="Montserrat Classic"/>
              </a:rPr>
              <a:t> the correlation between outlet size and total sales.</a:t>
            </a:r>
          </a:p>
          <a:p>
            <a:pPr marL="800100" lvl="1" indent="-3429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Chart </a:t>
            </a:r>
            <a:r>
              <a:rPr lang="en-US" sz="2199" dirty="0" err="1">
                <a:latin typeface="Montserrat Classic"/>
                <a:ea typeface="Montserrat Classic"/>
                <a:cs typeface="Montserrat Classic"/>
                <a:sym typeface="Montserrat Classic"/>
              </a:rPr>
              <a:t>Type:Donut</a:t>
            </a:r>
            <a:r>
              <a:rPr lang="en-US" sz="2199" dirty="0">
                <a:latin typeface="Montserrat Classic"/>
                <a:ea typeface="Montserrat Classic"/>
                <a:cs typeface="Montserrat Classic"/>
                <a:sym typeface="Montserrat Classic"/>
              </a:rPr>
              <a:t> /Pie Chart.</a:t>
            </a:r>
          </a:p>
          <a:p>
            <a:pPr marL="457200" lvl="0" indent="-457200">
              <a:lnSpc>
                <a:spcPts val="2859"/>
              </a:lnSpc>
              <a:spcBef>
                <a:spcPct val="0"/>
              </a:spcBef>
              <a:buFont typeface="+mj-lt"/>
              <a:buAutoNum type="arabicPeriod" startAt="5"/>
            </a:pPr>
            <a:r>
              <a:rPr lang="en-US" sz="2199" dirty="0">
                <a:latin typeface="Montserrat Classic"/>
                <a:ea typeface="Montserrat Classic"/>
                <a:cs typeface="Montserrat Classic"/>
                <a:sym typeface="Montserrat Classic"/>
              </a:rPr>
              <a:t>Sales by Outlet Location:</a:t>
            </a:r>
          </a:p>
          <a:p>
            <a:pPr marL="800100" lvl="1" indent="-342900">
              <a:lnSpc>
                <a:spcPts val="2859"/>
              </a:lnSpc>
              <a:spcBef>
                <a:spcPct val="0"/>
              </a:spcBef>
              <a:buFont typeface="Arial" panose="020B0604020202020204" pitchFamily="34" charset="0"/>
              <a:buChar char="•"/>
            </a:pPr>
            <a:r>
              <a:rPr lang="en-US" sz="2199" dirty="0" err="1">
                <a:latin typeface="Montserrat Classic"/>
                <a:ea typeface="Montserrat Classic"/>
                <a:cs typeface="Montserrat Classic"/>
                <a:sym typeface="Montserrat Classic"/>
              </a:rPr>
              <a:t>Objective:Assess</a:t>
            </a:r>
            <a:r>
              <a:rPr lang="en-US" sz="2199" dirty="0">
                <a:latin typeface="Montserrat Classic"/>
                <a:ea typeface="Montserrat Classic"/>
                <a:cs typeface="Montserrat Classic"/>
                <a:sym typeface="Montserrat Classic"/>
              </a:rPr>
              <a:t> the geographic distribution of sales across different locations.</a:t>
            </a:r>
          </a:p>
          <a:p>
            <a:pPr marL="800100" lvl="1" indent="-3429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Chart </a:t>
            </a:r>
            <a:r>
              <a:rPr lang="en-US" sz="2199" dirty="0" err="1">
                <a:latin typeface="Montserrat Classic"/>
                <a:ea typeface="Montserrat Classic"/>
                <a:cs typeface="Montserrat Classic"/>
                <a:sym typeface="Montserrat Classic"/>
              </a:rPr>
              <a:t>Type:Funnel</a:t>
            </a:r>
            <a:r>
              <a:rPr lang="en-US" sz="2199" dirty="0">
                <a:latin typeface="Montserrat Classic"/>
                <a:ea typeface="Montserrat Classic"/>
                <a:cs typeface="Montserrat Classic"/>
                <a:sym typeface="Montserrat Classic"/>
              </a:rPr>
              <a:t> Map.</a:t>
            </a:r>
          </a:p>
          <a:p>
            <a:pPr marL="457200" lvl="0" indent="-457200">
              <a:lnSpc>
                <a:spcPts val="2859"/>
              </a:lnSpc>
              <a:spcBef>
                <a:spcPct val="0"/>
              </a:spcBef>
              <a:buFont typeface="+mj-lt"/>
              <a:buAutoNum type="arabicPeriod" startAt="5"/>
            </a:pPr>
            <a:r>
              <a:rPr lang="en-US" sz="2199" dirty="0">
                <a:latin typeface="Montserrat Classic"/>
                <a:ea typeface="Montserrat Classic"/>
                <a:cs typeface="Montserrat Classic"/>
                <a:sym typeface="Montserrat Classic"/>
              </a:rPr>
              <a:t>All Metrics by Outlet Type:</a:t>
            </a:r>
          </a:p>
          <a:p>
            <a:pPr marL="800100" lvl="1" indent="-342900">
              <a:lnSpc>
                <a:spcPts val="2859"/>
              </a:lnSpc>
              <a:spcBef>
                <a:spcPct val="0"/>
              </a:spcBef>
              <a:buFont typeface="Arial" panose="020B0604020202020204" pitchFamily="34" charset="0"/>
              <a:buChar char="•"/>
            </a:pPr>
            <a:r>
              <a:rPr lang="en-US" sz="2199" dirty="0" err="1">
                <a:latin typeface="Montserrat Classic"/>
                <a:ea typeface="Montserrat Classic"/>
                <a:cs typeface="Montserrat Classic"/>
                <a:sym typeface="Montserrat Classic"/>
              </a:rPr>
              <a:t>Objective:Provide</a:t>
            </a:r>
            <a:r>
              <a:rPr lang="en-US" sz="2199" dirty="0">
                <a:latin typeface="Montserrat Classic"/>
                <a:ea typeface="Montserrat Classic"/>
                <a:cs typeface="Montserrat Classic"/>
                <a:sym typeface="Montserrat Classic"/>
              </a:rPr>
              <a:t> a comprehensive view of all key metrics(Total </a:t>
            </a:r>
            <a:r>
              <a:rPr lang="en-US" sz="2199" dirty="0" err="1">
                <a:latin typeface="Montserrat Classic"/>
                <a:ea typeface="Montserrat Classic"/>
                <a:cs typeface="Montserrat Classic"/>
                <a:sym typeface="Montserrat Classic"/>
              </a:rPr>
              <a:t>Sales,Average</a:t>
            </a:r>
            <a:r>
              <a:rPr lang="en-US" sz="2199" dirty="0">
                <a:latin typeface="Montserrat Classic"/>
                <a:ea typeface="Montserrat Classic"/>
                <a:cs typeface="Montserrat Classic"/>
                <a:sym typeface="Montserrat Classic"/>
              </a:rPr>
              <a:t> </a:t>
            </a:r>
            <a:r>
              <a:rPr lang="en-US" sz="2199" dirty="0" err="1">
                <a:latin typeface="Montserrat Classic"/>
                <a:ea typeface="Montserrat Classic"/>
                <a:cs typeface="Montserrat Classic"/>
                <a:sym typeface="Montserrat Classic"/>
              </a:rPr>
              <a:t>Sales,Number</a:t>
            </a:r>
            <a:r>
              <a:rPr lang="en-US" sz="2199" dirty="0">
                <a:latin typeface="Montserrat Classic"/>
                <a:ea typeface="Montserrat Classic"/>
                <a:cs typeface="Montserrat Classic"/>
                <a:sym typeface="Montserrat Classic"/>
              </a:rPr>
              <a:t> of </a:t>
            </a:r>
            <a:r>
              <a:rPr lang="en-US" sz="2199" dirty="0" err="1">
                <a:latin typeface="Montserrat Classic"/>
                <a:ea typeface="Montserrat Classic"/>
                <a:cs typeface="Montserrat Classic"/>
                <a:sym typeface="Montserrat Classic"/>
              </a:rPr>
              <a:t>Items,Average</a:t>
            </a:r>
            <a:r>
              <a:rPr lang="en-US" sz="2199" dirty="0">
                <a:latin typeface="Montserrat Classic"/>
                <a:ea typeface="Montserrat Classic"/>
                <a:cs typeface="Montserrat Classic"/>
                <a:sym typeface="Montserrat Classic"/>
              </a:rPr>
              <a:t> Rating) broken down by different outlet types.</a:t>
            </a:r>
          </a:p>
          <a:p>
            <a:pPr marL="800100" lvl="1" indent="-3429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Chart </a:t>
            </a:r>
            <a:r>
              <a:rPr lang="en-US" sz="2199" dirty="0" err="1">
                <a:latin typeface="Montserrat Classic"/>
                <a:ea typeface="Montserrat Classic"/>
                <a:cs typeface="Montserrat Classic"/>
                <a:sym typeface="Montserrat Classic"/>
              </a:rPr>
              <a:t>Type:Matrix</a:t>
            </a:r>
            <a:r>
              <a:rPr lang="en-US" sz="2199" dirty="0">
                <a:latin typeface="Montserrat Classic"/>
                <a:ea typeface="Montserrat Classic"/>
                <a:cs typeface="Montserrat Classic"/>
                <a:sym typeface="Montserrat Classic"/>
              </a:rPr>
              <a:t> Card.</a:t>
            </a:r>
          </a:p>
          <a:p>
            <a:pPr lvl="1">
              <a:lnSpc>
                <a:spcPts val="2859"/>
              </a:lnSpc>
              <a:spcBef>
                <a:spcPct val="0"/>
              </a:spcBef>
            </a:pPr>
            <a:endParaRPr lang="en-US" sz="2199" dirty="0">
              <a:latin typeface="Montserrat Classic"/>
              <a:ea typeface="Montserrat Classic"/>
              <a:cs typeface="Montserrat Classic"/>
              <a:sym typeface="Montserrat Classic"/>
            </a:endParaRPr>
          </a:p>
          <a:p>
            <a:pPr lvl="1">
              <a:lnSpc>
                <a:spcPts val="2859"/>
              </a:lnSpc>
              <a:spcBef>
                <a:spcPct val="0"/>
              </a:spcBef>
            </a:pPr>
            <a:endParaRPr lang="en-US" sz="2199" dirty="0">
              <a:latin typeface="Montserrat Classic"/>
              <a:ea typeface="Montserrat Classic"/>
              <a:cs typeface="Montserrat Classic"/>
              <a:sym typeface="Montserrat Classic"/>
            </a:endParaRPr>
          </a:p>
          <a:p>
            <a:pPr lvl="1">
              <a:lnSpc>
                <a:spcPts val="2859"/>
              </a:lnSpc>
              <a:spcBef>
                <a:spcPct val="0"/>
              </a:spcBef>
            </a:pPr>
            <a:endParaRPr lang="en-US" sz="2199" dirty="0">
              <a:latin typeface="Montserrat Classic"/>
              <a:ea typeface="Montserrat Classic"/>
              <a:cs typeface="Montserrat Classic"/>
              <a:sym typeface="Montserrat Classic"/>
            </a:endParaRPr>
          </a:p>
          <a:p>
            <a:pPr>
              <a:lnSpc>
                <a:spcPts val="2859"/>
              </a:lnSpc>
              <a:spcBef>
                <a:spcPct val="0"/>
              </a:spcBef>
            </a:pPr>
            <a:r>
              <a:rPr lang="en-US" sz="2199" dirty="0">
                <a:latin typeface="Montserrat Classic"/>
                <a:ea typeface="Montserrat Classic"/>
                <a:cs typeface="Montserrat Classic"/>
                <a:sym typeface="Montserrat Classic"/>
              </a:rPr>
              <a:t> </a:t>
            </a:r>
          </a:p>
          <a:p>
            <a:pPr marL="457200" lvl="0" indent="-457200">
              <a:lnSpc>
                <a:spcPts val="2859"/>
              </a:lnSpc>
              <a:spcBef>
                <a:spcPct val="0"/>
              </a:spcBef>
              <a:buFont typeface="+mj-lt"/>
              <a:buAutoNum type="arabicPeriod"/>
            </a:pPr>
            <a:endParaRPr lang="en-US" sz="2199" dirty="0">
              <a:latin typeface="Montserrat Classic"/>
              <a:ea typeface="Montserrat Classic"/>
              <a:cs typeface="Montserrat Classic"/>
              <a:sym typeface="Montserrat Classic"/>
            </a:endParaRPr>
          </a:p>
          <a:p>
            <a:pPr lvl="1">
              <a:lnSpc>
                <a:spcPts val="2859"/>
              </a:lnSpc>
              <a:spcBef>
                <a:spcPct val="0"/>
              </a:spcBef>
            </a:pPr>
            <a:endParaRPr lang="en-US" sz="2199" dirty="0">
              <a:latin typeface="Montserrat Classic"/>
              <a:ea typeface="Montserrat Classic"/>
              <a:cs typeface="Montserrat Classic"/>
              <a:sym typeface="Montserrat Classic"/>
            </a:endParaRPr>
          </a:p>
          <a:p>
            <a:pPr lvl="1">
              <a:lnSpc>
                <a:spcPts val="2859"/>
              </a:lnSpc>
              <a:spcBef>
                <a:spcPct val="0"/>
              </a:spcBef>
            </a:pPr>
            <a:endParaRPr lang="en-US" sz="2199" dirty="0">
              <a:latin typeface="Montserrat Classic"/>
              <a:ea typeface="Montserrat Classic"/>
              <a:cs typeface="Montserrat Classic"/>
              <a:sym typeface="Montserrat Classic"/>
            </a:endParaRPr>
          </a:p>
        </p:txBody>
      </p:sp>
      <p:sp>
        <p:nvSpPr>
          <p:cNvPr id="18" name="TextBox 18">
            <a:extLst>
              <a:ext uri="{FF2B5EF4-FFF2-40B4-BE49-F238E27FC236}">
                <a16:creationId xmlns:a16="http://schemas.microsoft.com/office/drawing/2014/main" id="{1C1729D0-6497-8DB2-3DF8-51A781DE9E4C}"/>
              </a:ext>
            </a:extLst>
          </p:cNvPr>
          <p:cNvSpPr txBox="1"/>
          <p:nvPr/>
        </p:nvSpPr>
        <p:spPr>
          <a:xfrm>
            <a:off x="13611641" y="4563545"/>
            <a:ext cx="3086100" cy="579955"/>
          </a:xfrm>
          <a:prstGeom prst="rect">
            <a:avLst/>
          </a:prstGeom>
        </p:spPr>
        <p:txBody>
          <a:bodyPr lIns="50800" tIns="50800" rIns="50800" bIns="50800" rtlCol="0" anchor="ctr"/>
          <a:lstStyle/>
          <a:p>
            <a:pPr marL="0" lvl="0" indent="0" algn="ctr">
              <a:lnSpc>
                <a:spcPts val="2859"/>
              </a:lnSpc>
              <a:spcBef>
                <a:spcPct val="0"/>
              </a:spcBef>
            </a:pPr>
            <a:r>
              <a:rPr lang="en-US" sz="2199" dirty="0">
                <a:solidFill>
                  <a:srgbClr val="FFFFFF"/>
                </a:solidFill>
                <a:latin typeface="Montserrat Classic"/>
                <a:ea typeface="Montserrat Classic"/>
                <a:cs typeface="Montserrat Classic"/>
                <a:sym typeface="Montserrat Classic"/>
              </a:rPr>
              <a:t>Total</a:t>
            </a:r>
          </a:p>
        </p:txBody>
      </p:sp>
      <p:sp>
        <p:nvSpPr>
          <p:cNvPr id="19" name="Freeform 19">
            <a:extLst>
              <a:ext uri="{FF2B5EF4-FFF2-40B4-BE49-F238E27FC236}">
                <a16:creationId xmlns:a16="http://schemas.microsoft.com/office/drawing/2014/main" id="{3AAA567A-B1E1-081C-79C4-337DAD9727B6}"/>
              </a:ext>
            </a:extLst>
          </p:cNvPr>
          <p:cNvSpPr/>
          <p:nvPr/>
        </p:nvSpPr>
        <p:spPr>
          <a:xfrm>
            <a:off x="8345096" y="-1016743"/>
            <a:ext cx="5903940" cy="3660443"/>
          </a:xfrm>
          <a:custGeom>
            <a:avLst/>
            <a:gdLst/>
            <a:ahLst/>
            <a:cxnLst/>
            <a:rect l="l" t="t" r="r" b="b"/>
            <a:pathLst>
              <a:path w="5903940" h="3660443">
                <a:moveTo>
                  <a:pt x="0" y="0"/>
                </a:moveTo>
                <a:lnTo>
                  <a:pt x="5903940" y="0"/>
                </a:lnTo>
                <a:lnTo>
                  <a:pt x="5903940" y="3660443"/>
                </a:lnTo>
                <a:lnTo>
                  <a:pt x="0" y="366044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Tree>
    <p:extLst>
      <p:ext uri="{BB962C8B-B14F-4D97-AF65-F5344CB8AC3E}">
        <p14:creationId xmlns:p14="http://schemas.microsoft.com/office/powerpoint/2010/main" val="2742055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0818" y="0"/>
            <a:ext cx="18288000" cy="4053739"/>
            <a:chOff x="0" y="0"/>
            <a:chExt cx="4816593" cy="1067651"/>
          </a:xfrm>
        </p:grpSpPr>
        <p:sp>
          <p:nvSpPr>
            <p:cNvPr id="3" name="Freeform 3"/>
            <p:cNvSpPr/>
            <p:nvPr/>
          </p:nvSpPr>
          <p:spPr>
            <a:xfrm>
              <a:off x="0" y="0"/>
              <a:ext cx="4816592" cy="1067651"/>
            </a:xfrm>
            <a:custGeom>
              <a:avLst/>
              <a:gdLst/>
              <a:ahLst/>
              <a:cxnLst/>
              <a:rect l="l" t="t" r="r" b="b"/>
              <a:pathLst>
                <a:path w="4816592" h="1067651">
                  <a:moveTo>
                    <a:pt x="0" y="0"/>
                  </a:moveTo>
                  <a:lnTo>
                    <a:pt x="4816592" y="0"/>
                  </a:lnTo>
                  <a:lnTo>
                    <a:pt x="4816592" y="1067651"/>
                  </a:lnTo>
                  <a:lnTo>
                    <a:pt x="0" y="1067651"/>
                  </a:lnTo>
                  <a:close/>
                </a:path>
              </a:pathLst>
            </a:custGeom>
            <a:solidFill>
              <a:srgbClr val="F8CC44"/>
            </a:solidFill>
            <a:ln cap="sq">
              <a:noFill/>
              <a:prstDash val="solid"/>
              <a:miter/>
            </a:ln>
          </p:spPr>
        </p:sp>
        <p:sp>
          <p:nvSpPr>
            <p:cNvPr id="4" name="TextBox 4"/>
            <p:cNvSpPr txBox="1"/>
            <p:nvPr/>
          </p:nvSpPr>
          <p:spPr>
            <a:xfrm>
              <a:off x="0" y="-47625"/>
              <a:ext cx="4816593" cy="111527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96611" y="2128857"/>
            <a:ext cx="9951967" cy="1025922"/>
          </a:xfrm>
          <a:prstGeom prst="rect">
            <a:avLst/>
          </a:prstGeom>
        </p:spPr>
        <p:txBody>
          <a:bodyPr lIns="0" tIns="0" rIns="0" bIns="0" rtlCol="0" anchor="t">
            <a:spAutoFit/>
          </a:bodyPr>
          <a:lstStyle/>
          <a:p>
            <a:pPr marL="0" lvl="0" indent="0" algn="l">
              <a:lnSpc>
                <a:spcPts val="8010"/>
              </a:lnSpc>
              <a:spcBef>
                <a:spcPct val="0"/>
              </a:spcBef>
            </a:pPr>
            <a:r>
              <a:rPr lang="en-US" sz="6675" b="1" u="sng" spc="240" dirty="0">
                <a:solidFill>
                  <a:srgbClr val="FFFBFB"/>
                </a:solidFill>
                <a:latin typeface="Montserrat Classic Bold"/>
                <a:ea typeface="Montserrat Classic Bold"/>
                <a:cs typeface="Montserrat Classic Bold"/>
                <a:sym typeface="Montserrat Classic Bold"/>
              </a:rPr>
              <a:t>DASHBOARD LAYOUT’S</a:t>
            </a:r>
          </a:p>
        </p:txBody>
      </p:sp>
      <p:sp>
        <p:nvSpPr>
          <p:cNvPr id="6" name="Freeform 6"/>
          <p:cNvSpPr/>
          <p:nvPr/>
        </p:nvSpPr>
        <p:spPr>
          <a:xfrm>
            <a:off x="9374818" y="-2586212"/>
            <a:ext cx="9619282" cy="5963955"/>
          </a:xfrm>
          <a:custGeom>
            <a:avLst/>
            <a:gdLst/>
            <a:ahLst/>
            <a:cxnLst/>
            <a:rect l="l" t="t" r="r" b="b"/>
            <a:pathLst>
              <a:path w="9619282" h="5963955">
                <a:moveTo>
                  <a:pt x="0" y="0"/>
                </a:moveTo>
                <a:lnTo>
                  <a:pt x="9619282" y="0"/>
                </a:lnTo>
                <a:lnTo>
                  <a:pt x="9619282" y="5963954"/>
                </a:lnTo>
                <a:lnTo>
                  <a:pt x="0" y="596395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7" name="Group 7"/>
          <p:cNvGrpSpPr/>
          <p:nvPr/>
        </p:nvGrpSpPr>
        <p:grpSpPr>
          <a:xfrm>
            <a:off x="1028700" y="4578292"/>
            <a:ext cx="3961494" cy="507624"/>
            <a:chOff x="0" y="0"/>
            <a:chExt cx="1043356" cy="133695"/>
          </a:xfrm>
        </p:grpSpPr>
        <p:sp>
          <p:nvSpPr>
            <p:cNvPr id="8" name="Freeform 8"/>
            <p:cNvSpPr/>
            <p:nvPr/>
          </p:nvSpPr>
          <p:spPr>
            <a:xfrm>
              <a:off x="0" y="0"/>
              <a:ext cx="1043356" cy="133695"/>
            </a:xfrm>
            <a:custGeom>
              <a:avLst/>
              <a:gdLst/>
              <a:ahLst/>
              <a:cxnLst/>
              <a:rect l="l" t="t" r="r" b="b"/>
              <a:pathLst>
                <a:path w="1043356" h="133695">
                  <a:moveTo>
                    <a:pt x="66848" y="0"/>
                  </a:moveTo>
                  <a:lnTo>
                    <a:pt x="976509" y="0"/>
                  </a:lnTo>
                  <a:cubicBezTo>
                    <a:pt x="1013428" y="0"/>
                    <a:pt x="1043356" y="29929"/>
                    <a:pt x="1043356" y="66848"/>
                  </a:cubicBezTo>
                  <a:lnTo>
                    <a:pt x="1043356" y="66848"/>
                  </a:lnTo>
                  <a:cubicBezTo>
                    <a:pt x="1043356" y="84577"/>
                    <a:pt x="1036313" y="101580"/>
                    <a:pt x="1023777" y="114116"/>
                  </a:cubicBezTo>
                  <a:cubicBezTo>
                    <a:pt x="1011241" y="126652"/>
                    <a:pt x="994238" y="133695"/>
                    <a:pt x="976509"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4DBF38"/>
            </a:solidFill>
          </p:spPr>
        </p:sp>
        <p:sp>
          <p:nvSpPr>
            <p:cNvPr id="9" name="TextBox 9"/>
            <p:cNvSpPr txBox="1"/>
            <p:nvPr/>
          </p:nvSpPr>
          <p:spPr>
            <a:xfrm>
              <a:off x="0" y="-19050"/>
              <a:ext cx="1043356" cy="152745"/>
            </a:xfrm>
            <a:prstGeom prst="rect">
              <a:avLst/>
            </a:prstGeom>
          </p:spPr>
          <p:txBody>
            <a:bodyPr lIns="50800" tIns="50800" rIns="50800" bIns="50800" rtlCol="0" anchor="ctr"/>
            <a:lstStyle/>
            <a:p>
              <a:pPr algn="ctr">
                <a:lnSpc>
                  <a:spcPts val="2859"/>
                </a:lnSpc>
              </a:pPr>
              <a:r>
                <a:rPr lang="en-US" sz="2199">
                  <a:solidFill>
                    <a:srgbClr val="FFFFFF"/>
                  </a:solidFill>
                  <a:latin typeface="Montserrat Classic"/>
                  <a:ea typeface="Montserrat Classic"/>
                  <a:cs typeface="Montserrat Classic"/>
                  <a:sym typeface="Montserrat Classic"/>
                </a:rPr>
                <a:t>Total Sales by Fat Content</a:t>
              </a:r>
            </a:p>
          </p:txBody>
        </p:sp>
      </p:grpSp>
      <p:grpSp>
        <p:nvGrpSpPr>
          <p:cNvPr id="10" name="Group 10"/>
          <p:cNvGrpSpPr/>
          <p:nvPr/>
        </p:nvGrpSpPr>
        <p:grpSpPr>
          <a:xfrm>
            <a:off x="5632255" y="4578292"/>
            <a:ext cx="3443188" cy="565208"/>
            <a:chOff x="0" y="0"/>
            <a:chExt cx="906848" cy="148861"/>
          </a:xfrm>
        </p:grpSpPr>
        <p:sp>
          <p:nvSpPr>
            <p:cNvPr id="11" name="Freeform 11"/>
            <p:cNvSpPr/>
            <p:nvPr/>
          </p:nvSpPr>
          <p:spPr>
            <a:xfrm>
              <a:off x="0" y="0"/>
              <a:ext cx="906848" cy="148861"/>
            </a:xfrm>
            <a:custGeom>
              <a:avLst/>
              <a:gdLst/>
              <a:ahLst/>
              <a:cxnLst/>
              <a:rect l="l" t="t" r="r" b="b"/>
              <a:pathLst>
                <a:path w="906848" h="148861">
                  <a:moveTo>
                    <a:pt x="74431" y="0"/>
                  </a:moveTo>
                  <a:lnTo>
                    <a:pt x="832417" y="0"/>
                  </a:lnTo>
                  <a:cubicBezTo>
                    <a:pt x="852157" y="0"/>
                    <a:pt x="871089" y="7842"/>
                    <a:pt x="885048" y="21800"/>
                  </a:cubicBezTo>
                  <a:cubicBezTo>
                    <a:pt x="899006" y="35759"/>
                    <a:pt x="906848" y="54690"/>
                    <a:pt x="906848" y="74431"/>
                  </a:cubicBezTo>
                  <a:lnTo>
                    <a:pt x="906848" y="74431"/>
                  </a:lnTo>
                  <a:cubicBezTo>
                    <a:pt x="906848" y="94171"/>
                    <a:pt x="899006" y="113103"/>
                    <a:pt x="885048" y="127061"/>
                  </a:cubicBezTo>
                  <a:cubicBezTo>
                    <a:pt x="871089" y="141020"/>
                    <a:pt x="852157" y="148861"/>
                    <a:pt x="832417" y="148861"/>
                  </a:cubicBezTo>
                  <a:lnTo>
                    <a:pt x="74431" y="148861"/>
                  </a:lnTo>
                  <a:cubicBezTo>
                    <a:pt x="54690" y="148861"/>
                    <a:pt x="35759" y="141020"/>
                    <a:pt x="21800" y="127061"/>
                  </a:cubicBezTo>
                  <a:cubicBezTo>
                    <a:pt x="7842" y="113103"/>
                    <a:pt x="0" y="94171"/>
                    <a:pt x="0" y="74431"/>
                  </a:cubicBezTo>
                  <a:lnTo>
                    <a:pt x="0" y="74431"/>
                  </a:lnTo>
                  <a:cubicBezTo>
                    <a:pt x="0" y="54690"/>
                    <a:pt x="7842" y="35759"/>
                    <a:pt x="21800" y="21800"/>
                  </a:cubicBezTo>
                  <a:cubicBezTo>
                    <a:pt x="35759" y="7842"/>
                    <a:pt x="54690" y="0"/>
                    <a:pt x="74431" y="0"/>
                  </a:cubicBezTo>
                  <a:close/>
                </a:path>
              </a:pathLst>
            </a:custGeom>
            <a:solidFill>
              <a:srgbClr val="4DBF38"/>
            </a:solidFill>
            <a:ln cap="rnd">
              <a:noFill/>
              <a:prstDash val="solid"/>
              <a:round/>
            </a:ln>
          </p:spPr>
        </p:sp>
        <p:sp>
          <p:nvSpPr>
            <p:cNvPr id="12" name="TextBox 12"/>
            <p:cNvSpPr txBox="1"/>
            <p:nvPr/>
          </p:nvSpPr>
          <p:spPr>
            <a:xfrm>
              <a:off x="0" y="-19050"/>
              <a:ext cx="906848" cy="167911"/>
            </a:xfrm>
            <a:prstGeom prst="rect">
              <a:avLst/>
            </a:prstGeom>
          </p:spPr>
          <p:txBody>
            <a:bodyPr lIns="50800" tIns="50800" rIns="50800" bIns="50800" rtlCol="0" anchor="ctr"/>
            <a:lstStyle/>
            <a:p>
              <a:pPr marL="0" lvl="0" indent="0" algn="ctr">
                <a:lnSpc>
                  <a:spcPts val="2859"/>
                </a:lnSpc>
                <a:spcBef>
                  <a:spcPct val="0"/>
                </a:spcBef>
              </a:pPr>
              <a:r>
                <a:rPr lang="en-US" sz="2199">
                  <a:solidFill>
                    <a:srgbClr val="FFFFFF"/>
                  </a:solidFill>
                  <a:latin typeface="Montserrat Classic"/>
                  <a:ea typeface="Montserrat Classic"/>
                  <a:cs typeface="Montserrat Classic"/>
                  <a:sym typeface="Montserrat Classic"/>
                </a:rPr>
                <a:t>Total Sales by Item Type</a:t>
              </a:r>
            </a:p>
          </p:txBody>
        </p:sp>
      </p:grpSp>
      <p:grpSp>
        <p:nvGrpSpPr>
          <p:cNvPr id="13" name="Group 13"/>
          <p:cNvGrpSpPr/>
          <p:nvPr/>
        </p:nvGrpSpPr>
        <p:grpSpPr>
          <a:xfrm>
            <a:off x="9752867" y="4635876"/>
            <a:ext cx="3086100" cy="507624"/>
            <a:chOff x="0" y="0"/>
            <a:chExt cx="812800" cy="133695"/>
          </a:xfrm>
        </p:grpSpPr>
        <p:sp>
          <p:nvSpPr>
            <p:cNvPr id="14" name="Freeform 14"/>
            <p:cNvSpPr/>
            <p:nvPr/>
          </p:nvSpPr>
          <p:spPr>
            <a:xfrm>
              <a:off x="0" y="0"/>
              <a:ext cx="812800" cy="133695"/>
            </a:xfrm>
            <a:custGeom>
              <a:avLst/>
              <a:gdLst/>
              <a:ahLst/>
              <a:cxnLst/>
              <a:rect l="l" t="t" r="r" b="b"/>
              <a:pathLst>
                <a:path w="812800" h="133695">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4DBF38"/>
            </a:solidFill>
            <a:ln cap="rnd">
              <a:noFill/>
              <a:prstDash val="solid"/>
              <a:round/>
            </a:ln>
          </p:spPr>
        </p:sp>
        <p:sp>
          <p:nvSpPr>
            <p:cNvPr id="15" name="TextBox 15"/>
            <p:cNvSpPr txBox="1"/>
            <p:nvPr/>
          </p:nvSpPr>
          <p:spPr>
            <a:xfrm>
              <a:off x="0" y="-19050"/>
              <a:ext cx="812800" cy="152745"/>
            </a:xfrm>
            <a:prstGeom prst="rect">
              <a:avLst/>
            </a:prstGeom>
          </p:spPr>
          <p:txBody>
            <a:bodyPr lIns="50800" tIns="50800" rIns="50800" bIns="50800" rtlCol="0" anchor="ctr"/>
            <a:lstStyle/>
            <a:p>
              <a:pPr marL="0" lvl="0" indent="0" algn="ctr">
                <a:lnSpc>
                  <a:spcPts val="2859"/>
                </a:lnSpc>
                <a:spcBef>
                  <a:spcPct val="0"/>
                </a:spcBef>
              </a:pPr>
              <a:r>
                <a:rPr lang="en-US" sz="2199">
                  <a:solidFill>
                    <a:srgbClr val="FFFFFF"/>
                  </a:solidFill>
                  <a:latin typeface="Montserrat Classic"/>
                  <a:ea typeface="Montserrat Classic"/>
                  <a:cs typeface="Montserrat Classic"/>
                  <a:sym typeface="Montserrat Classic"/>
                </a:rPr>
                <a:t>Fat Content by Outlet</a:t>
              </a:r>
            </a:p>
          </p:txBody>
        </p:sp>
      </p:grpSp>
      <p:grpSp>
        <p:nvGrpSpPr>
          <p:cNvPr id="16" name="Group 16"/>
          <p:cNvGrpSpPr/>
          <p:nvPr/>
        </p:nvGrpSpPr>
        <p:grpSpPr>
          <a:xfrm>
            <a:off x="13611641" y="4635876"/>
            <a:ext cx="3086100" cy="507624"/>
            <a:chOff x="0" y="0"/>
            <a:chExt cx="812800" cy="133695"/>
          </a:xfrm>
        </p:grpSpPr>
        <p:sp>
          <p:nvSpPr>
            <p:cNvPr id="17" name="Freeform 17"/>
            <p:cNvSpPr/>
            <p:nvPr/>
          </p:nvSpPr>
          <p:spPr>
            <a:xfrm>
              <a:off x="0" y="0"/>
              <a:ext cx="812800" cy="133695"/>
            </a:xfrm>
            <a:custGeom>
              <a:avLst/>
              <a:gdLst/>
              <a:ahLst/>
              <a:cxnLst/>
              <a:rect l="l" t="t" r="r" b="b"/>
              <a:pathLst>
                <a:path w="812800" h="133695">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4DBF38"/>
            </a:solidFill>
            <a:ln cap="rnd">
              <a:noFill/>
              <a:prstDash val="solid"/>
              <a:round/>
            </a:ln>
          </p:spPr>
        </p:sp>
        <p:sp>
          <p:nvSpPr>
            <p:cNvPr id="18" name="TextBox 18"/>
            <p:cNvSpPr txBox="1"/>
            <p:nvPr/>
          </p:nvSpPr>
          <p:spPr>
            <a:xfrm>
              <a:off x="0" y="-19050"/>
              <a:ext cx="812800" cy="152745"/>
            </a:xfrm>
            <a:prstGeom prst="rect">
              <a:avLst/>
            </a:prstGeom>
          </p:spPr>
          <p:txBody>
            <a:bodyPr lIns="50800" tIns="50800" rIns="50800" bIns="50800" rtlCol="0" anchor="ctr"/>
            <a:lstStyle/>
            <a:p>
              <a:pPr marL="0" lvl="0" indent="0" algn="ctr">
                <a:lnSpc>
                  <a:spcPts val="2859"/>
                </a:lnSpc>
                <a:spcBef>
                  <a:spcPct val="0"/>
                </a:spcBef>
              </a:pPr>
              <a:r>
                <a:rPr lang="en-US" sz="2199">
                  <a:solidFill>
                    <a:srgbClr val="FFFFFF"/>
                  </a:solidFill>
                  <a:latin typeface="Montserrat Classic"/>
                  <a:ea typeface="Montserrat Classic"/>
                  <a:cs typeface="Montserrat Classic"/>
                  <a:sym typeface="Montserrat Classic"/>
                </a:rPr>
                <a:t>Total Sales by Outlet</a:t>
              </a:r>
            </a:p>
          </p:txBody>
        </p:sp>
      </p:grpSp>
      <p:sp>
        <p:nvSpPr>
          <p:cNvPr id="19" name="Freeform 19"/>
          <p:cNvSpPr/>
          <p:nvPr/>
        </p:nvSpPr>
        <p:spPr>
          <a:xfrm>
            <a:off x="8345096" y="-1016743"/>
            <a:ext cx="5903940" cy="3660443"/>
          </a:xfrm>
          <a:custGeom>
            <a:avLst/>
            <a:gdLst/>
            <a:ahLst/>
            <a:cxnLst/>
            <a:rect l="l" t="t" r="r" b="b"/>
            <a:pathLst>
              <a:path w="5903940" h="3660443">
                <a:moveTo>
                  <a:pt x="0" y="0"/>
                </a:moveTo>
                <a:lnTo>
                  <a:pt x="5903940" y="0"/>
                </a:lnTo>
                <a:lnTo>
                  <a:pt x="5903940" y="3660443"/>
                </a:lnTo>
                <a:lnTo>
                  <a:pt x="0" y="366044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0" name="Freeform 20"/>
          <p:cNvSpPr/>
          <p:nvPr/>
        </p:nvSpPr>
        <p:spPr>
          <a:xfrm>
            <a:off x="1665083" y="5609831"/>
            <a:ext cx="3345259" cy="3264512"/>
          </a:xfrm>
          <a:custGeom>
            <a:avLst/>
            <a:gdLst/>
            <a:ahLst/>
            <a:cxnLst/>
            <a:rect l="l" t="t" r="r" b="b"/>
            <a:pathLst>
              <a:path w="3345259" h="3264512">
                <a:moveTo>
                  <a:pt x="0" y="0"/>
                </a:moveTo>
                <a:lnTo>
                  <a:pt x="3345259" y="0"/>
                </a:lnTo>
                <a:lnTo>
                  <a:pt x="3345259" y="3264511"/>
                </a:lnTo>
                <a:lnTo>
                  <a:pt x="0" y="3264511"/>
                </a:lnTo>
                <a:lnTo>
                  <a:pt x="0" y="0"/>
                </a:lnTo>
                <a:close/>
              </a:path>
            </a:pathLst>
          </a:custGeom>
          <a:blipFill>
            <a:blip r:embed="rId6"/>
            <a:stretch>
              <a:fillRect/>
            </a:stretch>
          </a:blipFill>
        </p:spPr>
      </p:sp>
      <p:sp>
        <p:nvSpPr>
          <p:cNvPr id="22" name="Freeform 22"/>
          <p:cNvSpPr/>
          <p:nvPr/>
        </p:nvSpPr>
        <p:spPr>
          <a:xfrm>
            <a:off x="5799214" y="5494622"/>
            <a:ext cx="2918771" cy="4261094"/>
          </a:xfrm>
          <a:custGeom>
            <a:avLst/>
            <a:gdLst/>
            <a:ahLst/>
            <a:cxnLst/>
            <a:rect l="l" t="t" r="r" b="b"/>
            <a:pathLst>
              <a:path w="2918771" h="4261094">
                <a:moveTo>
                  <a:pt x="0" y="0"/>
                </a:moveTo>
                <a:lnTo>
                  <a:pt x="2918771" y="0"/>
                </a:lnTo>
                <a:lnTo>
                  <a:pt x="2918771" y="4261094"/>
                </a:lnTo>
                <a:lnTo>
                  <a:pt x="0" y="4261094"/>
                </a:lnTo>
                <a:lnTo>
                  <a:pt x="0" y="0"/>
                </a:lnTo>
                <a:close/>
              </a:path>
            </a:pathLst>
          </a:custGeom>
          <a:blipFill>
            <a:blip r:embed="rId7"/>
            <a:stretch>
              <a:fillRect/>
            </a:stretch>
          </a:blipFill>
        </p:spPr>
      </p:sp>
      <p:sp>
        <p:nvSpPr>
          <p:cNvPr id="23" name="Freeform 23"/>
          <p:cNvSpPr/>
          <p:nvPr/>
        </p:nvSpPr>
        <p:spPr>
          <a:xfrm>
            <a:off x="9312205" y="5781302"/>
            <a:ext cx="3727474" cy="2953847"/>
          </a:xfrm>
          <a:custGeom>
            <a:avLst/>
            <a:gdLst/>
            <a:ahLst/>
            <a:cxnLst/>
            <a:rect l="l" t="t" r="r" b="b"/>
            <a:pathLst>
              <a:path w="3727474" h="2953847">
                <a:moveTo>
                  <a:pt x="0" y="0"/>
                </a:moveTo>
                <a:lnTo>
                  <a:pt x="3727474" y="0"/>
                </a:lnTo>
                <a:lnTo>
                  <a:pt x="3727474" y="2953848"/>
                </a:lnTo>
                <a:lnTo>
                  <a:pt x="0" y="2953848"/>
                </a:lnTo>
                <a:lnTo>
                  <a:pt x="0" y="0"/>
                </a:lnTo>
                <a:close/>
              </a:path>
            </a:pathLst>
          </a:custGeom>
          <a:blipFill>
            <a:blip r:embed="rId8"/>
            <a:stretch>
              <a:fillRect/>
            </a:stretch>
          </a:blipFill>
        </p:spPr>
      </p:sp>
      <p:sp>
        <p:nvSpPr>
          <p:cNvPr id="24" name="Freeform 24"/>
          <p:cNvSpPr/>
          <p:nvPr/>
        </p:nvSpPr>
        <p:spPr>
          <a:xfrm>
            <a:off x="13182600" y="6233262"/>
            <a:ext cx="4781897" cy="2391550"/>
          </a:xfrm>
          <a:custGeom>
            <a:avLst/>
            <a:gdLst/>
            <a:ahLst/>
            <a:cxnLst/>
            <a:rect l="l" t="t" r="r" b="b"/>
            <a:pathLst>
              <a:path w="4781897" h="2002152">
                <a:moveTo>
                  <a:pt x="0" y="0"/>
                </a:moveTo>
                <a:lnTo>
                  <a:pt x="4781898" y="0"/>
                </a:lnTo>
                <a:lnTo>
                  <a:pt x="4781898" y="2002152"/>
                </a:lnTo>
                <a:lnTo>
                  <a:pt x="0" y="2002152"/>
                </a:lnTo>
                <a:lnTo>
                  <a:pt x="0" y="0"/>
                </a:lnTo>
                <a:close/>
              </a:path>
            </a:pathLst>
          </a:custGeom>
          <a:blipFill>
            <a:blip r:embed="rId9"/>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fltVal val="0"/>
                                          </p:val>
                                        </p:tav>
                                        <p:tav tm="100000">
                                          <p:val>
                                            <p:strVal val="#ppt_w"/>
                                          </p:val>
                                        </p:tav>
                                      </p:tavLst>
                                    </p:anim>
                                    <p:anim calcmode="lin" valueType="num">
                                      <p:cBhvr>
                                        <p:cTn id="18" dur="1000" fill="hold"/>
                                        <p:tgtEl>
                                          <p:spTgt spid="23"/>
                                        </p:tgtEl>
                                        <p:attrNameLst>
                                          <p:attrName>ppt_h</p:attrName>
                                        </p:attrNameLst>
                                      </p:cBhvr>
                                      <p:tavLst>
                                        <p:tav tm="0">
                                          <p:val>
                                            <p:fltVal val="0"/>
                                          </p:val>
                                        </p:tav>
                                        <p:tav tm="100000">
                                          <p:val>
                                            <p:strVal val="#ppt_h"/>
                                          </p:val>
                                        </p:tav>
                                      </p:tavLst>
                                    </p:anim>
                                    <p:anim calcmode="lin" valueType="num">
                                      <p:cBhvr>
                                        <p:cTn id="19" dur="1000" fill="hold"/>
                                        <p:tgtEl>
                                          <p:spTgt spid="23"/>
                                        </p:tgtEl>
                                        <p:attrNameLst>
                                          <p:attrName>style.rotation</p:attrName>
                                        </p:attrNameLst>
                                      </p:cBhvr>
                                      <p:tavLst>
                                        <p:tav tm="0">
                                          <p:val>
                                            <p:fltVal val="90"/>
                                          </p:val>
                                        </p:tav>
                                        <p:tav tm="100000">
                                          <p:val>
                                            <p:fltVal val="0"/>
                                          </p:val>
                                        </p:tav>
                                      </p:tavLst>
                                    </p:anim>
                                    <p:animEffect transition="in" filter="fade">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0818" y="0"/>
            <a:ext cx="18288000" cy="4053739"/>
            <a:chOff x="0" y="0"/>
            <a:chExt cx="4816593" cy="1067651"/>
          </a:xfrm>
        </p:grpSpPr>
        <p:sp>
          <p:nvSpPr>
            <p:cNvPr id="3" name="Freeform 3"/>
            <p:cNvSpPr/>
            <p:nvPr/>
          </p:nvSpPr>
          <p:spPr>
            <a:xfrm>
              <a:off x="0" y="0"/>
              <a:ext cx="4816592" cy="1067651"/>
            </a:xfrm>
            <a:custGeom>
              <a:avLst/>
              <a:gdLst/>
              <a:ahLst/>
              <a:cxnLst/>
              <a:rect l="l" t="t" r="r" b="b"/>
              <a:pathLst>
                <a:path w="4816592" h="1067651">
                  <a:moveTo>
                    <a:pt x="0" y="0"/>
                  </a:moveTo>
                  <a:lnTo>
                    <a:pt x="4816592" y="0"/>
                  </a:lnTo>
                  <a:lnTo>
                    <a:pt x="4816592" y="1067651"/>
                  </a:lnTo>
                  <a:lnTo>
                    <a:pt x="0" y="1067651"/>
                  </a:lnTo>
                  <a:close/>
                </a:path>
              </a:pathLst>
            </a:custGeom>
            <a:solidFill>
              <a:srgbClr val="F8CC44"/>
            </a:solidFill>
            <a:ln cap="sq">
              <a:noFill/>
              <a:prstDash val="solid"/>
              <a:miter/>
            </a:ln>
          </p:spPr>
        </p:sp>
        <p:sp>
          <p:nvSpPr>
            <p:cNvPr id="4" name="TextBox 4"/>
            <p:cNvSpPr txBox="1"/>
            <p:nvPr/>
          </p:nvSpPr>
          <p:spPr>
            <a:xfrm>
              <a:off x="0" y="-47625"/>
              <a:ext cx="4816593" cy="111527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96611" y="2128857"/>
            <a:ext cx="9951967" cy="1020162"/>
          </a:xfrm>
          <a:prstGeom prst="rect">
            <a:avLst/>
          </a:prstGeom>
        </p:spPr>
        <p:txBody>
          <a:bodyPr lIns="0" tIns="0" rIns="0" bIns="0" rtlCol="0" anchor="t">
            <a:spAutoFit/>
          </a:bodyPr>
          <a:lstStyle/>
          <a:p>
            <a:pPr marL="0" lvl="0" indent="0" algn="l">
              <a:lnSpc>
                <a:spcPts val="8010"/>
              </a:lnSpc>
              <a:spcBef>
                <a:spcPct val="0"/>
              </a:spcBef>
            </a:pPr>
            <a:r>
              <a:rPr lang="en-US" sz="6675" b="1" u="sng" spc="240" dirty="0">
                <a:solidFill>
                  <a:srgbClr val="FFFBFB"/>
                </a:solidFill>
                <a:latin typeface="Montserrat Classic Bold"/>
                <a:ea typeface="Montserrat Classic Bold"/>
                <a:cs typeface="Montserrat Classic Bold"/>
                <a:sym typeface="Montserrat Classic Bold"/>
              </a:rPr>
              <a:t>Chart’s Requirement</a:t>
            </a:r>
          </a:p>
        </p:txBody>
      </p:sp>
      <p:sp>
        <p:nvSpPr>
          <p:cNvPr id="6" name="Freeform 6"/>
          <p:cNvSpPr/>
          <p:nvPr/>
        </p:nvSpPr>
        <p:spPr>
          <a:xfrm>
            <a:off x="9374818" y="-2586212"/>
            <a:ext cx="9619282" cy="5963955"/>
          </a:xfrm>
          <a:custGeom>
            <a:avLst/>
            <a:gdLst/>
            <a:ahLst/>
            <a:cxnLst/>
            <a:rect l="l" t="t" r="r" b="b"/>
            <a:pathLst>
              <a:path w="9619282" h="5963955">
                <a:moveTo>
                  <a:pt x="0" y="0"/>
                </a:moveTo>
                <a:lnTo>
                  <a:pt x="9619282" y="0"/>
                </a:lnTo>
                <a:lnTo>
                  <a:pt x="9619282" y="5963954"/>
                </a:lnTo>
                <a:lnTo>
                  <a:pt x="0" y="596395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7" name="Group 7"/>
          <p:cNvGrpSpPr/>
          <p:nvPr/>
        </p:nvGrpSpPr>
        <p:grpSpPr>
          <a:xfrm>
            <a:off x="1028700" y="4578292"/>
            <a:ext cx="3961494" cy="507624"/>
            <a:chOff x="0" y="0"/>
            <a:chExt cx="1043356" cy="133695"/>
          </a:xfrm>
        </p:grpSpPr>
        <p:sp>
          <p:nvSpPr>
            <p:cNvPr id="8" name="Freeform 8"/>
            <p:cNvSpPr/>
            <p:nvPr/>
          </p:nvSpPr>
          <p:spPr>
            <a:xfrm>
              <a:off x="0" y="0"/>
              <a:ext cx="1043356" cy="133695"/>
            </a:xfrm>
            <a:custGeom>
              <a:avLst/>
              <a:gdLst/>
              <a:ahLst/>
              <a:cxnLst/>
              <a:rect l="l" t="t" r="r" b="b"/>
              <a:pathLst>
                <a:path w="1043356" h="133695">
                  <a:moveTo>
                    <a:pt x="66848" y="0"/>
                  </a:moveTo>
                  <a:lnTo>
                    <a:pt x="976509" y="0"/>
                  </a:lnTo>
                  <a:cubicBezTo>
                    <a:pt x="1013428" y="0"/>
                    <a:pt x="1043356" y="29929"/>
                    <a:pt x="1043356" y="66848"/>
                  </a:cubicBezTo>
                  <a:lnTo>
                    <a:pt x="1043356" y="66848"/>
                  </a:lnTo>
                  <a:cubicBezTo>
                    <a:pt x="1043356" y="84577"/>
                    <a:pt x="1036313" y="101580"/>
                    <a:pt x="1023777" y="114116"/>
                  </a:cubicBezTo>
                  <a:cubicBezTo>
                    <a:pt x="1011241" y="126652"/>
                    <a:pt x="994238" y="133695"/>
                    <a:pt x="976509"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4DBF38"/>
            </a:solidFill>
          </p:spPr>
        </p:sp>
        <p:sp>
          <p:nvSpPr>
            <p:cNvPr id="9" name="TextBox 9"/>
            <p:cNvSpPr txBox="1"/>
            <p:nvPr/>
          </p:nvSpPr>
          <p:spPr>
            <a:xfrm>
              <a:off x="0" y="-19050"/>
              <a:ext cx="1043356" cy="152745"/>
            </a:xfrm>
            <a:prstGeom prst="rect">
              <a:avLst/>
            </a:prstGeom>
          </p:spPr>
          <p:txBody>
            <a:bodyPr lIns="50800" tIns="50800" rIns="50800" bIns="50800" rtlCol="0" anchor="ctr"/>
            <a:lstStyle/>
            <a:p>
              <a:pPr algn="ctr">
                <a:lnSpc>
                  <a:spcPts val="2859"/>
                </a:lnSpc>
              </a:pPr>
              <a:r>
                <a:rPr lang="en-US" sz="2199">
                  <a:solidFill>
                    <a:srgbClr val="FFFFFF"/>
                  </a:solidFill>
                  <a:latin typeface="Montserrat Classic"/>
                  <a:ea typeface="Montserrat Classic"/>
                  <a:cs typeface="Montserrat Classic"/>
                  <a:sym typeface="Montserrat Classic"/>
                </a:rPr>
                <a:t>Sales by Outlet Size</a:t>
              </a:r>
            </a:p>
          </p:txBody>
        </p:sp>
      </p:grpSp>
      <p:grpSp>
        <p:nvGrpSpPr>
          <p:cNvPr id="10" name="Group 10"/>
          <p:cNvGrpSpPr/>
          <p:nvPr/>
        </p:nvGrpSpPr>
        <p:grpSpPr>
          <a:xfrm>
            <a:off x="6912497" y="4665451"/>
            <a:ext cx="3443188" cy="565208"/>
            <a:chOff x="0" y="0"/>
            <a:chExt cx="906848" cy="148861"/>
          </a:xfrm>
        </p:grpSpPr>
        <p:sp>
          <p:nvSpPr>
            <p:cNvPr id="11" name="Freeform 11"/>
            <p:cNvSpPr/>
            <p:nvPr/>
          </p:nvSpPr>
          <p:spPr>
            <a:xfrm>
              <a:off x="0" y="0"/>
              <a:ext cx="906848" cy="148861"/>
            </a:xfrm>
            <a:custGeom>
              <a:avLst/>
              <a:gdLst/>
              <a:ahLst/>
              <a:cxnLst/>
              <a:rect l="l" t="t" r="r" b="b"/>
              <a:pathLst>
                <a:path w="906848" h="148861">
                  <a:moveTo>
                    <a:pt x="74431" y="0"/>
                  </a:moveTo>
                  <a:lnTo>
                    <a:pt x="832417" y="0"/>
                  </a:lnTo>
                  <a:cubicBezTo>
                    <a:pt x="852157" y="0"/>
                    <a:pt x="871089" y="7842"/>
                    <a:pt x="885048" y="21800"/>
                  </a:cubicBezTo>
                  <a:cubicBezTo>
                    <a:pt x="899006" y="35759"/>
                    <a:pt x="906848" y="54690"/>
                    <a:pt x="906848" y="74431"/>
                  </a:cubicBezTo>
                  <a:lnTo>
                    <a:pt x="906848" y="74431"/>
                  </a:lnTo>
                  <a:cubicBezTo>
                    <a:pt x="906848" y="94171"/>
                    <a:pt x="899006" y="113103"/>
                    <a:pt x="885048" y="127061"/>
                  </a:cubicBezTo>
                  <a:cubicBezTo>
                    <a:pt x="871089" y="141020"/>
                    <a:pt x="852157" y="148861"/>
                    <a:pt x="832417" y="148861"/>
                  </a:cubicBezTo>
                  <a:lnTo>
                    <a:pt x="74431" y="148861"/>
                  </a:lnTo>
                  <a:cubicBezTo>
                    <a:pt x="54690" y="148861"/>
                    <a:pt x="35759" y="141020"/>
                    <a:pt x="21800" y="127061"/>
                  </a:cubicBezTo>
                  <a:cubicBezTo>
                    <a:pt x="7842" y="113103"/>
                    <a:pt x="0" y="94171"/>
                    <a:pt x="0" y="74431"/>
                  </a:cubicBezTo>
                  <a:lnTo>
                    <a:pt x="0" y="74431"/>
                  </a:lnTo>
                  <a:cubicBezTo>
                    <a:pt x="0" y="54690"/>
                    <a:pt x="7842" y="35759"/>
                    <a:pt x="21800" y="21800"/>
                  </a:cubicBezTo>
                  <a:cubicBezTo>
                    <a:pt x="35759" y="7842"/>
                    <a:pt x="54690" y="0"/>
                    <a:pt x="74431" y="0"/>
                  </a:cubicBezTo>
                  <a:close/>
                </a:path>
              </a:pathLst>
            </a:custGeom>
            <a:solidFill>
              <a:srgbClr val="4DBF38"/>
            </a:solidFill>
            <a:ln cap="rnd">
              <a:noFill/>
              <a:prstDash val="solid"/>
              <a:round/>
            </a:ln>
          </p:spPr>
        </p:sp>
        <p:sp>
          <p:nvSpPr>
            <p:cNvPr id="12" name="TextBox 12"/>
            <p:cNvSpPr txBox="1"/>
            <p:nvPr/>
          </p:nvSpPr>
          <p:spPr>
            <a:xfrm>
              <a:off x="0" y="-19050"/>
              <a:ext cx="906848" cy="167911"/>
            </a:xfrm>
            <a:prstGeom prst="rect">
              <a:avLst/>
            </a:prstGeom>
          </p:spPr>
          <p:txBody>
            <a:bodyPr lIns="50800" tIns="50800" rIns="50800" bIns="50800" rtlCol="0" anchor="ctr"/>
            <a:lstStyle/>
            <a:p>
              <a:pPr marL="0" lvl="0" indent="0" algn="ctr">
                <a:lnSpc>
                  <a:spcPts val="2859"/>
                </a:lnSpc>
                <a:spcBef>
                  <a:spcPct val="0"/>
                </a:spcBef>
              </a:pPr>
              <a:r>
                <a:rPr lang="en-US" sz="2199">
                  <a:solidFill>
                    <a:srgbClr val="FFFFFF"/>
                  </a:solidFill>
                  <a:latin typeface="Montserrat Classic"/>
                  <a:ea typeface="Montserrat Classic"/>
                  <a:cs typeface="Montserrat Classic"/>
                  <a:sym typeface="Montserrat Classic"/>
                </a:rPr>
                <a:t>Sales by Outlet Location</a:t>
              </a:r>
            </a:p>
          </p:txBody>
        </p:sp>
      </p:grpSp>
      <p:grpSp>
        <p:nvGrpSpPr>
          <p:cNvPr id="13" name="Group 13"/>
          <p:cNvGrpSpPr/>
          <p:nvPr/>
        </p:nvGrpSpPr>
        <p:grpSpPr>
          <a:xfrm>
            <a:off x="12277988" y="4578292"/>
            <a:ext cx="4431592" cy="739526"/>
            <a:chOff x="0" y="0"/>
            <a:chExt cx="1167168" cy="194772"/>
          </a:xfrm>
        </p:grpSpPr>
        <p:sp>
          <p:nvSpPr>
            <p:cNvPr id="14" name="Freeform 14"/>
            <p:cNvSpPr/>
            <p:nvPr/>
          </p:nvSpPr>
          <p:spPr>
            <a:xfrm>
              <a:off x="0" y="0"/>
              <a:ext cx="1167168" cy="194772"/>
            </a:xfrm>
            <a:custGeom>
              <a:avLst/>
              <a:gdLst/>
              <a:ahLst/>
              <a:cxnLst/>
              <a:rect l="l" t="t" r="r" b="b"/>
              <a:pathLst>
                <a:path w="1167168" h="194772">
                  <a:moveTo>
                    <a:pt x="97386" y="0"/>
                  </a:moveTo>
                  <a:lnTo>
                    <a:pt x="1069782" y="0"/>
                  </a:lnTo>
                  <a:cubicBezTo>
                    <a:pt x="1123567" y="0"/>
                    <a:pt x="1167168" y="43601"/>
                    <a:pt x="1167168" y="97386"/>
                  </a:cubicBezTo>
                  <a:lnTo>
                    <a:pt x="1167168" y="97386"/>
                  </a:lnTo>
                  <a:cubicBezTo>
                    <a:pt x="1167168" y="151171"/>
                    <a:pt x="1123567" y="194772"/>
                    <a:pt x="1069782" y="194772"/>
                  </a:cubicBezTo>
                  <a:lnTo>
                    <a:pt x="97386" y="194772"/>
                  </a:lnTo>
                  <a:cubicBezTo>
                    <a:pt x="43601" y="194772"/>
                    <a:pt x="0" y="151171"/>
                    <a:pt x="0" y="97386"/>
                  </a:cubicBezTo>
                  <a:lnTo>
                    <a:pt x="0" y="97386"/>
                  </a:lnTo>
                  <a:cubicBezTo>
                    <a:pt x="0" y="43601"/>
                    <a:pt x="43601" y="0"/>
                    <a:pt x="97386" y="0"/>
                  </a:cubicBezTo>
                  <a:close/>
                </a:path>
              </a:pathLst>
            </a:custGeom>
            <a:solidFill>
              <a:srgbClr val="4DBF38"/>
            </a:solidFill>
            <a:ln cap="rnd">
              <a:noFill/>
              <a:prstDash val="solid"/>
              <a:round/>
            </a:ln>
          </p:spPr>
        </p:sp>
        <p:sp>
          <p:nvSpPr>
            <p:cNvPr id="15" name="TextBox 15"/>
            <p:cNvSpPr txBox="1"/>
            <p:nvPr/>
          </p:nvSpPr>
          <p:spPr>
            <a:xfrm>
              <a:off x="0" y="-19050"/>
              <a:ext cx="1167168" cy="213822"/>
            </a:xfrm>
            <a:prstGeom prst="rect">
              <a:avLst/>
            </a:prstGeom>
          </p:spPr>
          <p:txBody>
            <a:bodyPr lIns="50800" tIns="50800" rIns="50800" bIns="50800" rtlCol="0" anchor="ctr"/>
            <a:lstStyle/>
            <a:p>
              <a:pPr marL="0" lvl="0" indent="0" algn="ctr">
                <a:lnSpc>
                  <a:spcPts val="2859"/>
                </a:lnSpc>
                <a:spcBef>
                  <a:spcPct val="0"/>
                </a:spcBef>
              </a:pPr>
              <a:r>
                <a:rPr lang="en-US" sz="2199">
                  <a:solidFill>
                    <a:srgbClr val="FFFFFF"/>
                  </a:solidFill>
                  <a:latin typeface="Montserrat Classic"/>
                  <a:ea typeface="Montserrat Classic"/>
                  <a:cs typeface="Montserrat Classic"/>
                  <a:sym typeface="Montserrat Classic"/>
                </a:rPr>
                <a:t>All Metrics by Outlet Type</a:t>
              </a:r>
            </a:p>
          </p:txBody>
        </p:sp>
      </p:grpSp>
      <p:sp>
        <p:nvSpPr>
          <p:cNvPr id="16" name="Freeform 16"/>
          <p:cNvSpPr/>
          <p:nvPr/>
        </p:nvSpPr>
        <p:spPr>
          <a:xfrm>
            <a:off x="8345096" y="-1016743"/>
            <a:ext cx="5903940" cy="3660443"/>
          </a:xfrm>
          <a:custGeom>
            <a:avLst/>
            <a:gdLst/>
            <a:ahLst/>
            <a:cxnLst/>
            <a:rect l="l" t="t" r="r" b="b"/>
            <a:pathLst>
              <a:path w="5903940" h="3660443">
                <a:moveTo>
                  <a:pt x="0" y="0"/>
                </a:moveTo>
                <a:lnTo>
                  <a:pt x="5903940" y="0"/>
                </a:lnTo>
                <a:lnTo>
                  <a:pt x="5903940" y="3660443"/>
                </a:lnTo>
                <a:lnTo>
                  <a:pt x="0" y="366044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7" name="Freeform 17"/>
          <p:cNvSpPr/>
          <p:nvPr/>
        </p:nvSpPr>
        <p:spPr>
          <a:xfrm>
            <a:off x="1342522" y="-5136439"/>
            <a:ext cx="16328669" cy="5532204"/>
          </a:xfrm>
          <a:custGeom>
            <a:avLst/>
            <a:gdLst/>
            <a:ahLst/>
            <a:cxnLst/>
            <a:rect l="l" t="t" r="r" b="b"/>
            <a:pathLst>
              <a:path w="16328669" h="5532204">
                <a:moveTo>
                  <a:pt x="0" y="0"/>
                </a:moveTo>
                <a:lnTo>
                  <a:pt x="16328669" y="0"/>
                </a:lnTo>
                <a:lnTo>
                  <a:pt x="16328669" y="5532204"/>
                </a:lnTo>
                <a:lnTo>
                  <a:pt x="0" y="5532204"/>
                </a:lnTo>
                <a:lnTo>
                  <a:pt x="0" y="0"/>
                </a:lnTo>
                <a:close/>
              </a:path>
            </a:pathLst>
          </a:custGeom>
          <a:blipFill>
            <a:blip r:embed="rId6"/>
            <a:stretch>
              <a:fillRect t="-96115" b="-96115"/>
            </a:stretch>
          </a:blipFill>
        </p:spPr>
      </p:sp>
      <p:sp>
        <p:nvSpPr>
          <p:cNvPr id="18" name="Freeform 18"/>
          <p:cNvSpPr/>
          <p:nvPr/>
        </p:nvSpPr>
        <p:spPr>
          <a:xfrm>
            <a:off x="677254" y="5317818"/>
            <a:ext cx="4664387" cy="4129926"/>
          </a:xfrm>
          <a:custGeom>
            <a:avLst/>
            <a:gdLst/>
            <a:ahLst/>
            <a:cxnLst/>
            <a:rect l="l" t="t" r="r" b="b"/>
            <a:pathLst>
              <a:path w="4664387" h="4129926">
                <a:moveTo>
                  <a:pt x="0" y="0"/>
                </a:moveTo>
                <a:lnTo>
                  <a:pt x="4664386" y="0"/>
                </a:lnTo>
                <a:lnTo>
                  <a:pt x="4664386" y="4129926"/>
                </a:lnTo>
                <a:lnTo>
                  <a:pt x="0" y="4129926"/>
                </a:lnTo>
                <a:lnTo>
                  <a:pt x="0" y="0"/>
                </a:lnTo>
                <a:close/>
              </a:path>
            </a:pathLst>
          </a:custGeom>
          <a:blipFill>
            <a:blip r:embed="rId7"/>
            <a:stretch>
              <a:fillRect/>
            </a:stretch>
          </a:blipFill>
        </p:spPr>
      </p:sp>
      <p:sp>
        <p:nvSpPr>
          <p:cNvPr id="19" name="Freeform 19"/>
          <p:cNvSpPr/>
          <p:nvPr/>
        </p:nvSpPr>
        <p:spPr>
          <a:xfrm>
            <a:off x="6005537" y="5317818"/>
            <a:ext cx="4938229" cy="4129926"/>
          </a:xfrm>
          <a:custGeom>
            <a:avLst/>
            <a:gdLst/>
            <a:ahLst/>
            <a:cxnLst/>
            <a:rect l="l" t="t" r="r" b="b"/>
            <a:pathLst>
              <a:path w="4938229" h="4129926">
                <a:moveTo>
                  <a:pt x="0" y="0"/>
                </a:moveTo>
                <a:lnTo>
                  <a:pt x="4938229" y="0"/>
                </a:lnTo>
                <a:lnTo>
                  <a:pt x="4938229" y="4129926"/>
                </a:lnTo>
                <a:lnTo>
                  <a:pt x="0" y="4129926"/>
                </a:lnTo>
                <a:lnTo>
                  <a:pt x="0" y="0"/>
                </a:lnTo>
                <a:close/>
              </a:path>
            </a:pathLst>
          </a:custGeom>
          <a:blipFill>
            <a:blip r:embed="rId8"/>
            <a:stretch>
              <a:fillRect/>
            </a:stretch>
          </a:blipFill>
        </p:spPr>
      </p:sp>
      <p:sp>
        <p:nvSpPr>
          <p:cNvPr id="20" name="Freeform 20"/>
          <p:cNvSpPr/>
          <p:nvPr/>
        </p:nvSpPr>
        <p:spPr>
          <a:xfrm>
            <a:off x="11297066" y="6176070"/>
            <a:ext cx="6374125" cy="2413422"/>
          </a:xfrm>
          <a:custGeom>
            <a:avLst/>
            <a:gdLst/>
            <a:ahLst/>
            <a:cxnLst/>
            <a:rect l="l" t="t" r="r" b="b"/>
            <a:pathLst>
              <a:path w="6374125" h="2413422">
                <a:moveTo>
                  <a:pt x="0" y="0"/>
                </a:moveTo>
                <a:lnTo>
                  <a:pt x="6374125" y="0"/>
                </a:lnTo>
                <a:lnTo>
                  <a:pt x="6374125" y="2413422"/>
                </a:lnTo>
                <a:lnTo>
                  <a:pt x="0" y="2413422"/>
                </a:lnTo>
                <a:lnTo>
                  <a:pt x="0" y="0"/>
                </a:lnTo>
                <a:close/>
              </a:path>
            </a:pathLst>
          </a:custGeom>
          <a:blipFill>
            <a:blip r:embed="rId9"/>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8BA05-2F16-CF96-D69B-DBE818069C3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C2DFFC84-55D2-675F-86D7-2D5E80FF7F3F}"/>
              </a:ext>
            </a:extLst>
          </p:cNvPr>
          <p:cNvGrpSpPr/>
          <p:nvPr/>
        </p:nvGrpSpPr>
        <p:grpSpPr>
          <a:xfrm>
            <a:off x="0" y="-2026869"/>
            <a:ext cx="18288000" cy="3466226"/>
            <a:chOff x="0" y="0"/>
            <a:chExt cx="4816593" cy="1067651"/>
          </a:xfrm>
        </p:grpSpPr>
        <p:sp>
          <p:nvSpPr>
            <p:cNvPr id="4" name="Freeform 4">
              <a:extLst>
                <a:ext uri="{FF2B5EF4-FFF2-40B4-BE49-F238E27FC236}">
                  <a16:creationId xmlns:a16="http://schemas.microsoft.com/office/drawing/2014/main" id="{15C13FD1-7CC5-8ED7-EE52-3A0A95FC264C}"/>
                </a:ext>
              </a:extLst>
            </p:cNvPr>
            <p:cNvSpPr/>
            <p:nvPr/>
          </p:nvSpPr>
          <p:spPr>
            <a:xfrm>
              <a:off x="0" y="0"/>
              <a:ext cx="4816592" cy="1067651"/>
            </a:xfrm>
            <a:custGeom>
              <a:avLst/>
              <a:gdLst/>
              <a:ahLst/>
              <a:cxnLst/>
              <a:rect l="l" t="t" r="r" b="b"/>
              <a:pathLst>
                <a:path w="4816592" h="1067651">
                  <a:moveTo>
                    <a:pt x="0" y="0"/>
                  </a:moveTo>
                  <a:lnTo>
                    <a:pt x="4816592" y="0"/>
                  </a:lnTo>
                  <a:lnTo>
                    <a:pt x="4816592" y="1067651"/>
                  </a:lnTo>
                  <a:lnTo>
                    <a:pt x="0" y="1067651"/>
                  </a:lnTo>
                  <a:close/>
                </a:path>
              </a:pathLst>
            </a:custGeom>
            <a:solidFill>
              <a:srgbClr val="F8CC44"/>
            </a:solidFill>
            <a:ln cap="sq">
              <a:noFill/>
              <a:prstDash val="solid"/>
              <a:miter/>
            </a:ln>
          </p:spPr>
        </p:sp>
        <p:sp>
          <p:nvSpPr>
            <p:cNvPr id="5" name="TextBox 5">
              <a:extLst>
                <a:ext uri="{FF2B5EF4-FFF2-40B4-BE49-F238E27FC236}">
                  <a16:creationId xmlns:a16="http://schemas.microsoft.com/office/drawing/2014/main" id="{2C24FBBE-B1C0-631F-C385-4DDE23FCC31C}"/>
                </a:ext>
              </a:extLst>
            </p:cNvPr>
            <p:cNvSpPr txBox="1"/>
            <p:nvPr/>
          </p:nvSpPr>
          <p:spPr>
            <a:xfrm>
              <a:off x="0" y="-47625"/>
              <a:ext cx="4816593" cy="1115276"/>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8DB5DDFF-75EE-25F3-A74B-D8B8CC3232C3}"/>
              </a:ext>
            </a:extLst>
          </p:cNvPr>
          <p:cNvSpPr txBox="1"/>
          <p:nvPr/>
        </p:nvSpPr>
        <p:spPr>
          <a:xfrm>
            <a:off x="381000" y="-127189"/>
            <a:ext cx="11658600" cy="1552156"/>
          </a:xfrm>
          <a:prstGeom prst="rect">
            <a:avLst/>
          </a:prstGeom>
        </p:spPr>
        <p:txBody>
          <a:bodyPr wrap="square" lIns="0" tIns="0" rIns="0" bIns="0" rtlCol="0" anchor="t">
            <a:spAutoFit/>
          </a:bodyPr>
          <a:lstStyle/>
          <a:p>
            <a:pPr algn="ctr">
              <a:lnSpc>
                <a:spcPts val="12880"/>
              </a:lnSpc>
            </a:pPr>
            <a:r>
              <a:rPr lang="en-US" sz="9200" b="1" u="sng" dirty="0">
                <a:solidFill>
                  <a:srgbClr val="000000"/>
                </a:solidFill>
                <a:latin typeface="Canva Sans Bold"/>
                <a:ea typeface="Canva Sans Bold"/>
                <a:cs typeface="Canva Sans Bold"/>
                <a:sym typeface="Canva Sans Bold"/>
              </a:rPr>
              <a:t>Dashboard Filter PANEL</a:t>
            </a:r>
          </a:p>
        </p:txBody>
      </p:sp>
      <p:pic>
        <p:nvPicPr>
          <p:cNvPr id="8" name="Picture 7">
            <a:extLst>
              <a:ext uri="{FF2B5EF4-FFF2-40B4-BE49-F238E27FC236}">
                <a16:creationId xmlns:a16="http://schemas.microsoft.com/office/drawing/2014/main" id="{7089C7B1-40CC-1A51-A876-129ADC61EB92}"/>
              </a:ext>
            </a:extLst>
          </p:cNvPr>
          <p:cNvPicPr>
            <a:picLocks noChangeAspect="1"/>
          </p:cNvPicPr>
          <p:nvPr/>
        </p:nvPicPr>
        <p:blipFill>
          <a:blip r:embed="rId2"/>
          <a:stretch>
            <a:fillRect/>
          </a:stretch>
        </p:blipFill>
        <p:spPr>
          <a:xfrm>
            <a:off x="665923" y="1439357"/>
            <a:ext cx="8173277" cy="4006041"/>
          </a:xfrm>
          <a:prstGeom prst="rect">
            <a:avLst/>
          </a:prstGeom>
        </p:spPr>
      </p:pic>
      <p:pic>
        <p:nvPicPr>
          <p:cNvPr id="10" name="Picture 9">
            <a:extLst>
              <a:ext uri="{FF2B5EF4-FFF2-40B4-BE49-F238E27FC236}">
                <a16:creationId xmlns:a16="http://schemas.microsoft.com/office/drawing/2014/main" id="{FDE701CE-CB67-988D-20B5-2382AD2D117F}"/>
              </a:ext>
            </a:extLst>
          </p:cNvPr>
          <p:cNvPicPr>
            <a:picLocks noChangeAspect="1"/>
          </p:cNvPicPr>
          <p:nvPr/>
        </p:nvPicPr>
        <p:blipFill>
          <a:blip r:embed="rId3"/>
          <a:stretch>
            <a:fillRect/>
          </a:stretch>
        </p:blipFill>
        <p:spPr>
          <a:xfrm>
            <a:off x="8859077" y="1593976"/>
            <a:ext cx="8763000" cy="3739092"/>
          </a:xfrm>
          <a:prstGeom prst="rect">
            <a:avLst/>
          </a:prstGeom>
        </p:spPr>
      </p:pic>
      <p:pic>
        <p:nvPicPr>
          <p:cNvPr id="12" name="Picture 11">
            <a:extLst>
              <a:ext uri="{FF2B5EF4-FFF2-40B4-BE49-F238E27FC236}">
                <a16:creationId xmlns:a16="http://schemas.microsoft.com/office/drawing/2014/main" id="{A201807F-1188-14D3-7B4C-40207DB4D8F5}"/>
              </a:ext>
            </a:extLst>
          </p:cNvPr>
          <p:cNvPicPr>
            <a:picLocks noChangeAspect="1"/>
          </p:cNvPicPr>
          <p:nvPr/>
        </p:nvPicPr>
        <p:blipFill>
          <a:blip r:embed="rId4"/>
          <a:stretch>
            <a:fillRect/>
          </a:stretch>
        </p:blipFill>
        <p:spPr>
          <a:xfrm>
            <a:off x="685800" y="5558148"/>
            <a:ext cx="8153400" cy="4202831"/>
          </a:xfrm>
          <a:prstGeom prst="rect">
            <a:avLst/>
          </a:prstGeom>
        </p:spPr>
      </p:pic>
      <p:pic>
        <p:nvPicPr>
          <p:cNvPr id="14" name="Picture 13">
            <a:extLst>
              <a:ext uri="{FF2B5EF4-FFF2-40B4-BE49-F238E27FC236}">
                <a16:creationId xmlns:a16="http://schemas.microsoft.com/office/drawing/2014/main" id="{97FA7908-D521-F6CD-234C-AC59F18BEFA3}"/>
              </a:ext>
            </a:extLst>
          </p:cNvPr>
          <p:cNvPicPr>
            <a:picLocks noChangeAspect="1"/>
          </p:cNvPicPr>
          <p:nvPr/>
        </p:nvPicPr>
        <p:blipFill>
          <a:blip r:embed="rId5"/>
          <a:stretch>
            <a:fillRect/>
          </a:stretch>
        </p:blipFill>
        <p:spPr>
          <a:xfrm>
            <a:off x="9047923" y="5333068"/>
            <a:ext cx="8554277" cy="4385009"/>
          </a:xfrm>
          <a:prstGeom prst="rect">
            <a:avLst/>
          </a:prstGeom>
        </p:spPr>
      </p:pic>
    </p:spTree>
    <p:extLst>
      <p:ext uri="{BB962C8B-B14F-4D97-AF65-F5344CB8AC3E}">
        <p14:creationId xmlns:p14="http://schemas.microsoft.com/office/powerpoint/2010/main" val="48368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heel(1)">
                                      <p:cBhvr>
                                        <p:cTn id="3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 y="1485900"/>
            <a:ext cx="18211803" cy="8801100"/>
          </a:xfrm>
          <a:custGeom>
            <a:avLst/>
            <a:gdLst/>
            <a:ahLst/>
            <a:cxnLst/>
            <a:rect l="l" t="t" r="r" b="b"/>
            <a:pathLst>
              <a:path w="11301259" h="6243946">
                <a:moveTo>
                  <a:pt x="0" y="0"/>
                </a:moveTo>
                <a:lnTo>
                  <a:pt x="11301258" y="0"/>
                </a:lnTo>
                <a:lnTo>
                  <a:pt x="11301258" y="6243946"/>
                </a:lnTo>
                <a:lnTo>
                  <a:pt x="0" y="6243946"/>
                </a:lnTo>
                <a:lnTo>
                  <a:pt x="0" y="0"/>
                </a:lnTo>
                <a:close/>
              </a:path>
            </a:pathLst>
          </a:custGeom>
          <a:blipFill>
            <a:blip r:embed="rId2"/>
            <a:stretch>
              <a:fillRect/>
            </a:stretch>
          </a:blipFill>
        </p:spPr>
      </p:sp>
      <p:grpSp>
        <p:nvGrpSpPr>
          <p:cNvPr id="3" name="Group 3"/>
          <p:cNvGrpSpPr/>
          <p:nvPr/>
        </p:nvGrpSpPr>
        <p:grpSpPr>
          <a:xfrm>
            <a:off x="0" y="-2026869"/>
            <a:ext cx="18288000" cy="3466226"/>
            <a:chOff x="0" y="0"/>
            <a:chExt cx="4816593" cy="1067651"/>
          </a:xfrm>
        </p:grpSpPr>
        <p:sp>
          <p:nvSpPr>
            <p:cNvPr id="4" name="Freeform 4"/>
            <p:cNvSpPr/>
            <p:nvPr/>
          </p:nvSpPr>
          <p:spPr>
            <a:xfrm>
              <a:off x="0" y="0"/>
              <a:ext cx="4816592" cy="1067651"/>
            </a:xfrm>
            <a:custGeom>
              <a:avLst/>
              <a:gdLst/>
              <a:ahLst/>
              <a:cxnLst/>
              <a:rect l="l" t="t" r="r" b="b"/>
              <a:pathLst>
                <a:path w="4816592" h="1067651">
                  <a:moveTo>
                    <a:pt x="0" y="0"/>
                  </a:moveTo>
                  <a:lnTo>
                    <a:pt x="4816592" y="0"/>
                  </a:lnTo>
                  <a:lnTo>
                    <a:pt x="4816592" y="1067651"/>
                  </a:lnTo>
                  <a:lnTo>
                    <a:pt x="0" y="1067651"/>
                  </a:lnTo>
                  <a:close/>
                </a:path>
              </a:pathLst>
            </a:custGeom>
            <a:solidFill>
              <a:srgbClr val="F8CC44"/>
            </a:solidFill>
            <a:ln cap="sq">
              <a:noFill/>
              <a:prstDash val="solid"/>
              <a:miter/>
            </a:ln>
          </p:spPr>
        </p:sp>
        <p:sp>
          <p:nvSpPr>
            <p:cNvPr id="5" name="TextBox 5"/>
            <p:cNvSpPr txBox="1"/>
            <p:nvPr/>
          </p:nvSpPr>
          <p:spPr>
            <a:xfrm>
              <a:off x="0" y="-47625"/>
              <a:ext cx="4816593" cy="111527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81000" y="-127189"/>
            <a:ext cx="6268556" cy="1566545"/>
          </a:xfrm>
          <a:prstGeom prst="rect">
            <a:avLst/>
          </a:prstGeom>
        </p:spPr>
        <p:txBody>
          <a:bodyPr lIns="0" tIns="0" rIns="0" bIns="0" rtlCol="0" anchor="t">
            <a:spAutoFit/>
          </a:bodyPr>
          <a:lstStyle/>
          <a:p>
            <a:pPr algn="ctr">
              <a:lnSpc>
                <a:spcPts val="12880"/>
              </a:lnSpc>
            </a:pPr>
            <a:r>
              <a:rPr lang="en-US" sz="9200" b="1" u="sng" dirty="0">
                <a:solidFill>
                  <a:srgbClr val="000000"/>
                </a:solidFill>
                <a:latin typeface="Canva Sans Bold"/>
                <a:ea typeface="Canva Sans Bold"/>
                <a:cs typeface="Canva Sans Bold"/>
                <a:sym typeface="Canva Sans Bold"/>
              </a:rPr>
              <a:t>Dashboard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14247" y="5125313"/>
            <a:ext cx="5595428" cy="1566545"/>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Thankyou</a:t>
            </a:r>
          </a:p>
        </p:txBody>
      </p:sp>
      <p:grpSp>
        <p:nvGrpSpPr>
          <p:cNvPr id="3" name="Group 3"/>
          <p:cNvGrpSpPr/>
          <p:nvPr/>
        </p:nvGrpSpPr>
        <p:grpSpPr>
          <a:xfrm>
            <a:off x="0" y="0"/>
            <a:ext cx="18288000" cy="4115616"/>
            <a:chOff x="0" y="0"/>
            <a:chExt cx="4816593" cy="1083948"/>
          </a:xfrm>
        </p:grpSpPr>
        <p:sp>
          <p:nvSpPr>
            <p:cNvPr id="4" name="Freeform 4"/>
            <p:cNvSpPr/>
            <p:nvPr/>
          </p:nvSpPr>
          <p:spPr>
            <a:xfrm>
              <a:off x="0" y="0"/>
              <a:ext cx="4816592" cy="1083948"/>
            </a:xfrm>
            <a:custGeom>
              <a:avLst/>
              <a:gdLst/>
              <a:ahLst/>
              <a:cxnLst/>
              <a:rect l="l" t="t" r="r" b="b"/>
              <a:pathLst>
                <a:path w="4816592" h="1083948">
                  <a:moveTo>
                    <a:pt x="0" y="0"/>
                  </a:moveTo>
                  <a:lnTo>
                    <a:pt x="4816592" y="0"/>
                  </a:lnTo>
                  <a:lnTo>
                    <a:pt x="4816592" y="1083948"/>
                  </a:lnTo>
                  <a:lnTo>
                    <a:pt x="0" y="1083948"/>
                  </a:lnTo>
                  <a:close/>
                </a:path>
              </a:pathLst>
            </a:custGeom>
            <a:solidFill>
              <a:srgbClr val="F8CC44"/>
            </a:solidFill>
            <a:ln cap="sq">
              <a:noFill/>
              <a:prstDash val="solid"/>
              <a:miter/>
            </a:ln>
          </p:spPr>
        </p:sp>
        <p:sp>
          <p:nvSpPr>
            <p:cNvPr id="5" name="TextBox 5"/>
            <p:cNvSpPr txBox="1"/>
            <p:nvPr/>
          </p:nvSpPr>
          <p:spPr>
            <a:xfrm>
              <a:off x="0" y="-47625"/>
              <a:ext cx="4816593" cy="1131573"/>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99C51-D770-06F8-C221-05C9ED4937D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FE155B1-4100-7686-1551-77071A68D161}"/>
              </a:ext>
            </a:extLst>
          </p:cNvPr>
          <p:cNvSpPr/>
          <p:nvPr/>
        </p:nvSpPr>
        <p:spPr>
          <a:xfrm rot="-10019606">
            <a:off x="13580842" y="-1136129"/>
            <a:ext cx="3889773" cy="12559257"/>
          </a:xfrm>
          <a:custGeom>
            <a:avLst/>
            <a:gdLst/>
            <a:ahLst/>
            <a:cxnLst/>
            <a:rect l="l" t="t" r="r" b="b"/>
            <a:pathLst>
              <a:path w="3889773" h="12559257">
                <a:moveTo>
                  <a:pt x="0" y="0"/>
                </a:moveTo>
                <a:lnTo>
                  <a:pt x="3889773" y="0"/>
                </a:lnTo>
                <a:lnTo>
                  <a:pt x="3889773" y="12559258"/>
                </a:lnTo>
                <a:lnTo>
                  <a:pt x="0" y="12559258"/>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grpSp>
        <p:nvGrpSpPr>
          <p:cNvPr id="3" name="Group 3">
            <a:extLst>
              <a:ext uri="{FF2B5EF4-FFF2-40B4-BE49-F238E27FC236}">
                <a16:creationId xmlns:a16="http://schemas.microsoft.com/office/drawing/2014/main" id="{B961D4B0-ED1D-ADC9-7E18-8F553ADAFF8A}"/>
              </a:ext>
            </a:extLst>
          </p:cNvPr>
          <p:cNvGrpSpPr>
            <a:grpSpLocks noChangeAspect="1"/>
          </p:cNvGrpSpPr>
          <p:nvPr/>
        </p:nvGrpSpPr>
        <p:grpSpPr>
          <a:xfrm>
            <a:off x="13128476" y="-634385"/>
            <a:ext cx="7779807" cy="11555770"/>
            <a:chOff x="0" y="0"/>
            <a:chExt cx="4275074" cy="6350000"/>
          </a:xfrm>
        </p:grpSpPr>
        <p:sp>
          <p:nvSpPr>
            <p:cNvPr id="4" name="Freeform 4">
              <a:extLst>
                <a:ext uri="{FF2B5EF4-FFF2-40B4-BE49-F238E27FC236}">
                  <a16:creationId xmlns:a16="http://schemas.microsoft.com/office/drawing/2014/main" id="{447D103C-CD41-5C12-9AE5-11C78B28734E}"/>
                </a:ext>
              </a:extLst>
            </p:cNvPr>
            <p:cNvSpPr/>
            <p:nvPr/>
          </p:nvSpPr>
          <p:spPr>
            <a:xfrm>
              <a:off x="0" y="0"/>
              <a:ext cx="4275074" cy="6350000"/>
            </a:xfrm>
            <a:custGeom>
              <a:avLst/>
              <a:gdLst/>
              <a:ahLst/>
              <a:cxnLst/>
              <a:rect l="l" t="t" r="r" b="b"/>
              <a:pathLst>
                <a:path w="4275074" h="6350000">
                  <a:moveTo>
                    <a:pt x="4275074" y="0"/>
                  </a:moveTo>
                  <a:lnTo>
                    <a:pt x="2736723" y="6350000"/>
                  </a:lnTo>
                  <a:lnTo>
                    <a:pt x="0" y="6350000"/>
                  </a:lnTo>
                  <a:lnTo>
                    <a:pt x="1520444" y="0"/>
                  </a:lnTo>
                  <a:lnTo>
                    <a:pt x="4275074" y="0"/>
                  </a:lnTo>
                  <a:close/>
                </a:path>
              </a:pathLst>
            </a:custGeom>
            <a:blipFill>
              <a:blip r:embed="rId4"/>
              <a:stretch>
                <a:fillRect l="-25011" r="-25011"/>
              </a:stretch>
            </a:blipFill>
          </p:spPr>
        </p:sp>
      </p:grpSp>
      <p:sp>
        <p:nvSpPr>
          <p:cNvPr id="5" name="TextBox 5">
            <a:extLst>
              <a:ext uri="{FF2B5EF4-FFF2-40B4-BE49-F238E27FC236}">
                <a16:creationId xmlns:a16="http://schemas.microsoft.com/office/drawing/2014/main" id="{AA0BDD19-963B-6C58-2058-C42412FDA9D2}"/>
              </a:ext>
            </a:extLst>
          </p:cNvPr>
          <p:cNvSpPr txBox="1"/>
          <p:nvPr/>
        </p:nvSpPr>
        <p:spPr>
          <a:xfrm>
            <a:off x="1830261" y="2518148"/>
            <a:ext cx="10019039" cy="5694251"/>
          </a:xfrm>
          <a:prstGeom prst="rect">
            <a:avLst/>
          </a:prstGeom>
        </p:spPr>
        <p:txBody>
          <a:bodyPr wrap="square" lIns="0" tIns="0" rIns="0" bIns="0" rtlCol="0" anchor="t">
            <a:spAutoFit/>
          </a:bodyPr>
          <a:lstStyle/>
          <a:p>
            <a:pPr algn="l">
              <a:lnSpc>
                <a:spcPts val="4510"/>
              </a:lnSpc>
            </a:pPr>
            <a:r>
              <a:rPr lang="en-US" sz="2000" dirty="0"/>
              <a:t>This project, "</a:t>
            </a:r>
            <a:r>
              <a:rPr lang="en-US" sz="2000" dirty="0" err="1"/>
              <a:t>Blinkit</a:t>
            </a:r>
            <a:r>
              <a:rPr lang="en-US" sz="2000" dirty="0"/>
              <a:t> Fat Content Analysis," aims to evaluate the fat content across various food items listed on the </a:t>
            </a:r>
            <a:r>
              <a:rPr lang="en-US" sz="2000" dirty="0" err="1"/>
              <a:t>Blinkit</a:t>
            </a:r>
            <a:r>
              <a:rPr lang="en-US" sz="2000" dirty="0"/>
              <a:t> platform. Given the increasing consumer focus on health and nutrition, understanding the fat composition of popular products can help users make informed dietary choices. The analysis leverages data sourced from </a:t>
            </a:r>
            <a:r>
              <a:rPr lang="en-US" sz="2000" dirty="0" err="1"/>
              <a:t>Blinkit’s</a:t>
            </a:r>
            <a:r>
              <a:rPr lang="en-US" sz="2000" dirty="0"/>
              <a:t> food listings, focusing on nutritional labels to extract and quantify fat content metrics across different product categories. Using data analysis techniques, this study identifies patterns in fat content across categories like snacks, dairy products, and beverages. The findings provide insights into which product types contain higher fat levels and offer recommendations for users interested in maintaining a balanced diet. This research guides health-conscious consumers and supports </a:t>
            </a:r>
            <a:r>
              <a:rPr lang="en-US" sz="2000" dirty="0" err="1"/>
              <a:t>Blinkit's</a:t>
            </a:r>
            <a:r>
              <a:rPr lang="en-US" sz="2000" dirty="0"/>
              <a:t> commitment to transparency in nutritional information.</a:t>
            </a:r>
            <a:endParaRPr lang="en-US" sz="2000" spc="144" dirty="0">
              <a:solidFill>
                <a:srgbClr val="2A2E3A"/>
              </a:solidFill>
              <a:latin typeface="Montserrat Classic"/>
              <a:ea typeface="Montserrat Classic"/>
              <a:cs typeface="Montserrat Classic"/>
              <a:sym typeface="Montserrat Classic"/>
            </a:endParaRPr>
          </a:p>
        </p:txBody>
      </p:sp>
      <p:grpSp>
        <p:nvGrpSpPr>
          <p:cNvPr id="6" name="Group 6">
            <a:extLst>
              <a:ext uri="{FF2B5EF4-FFF2-40B4-BE49-F238E27FC236}">
                <a16:creationId xmlns:a16="http://schemas.microsoft.com/office/drawing/2014/main" id="{A10E638E-7459-91A9-A3A8-AB307ACA0752}"/>
              </a:ext>
            </a:extLst>
          </p:cNvPr>
          <p:cNvGrpSpPr/>
          <p:nvPr/>
        </p:nvGrpSpPr>
        <p:grpSpPr>
          <a:xfrm>
            <a:off x="12411022" y="5331077"/>
            <a:ext cx="2945028" cy="5777885"/>
            <a:chOff x="0" y="0"/>
            <a:chExt cx="406400" cy="797321"/>
          </a:xfrm>
        </p:grpSpPr>
        <p:sp>
          <p:nvSpPr>
            <p:cNvPr id="7" name="Freeform 7">
              <a:extLst>
                <a:ext uri="{FF2B5EF4-FFF2-40B4-BE49-F238E27FC236}">
                  <a16:creationId xmlns:a16="http://schemas.microsoft.com/office/drawing/2014/main" id="{D4A18DB0-4DD0-64F6-5BEE-7D61BDF4E6B1}"/>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4DBF38"/>
            </a:solidFill>
            <a:ln cap="sq">
              <a:noFill/>
              <a:prstDash val="solid"/>
              <a:miter/>
            </a:ln>
          </p:spPr>
        </p:sp>
        <p:sp>
          <p:nvSpPr>
            <p:cNvPr id="8" name="TextBox 8">
              <a:extLst>
                <a:ext uri="{FF2B5EF4-FFF2-40B4-BE49-F238E27FC236}">
                  <a16:creationId xmlns:a16="http://schemas.microsoft.com/office/drawing/2014/main" id="{75891854-2C16-6F0F-4580-A5531F53A499}"/>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a:extLst>
              <a:ext uri="{FF2B5EF4-FFF2-40B4-BE49-F238E27FC236}">
                <a16:creationId xmlns:a16="http://schemas.microsoft.com/office/drawing/2014/main" id="{1976096F-5517-2707-2D88-312352569C05}"/>
              </a:ext>
            </a:extLst>
          </p:cNvPr>
          <p:cNvGrpSpPr/>
          <p:nvPr/>
        </p:nvGrpSpPr>
        <p:grpSpPr>
          <a:xfrm>
            <a:off x="-1371921" y="-634385"/>
            <a:ext cx="2743842" cy="5383177"/>
            <a:chOff x="0" y="0"/>
            <a:chExt cx="406400" cy="797321"/>
          </a:xfrm>
        </p:grpSpPr>
        <p:sp>
          <p:nvSpPr>
            <p:cNvPr id="10" name="Freeform 10">
              <a:extLst>
                <a:ext uri="{FF2B5EF4-FFF2-40B4-BE49-F238E27FC236}">
                  <a16:creationId xmlns:a16="http://schemas.microsoft.com/office/drawing/2014/main" id="{36D1BB4A-0596-0F82-B25E-C2D0747B03E2}"/>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1" name="TextBox 11">
              <a:extLst>
                <a:ext uri="{FF2B5EF4-FFF2-40B4-BE49-F238E27FC236}">
                  <a16:creationId xmlns:a16="http://schemas.microsoft.com/office/drawing/2014/main" id="{04369777-8DF0-0D1D-AC77-844FD02AB145}"/>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a:extLst>
              <a:ext uri="{FF2B5EF4-FFF2-40B4-BE49-F238E27FC236}">
                <a16:creationId xmlns:a16="http://schemas.microsoft.com/office/drawing/2014/main" id="{7A4E14E0-7A73-9E3C-979A-A81A717DF784}"/>
              </a:ext>
            </a:extLst>
          </p:cNvPr>
          <p:cNvGrpSpPr/>
          <p:nvPr/>
        </p:nvGrpSpPr>
        <p:grpSpPr>
          <a:xfrm>
            <a:off x="15356049" y="-373209"/>
            <a:ext cx="714563" cy="1401909"/>
            <a:chOff x="0" y="0"/>
            <a:chExt cx="406400" cy="797321"/>
          </a:xfrm>
        </p:grpSpPr>
        <p:sp>
          <p:nvSpPr>
            <p:cNvPr id="13" name="Freeform 13">
              <a:extLst>
                <a:ext uri="{FF2B5EF4-FFF2-40B4-BE49-F238E27FC236}">
                  <a16:creationId xmlns:a16="http://schemas.microsoft.com/office/drawing/2014/main" id="{5CB3A430-DDD0-AFB2-D118-D83853B26672}"/>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4" name="TextBox 14">
              <a:extLst>
                <a:ext uri="{FF2B5EF4-FFF2-40B4-BE49-F238E27FC236}">
                  <a16:creationId xmlns:a16="http://schemas.microsoft.com/office/drawing/2014/main" id="{CE20E231-09E5-E026-8E63-56E168F1107E}"/>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a:extLst>
              <a:ext uri="{FF2B5EF4-FFF2-40B4-BE49-F238E27FC236}">
                <a16:creationId xmlns:a16="http://schemas.microsoft.com/office/drawing/2014/main" id="{129D377C-50D2-1260-DE7D-205D99787F4F}"/>
              </a:ext>
            </a:extLst>
          </p:cNvPr>
          <p:cNvSpPr txBox="1"/>
          <p:nvPr/>
        </p:nvSpPr>
        <p:spPr>
          <a:xfrm>
            <a:off x="1591706" y="1181100"/>
            <a:ext cx="9215417" cy="1078156"/>
          </a:xfrm>
          <a:prstGeom prst="rect">
            <a:avLst/>
          </a:prstGeom>
        </p:spPr>
        <p:txBody>
          <a:bodyPr lIns="0" tIns="0" rIns="0" bIns="0" rtlCol="0" anchor="t">
            <a:spAutoFit/>
          </a:bodyPr>
          <a:lstStyle/>
          <a:p>
            <a:pPr marL="0" lvl="0" indent="0" algn="l">
              <a:lnSpc>
                <a:spcPts val="8496"/>
              </a:lnSpc>
              <a:spcBef>
                <a:spcPct val="0"/>
              </a:spcBef>
            </a:pPr>
            <a:r>
              <a:rPr lang="en-US" sz="7080" b="1" u="sng" spc="254" dirty="0">
                <a:solidFill>
                  <a:srgbClr val="2A2E3A"/>
                </a:solidFill>
                <a:latin typeface="Montserrat Classic Bold"/>
                <a:ea typeface="Montserrat Classic Bold"/>
                <a:cs typeface="Montserrat Classic Bold"/>
                <a:sym typeface="Montserrat Classic Bold"/>
              </a:rPr>
              <a:t>ABSTRACT</a:t>
            </a:r>
          </a:p>
        </p:txBody>
      </p:sp>
    </p:spTree>
    <p:extLst>
      <p:ext uri="{BB962C8B-B14F-4D97-AF65-F5344CB8AC3E}">
        <p14:creationId xmlns:p14="http://schemas.microsoft.com/office/powerpoint/2010/main" val="197219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84143-B533-8486-2FA5-FB4B7E4D364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52BBD95-5DA7-D6F8-ED95-E11A3F86E0BB}"/>
              </a:ext>
            </a:extLst>
          </p:cNvPr>
          <p:cNvSpPr/>
          <p:nvPr/>
        </p:nvSpPr>
        <p:spPr>
          <a:xfrm rot="-10019606">
            <a:off x="13580842" y="-1136129"/>
            <a:ext cx="3889773" cy="12559257"/>
          </a:xfrm>
          <a:custGeom>
            <a:avLst/>
            <a:gdLst/>
            <a:ahLst/>
            <a:cxnLst/>
            <a:rect l="l" t="t" r="r" b="b"/>
            <a:pathLst>
              <a:path w="3889773" h="12559257">
                <a:moveTo>
                  <a:pt x="0" y="0"/>
                </a:moveTo>
                <a:lnTo>
                  <a:pt x="3889773" y="0"/>
                </a:lnTo>
                <a:lnTo>
                  <a:pt x="3889773" y="12559258"/>
                </a:lnTo>
                <a:lnTo>
                  <a:pt x="0" y="12559258"/>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grpSp>
        <p:nvGrpSpPr>
          <p:cNvPr id="3" name="Group 3">
            <a:extLst>
              <a:ext uri="{FF2B5EF4-FFF2-40B4-BE49-F238E27FC236}">
                <a16:creationId xmlns:a16="http://schemas.microsoft.com/office/drawing/2014/main" id="{26BC26BF-4CC7-7B84-4001-C07E627007A2}"/>
              </a:ext>
            </a:extLst>
          </p:cNvPr>
          <p:cNvGrpSpPr>
            <a:grpSpLocks noChangeAspect="1"/>
          </p:cNvGrpSpPr>
          <p:nvPr/>
        </p:nvGrpSpPr>
        <p:grpSpPr>
          <a:xfrm>
            <a:off x="13128476" y="-634385"/>
            <a:ext cx="7779807" cy="11555770"/>
            <a:chOff x="0" y="0"/>
            <a:chExt cx="4275074" cy="6350000"/>
          </a:xfrm>
        </p:grpSpPr>
        <p:sp>
          <p:nvSpPr>
            <p:cNvPr id="4" name="Freeform 4">
              <a:extLst>
                <a:ext uri="{FF2B5EF4-FFF2-40B4-BE49-F238E27FC236}">
                  <a16:creationId xmlns:a16="http://schemas.microsoft.com/office/drawing/2014/main" id="{6E87D645-EB24-DED5-860F-BAE6CDB66499}"/>
                </a:ext>
              </a:extLst>
            </p:cNvPr>
            <p:cNvSpPr/>
            <p:nvPr/>
          </p:nvSpPr>
          <p:spPr>
            <a:xfrm>
              <a:off x="0" y="0"/>
              <a:ext cx="4275074" cy="6350000"/>
            </a:xfrm>
            <a:custGeom>
              <a:avLst/>
              <a:gdLst/>
              <a:ahLst/>
              <a:cxnLst/>
              <a:rect l="l" t="t" r="r" b="b"/>
              <a:pathLst>
                <a:path w="4275074" h="6350000">
                  <a:moveTo>
                    <a:pt x="4275074" y="0"/>
                  </a:moveTo>
                  <a:lnTo>
                    <a:pt x="2736723" y="6350000"/>
                  </a:lnTo>
                  <a:lnTo>
                    <a:pt x="0" y="6350000"/>
                  </a:lnTo>
                  <a:lnTo>
                    <a:pt x="1520444" y="0"/>
                  </a:lnTo>
                  <a:lnTo>
                    <a:pt x="4275074" y="0"/>
                  </a:lnTo>
                  <a:close/>
                </a:path>
              </a:pathLst>
            </a:custGeom>
            <a:blipFill>
              <a:blip r:embed="rId4"/>
              <a:stretch>
                <a:fillRect l="-25011" r="-25011"/>
              </a:stretch>
            </a:blipFill>
          </p:spPr>
        </p:sp>
      </p:grpSp>
      <p:sp>
        <p:nvSpPr>
          <p:cNvPr id="5" name="TextBox 5">
            <a:extLst>
              <a:ext uri="{FF2B5EF4-FFF2-40B4-BE49-F238E27FC236}">
                <a16:creationId xmlns:a16="http://schemas.microsoft.com/office/drawing/2014/main" id="{B014BC21-F4D5-DC79-1ACF-B35789F0A5C0}"/>
              </a:ext>
            </a:extLst>
          </p:cNvPr>
          <p:cNvSpPr txBox="1"/>
          <p:nvPr/>
        </p:nvSpPr>
        <p:spPr>
          <a:xfrm>
            <a:off x="1626162" y="2324100"/>
            <a:ext cx="10102045" cy="6278642"/>
          </a:xfrm>
          <a:prstGeom prst="rect">
            <a:avLst/>
          </a:prstGeom>
        </p:spPr>
        <p:txBody>
          <a:bodyPr wrap="square" lIns="0" tIns="0" rIns="0" bIns="0" rtlCol="0" anchor="t">
            <a:spAutoFit/>
          </a:bodyPr>
          <a:lstStyle/>
          <a:p>
            <a:r>
              <a:rPr lang="en-US" sz="2400" dirty="0"/>
              <a:t>In today's health-conscious world, consumers are increasingly aware of the nutritional content of their foods. Fat content, in particular, has gained significant attention due to its impact on health, contributing to conditions like obesity, cardiovascular diseases, and other lifestyle-related disorders. With online grocery platforms like </a:t>
            </a:r>
            <a:r>
              <a:rPr lang="en-US" sz="2400" dirty="0" err="1"/>
              <a:t>Blinkit</a:t>
            </a:r>
            <a:r>
              <a:rPr lang="en-US" sz="2400" dirty="0"/>
              <a:t> providing easy access to a wide range of food products, there is a unique opportunity to analyze and understand the fat content in these items to promote informed decision-making for consumers.</a:t>
            </a:r>
          </a:p>
          <a:p>
            <a:r>
              <a:rPr lang="en-US" sz="2400" dirty="0"/>
              <a:t>This project, "</a:t>
            </a:r>
            <a:r>
              <a:rPr lang="en-US" sz="2400" dirty="0" err="1"/>
              <a:t>Blinkit</a:t>
            </a:r>
            <a:r>
              <a:rPr lang="en-US" sz="2400" dirty="0"/>
              <a:t> Fat Content Analysis," examines the fat levels across various food categories listed on the </a:t>
            </a:r>
            <a:r>
              <a:rPr lang="en-US" sz="2400" dirty="0" err="1"/>
              <a:t>Blinkit</a:t>
            </a:r>
            <a:r>
              <a:rPr lang="en-US" sz="2400" dirty="0"/>
              <a:t> platform. By collecting and analyzing nutritional information, this study seeks to identify patterns in fat content among product types such as snacks, dairy products, beverages, and oils. The goal is to offer insights that can help health-conscious users choose lower-fat options where possible, while also highlighting categories that typically contain higher fat levels.</a:t>
            </a:r>
          </a:p>
          <a:p>
            <a:r>
              <a:rPr lang="en-US" sz="2400" dirty="0"/>
              <a:t>Through this project, we hope to support </a:t>
            </a:r>
            <a:r>
              <a:rPr lang="en-US" sz="2400" dirty="0" err="1"/>
              <a:t>Blinkit’s</a:t>
            </a:r>
            <a:r>
              <a:rPr lang="en-US" sz="2400" dirty="0"/>
              <a:t> commitment to nutritional transparency and contribute valuable information for consumers who prioritize health in their purchasing decisions.</a:t>
            </a:r>
          </a:p>
        </p:txBody>
      </p:sp>
      <p:grpSp>
        <p:nvGrpSpPr>
          <p:cNvPr id="6" name="Group 6">
            <a:extLst>
              <a:ext uri="{FF2B5EF4-FFF2-40B4-BE49-F238E27FC236}">
                <a16:creationId xmlns:a16="http://schemas.microsoft.com/office/drawing/2014/main" id="{9816ED4A-C2FE-F978-E524-F10C2398A304}"/>
              </a:ext>
            </a:extLst>
          </p:cNvPr>
          <p:cNvGrpSpPr/>
          <p:nvPr/>
        </p:nvGrpSpPr>
        <p:grpSpPr>
          <a:xfrm>
            <a:off x="12411022" y="5331077"/>
            <a:ext cx="2945028" cy="5777885"/>
            <a:chOff x="0" y="0"/>
            <a:chExt cx="406400" cy="797321"/>
          </a:xfrm>
        </p:grpSpPr>
        <p:sp>
          <p:nvSpPr>
            <p:cNvPr id="7" name="Freeform 7">
              <a:extLst>
                <a:ext uri="{FF2B5EF4-FFF2-40B4-BE49-F238E27FC236}">
                  <a16:creationId xmlns:a16="http://schemas.microsoft.com/office/drawing/2014/main" id="{6CE98451-80CC-554D-A019-4313D65BD4C4}"/>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4DBF38"/>
            </a:solidFill>
            <a:ln cap="sq">
              <a:noFill/>
              <a:prstDash val="solid"/>
              <a:miter/>
            </a:ln>
          </p:spPr>
        </p:sp>
        <p:sp>
          <p:nvSpPr>
            <p:cNvPr id="8" name="TextBox 8">
              <a:extLst>
                <a:ext uri="{FF2B5EF4-FFF2-40B4-BE49-F238E27FC236}">
                  <a16:creationId xmlns:a16="http://schemas.microsoft.com/office/drawing/2014/main" id="{1779251C-5617-2107-C224-BB799409509B}"/>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a:extLst>
              <a:ext uri="{FF2B5EF4-FFF2-40B4-BE49-F238E27FC236}">
                <a16:creationId xmlns:a16="http://schemas.microsoft.com/office/drawing/2014/main" id="{AAEC9F5C-8948-E72E-477E-C0E41D7795BC}"/>
              </a:ext>
            </a:extLst>
          </p:cNvPr>
          <p:cNvGrpSpPr/>
          <p:nvPr/>
        </p:nvGrpSpPr>
        <p:grpSpPr>
          <a:xfrm>
            <a:off x="-1371921" y="-634385"/>
            <a:ext cx="2743842" cy="5383177"/>
            <a:chOff x="0" y="0"/>
            <a:chExt cx="406400" cy="797321"/>
          </a:xfrm>
        </p:grpSpPr>
        <p:sp>
          <p:nvSpPr>
            <p:cNvPr id="10" name="Freeform 10">
              <a:extLst>
                <a:ext uri="{FF2B5EF4-FFF2-40B4-BE49-F238E27FC236}">
                  <a16:creationId xmlns:a16="http://schemas.microsoft.com/office/drawing/2014/main" id="{014F0966-A1FD-A221-E38A-AD773C163A26}"/>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1" name="TextBox 11">
              <a:extLst>
                <a:ext uri="{FF2B5EF4-FFF2-40B4-BE49-F238E27FC236}">
                  <a16:creationId xmlns:a16="http://schemas.microsoft.com/office/drawing/2014/main" id="{D2F2832D-C318-F0CD-2313-F9BCAF6F3FA5}"/>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a:extLst>
              <a:ext uri="{FF2B5EF4-FFF2-40B4-BE49-F238E27FC236}">
                <a16:creationId xmlns:a16="http://schemas.microsoft.com/office/drawing/2014/main" id="{39805B43-14EB-A71F-DEEC-ACFE33D35DC0}"/>
              </a:ext>
            </a:extLst>
          </p:cNvPr>
          <p:cNvGrpSpPr/>
          <p:nvPr/>
        </p:nvGrpSpPr>
        <p:grpSpPr>
          <a:xfrm>
            <a:off x="15356049" y="-373209"/>
            <a:ext cx="714563" cy="1401909"/>
            <a:chOff x="0" y="0"/>
            <a:chExt cx="406400" cy="797321"/>
          </a:xfrm>
        </p:grpSpPr>
        <p:sp>
          <p:nvSpPr>
            <p:cNvPr id="13" name="Freeform 13">
              <a:extLst>
                <a:ext uri="{FF2B5EF4-FFF2-40B4-BE49-F238E27FC236}">
                  <a16:creationId xmlns:a16="http://schemas.microsoft.com/office/drawing/2014/main" id="{708931DB-5E46-850E-8EA1-02C9285734F7}"/>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4" name="TextBox 14">
              <a:extLst>
                <a:ext uri="{FF2B5EF4-FFF2-40B4-BE49-F238E27FC236}">
                  <a16:creationId xmlns:a16="http://schemas.microsoft.com/office/drawing/2014/main" id="{E1FDB98E-714F-0B8E-4E3B-EA695F6159FA}"/>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a:extLst>
              <a:ext uri="{FF2B5EF4-FFF2-40B4-BE49-F238E27FC236}">
                <a16:creationId xmlns:a16="http://schemas.microsoft.com/office/drawing/2014/main" id="{CF946995-5AA3-2D50-4488-E1D83E6C0570}"/>
              </a:ext>
            </a:extLst>
          </p:cNvPr>
          <p:cNvSpPr txBox="1"/>
          <p:nvPr/>
        </p:nvSpPr>
        <p:spPr>
          <a:xfrm>
            <a:off x="1429918" y="1028700"/>
            <a:ext cx="9215417" cy="1078156"/>
          </a:xfrm>
          <a:prstGeom prst="rect">
            <a:avLst/>
          </a:prstGeom>
        </p:spPr>
        <p:txBody>
          <a:bodyPr lIns="0" tIns="0" rIns="0" bIns="0" rtlCol="0" anchor="t">
            <a:spAutoFit/>
          </a:bodyPr>
          <a:lstStyle/>
          <a:p>
            <a:pPr marL="0" lvl="0" indent="0" algn="l">
              <a:lnSpc>
                <a:spcPts val="8496"/>
              </a:lnSpc>
              <a:spcBef>
                <a:spcPct val="0"/>
              </a:spcBef>
            </a:pPr>
            <a:r>
              <a:rPr lang="en-US" sz="7080" b="1" u="sng" spc="254" dirty="0">
                <a:solidFill>
                  <a:srgbClr val="2A2E3A"/>
                </a:solidFill>
                <a:latin typeface="Montserrat Classic Bold"/>
                <a:ea typeface="Montserrat Classic Bold"/>
                <a:cs typeface="Montserrat Classic Bold"/>
                <a:sym typeface="Montserrat Classic Bold"/>
              </a:rPr>
              <a:t>INTRODUCTION</a:t>
            </a:r>
          </a:p>
        </p:txBody>
      </p:sp>
    </p:spTree>
    <p:extLst>
      <p:ext uri="{BB962C8B-B14F-4D97-AF65-F5344CB8AC3E}">
        <p14:creationId xmlns:p14="http://schemas.microsoft.com/office/powerpoint/2010/main" val="300029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231041">
            <a:off x="13216914" y="-2949524"/>
            <a:ext cx="3889773" cy="12559257"/>
          </a:xfrm>
          <a:custGeom>
            <a:avLst/>
            <a:gdLst/>
            <a:ahLst/>
            <a:cxnLst/>
            <a:rect l="l" t="t" r="r" b="b"/>
            <a:pathLst>
              <a:path w="3889773" h="12559257">
                <a:moveTo>
                  <a:pt x="0" y="0"/>
                </a:moveTo>
                <a:lnTo>
                  <a:pt x="3889773" y="0"/>
                </a:lnTo>
                <a:lnTo>
                  <a:pt x="3889773" y="12559257"/>
                </a:lnTo>
                <a:lnTo>
                  <a:pt x="0" y="12559257"/>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grpSp>
        <p:nvGrpSpPr>
          <p:cNvPr id="3" name="Group 3"/>
          <p:cNvGrpSpPr/>
          <p:nvPr/>
        </p:nvGrpSpPr>
        <p:grpSpPr>
          <a:xfrm rot="-2468074">
            <a:off x="13918097" y="4882637"/>
            <a:ext cx="8739806" cy="5324588"/>
            <a:chOff x="0" y="0"/>
            <a:chExt cx="2301842" cy="1402361"/>
          </a:xfrm>
        </p:grpSpPr>
        <p:sp>
          <p:nvSpPr>
            <p:cNvPr id="4" name="Freeform 4"/>
            <p:cNvSpPr/>
            <p:nvPr/>
          </p:nvSpPr>
          <p:spPr>
            <a:xfrm>
              <a:off x="0" y="0"/>
              <a:ext cx="2301842" cy="1402361"/>
            </a:xfrm>
            <a:custGeom>
              <a:avLst/>
              <a:gdLst/>
              <a:ahLst/>
              <a:cxnLst/>
              <a:rect l="l" t="t" r="r" b="b"/>
              <a:pathLst>
                <a:path w="2301842" h="1402361">
                  <a:moveTo>
                    <a:pt x="0" y="0"/>
                  </a:moveTo>
                  <a:lnTo>
                    <a:pt x="2301842" y="0"/>
                  </a:lnTo>
                  <a:lnTo>
                    <a:pt x="2301842" y="1402361"/>
                  </a:lnTo>
                  <a:lnTo>
                    <a:pt x="0" y="1402361"/>
                  </a:lnTo>
                  <a:close/>
                </a:path>
              </a:pathLst>
            </a:custGeom>
            <a:solidFill>
              <a:srgbClr val="4DBF38"/>
            </a:solidFill>
          </p:spPr>
        </p:sp>
        <p:sp>
          <p:nvSpPr>
            <p:cNvPr id="5" name="TextBox 5"/>
            <p:cNvSpPr txBox="1"/>
            <p:nvPr/>
          </p:nvSpPr>
          <p:spPr>
            <a:xfrm>
              <a:off x="0" y="-47625"/>
              <a:ext cx="2301842" cy="144998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2468074">
            <a:off x="15432242" y="6369777"/>
            <a:ext cx="4609127" cy="4873542"/>
            <a:chOff x="0" y="0"/>
            <a:chExt cx="1213926" cy="1283567"/>
          </a:xfrm>
        </p:grpSpPr>
        <p:sp>
          <p:nvSpPr>
            <p:cNvPr id="7" name="Freeform 7"/>
            <p:cNvSpPr/>
            <p:nvPr/>
          </p:nvSpPr>
          <p:spPr>
            <a:xfrm>
              <a:off x="0" y="0"/>
              <a:ext cx="1213926" cy="1283567"/>
            </a:xfrm>
            <a:custGeom>
              <a:avLst/>
              <a:gdLst/>
              <a:ahLst/>
              <a:cxnLst/>
              <a:rect l="l" t="t" r="r" b="b"/>
              <a:pathLst>
                <a:path w="1213926" h="1283567">
                  <a:moveTo>
                    <a:pt x="0" y="0"/>
                  </a:moveTo>
                  <a:lnTo>
                    <a:pt x="1213926" y="0"/>
                  </a:lnTo>
                  <a:lnTo>
                    <a:pt x="1213926" y="1283567"/>
                  </a:lnTo>
                  <a:lnTo>
                    <a:pt x="0" y="1283567"/>
                  </a:lnTo>
                  <a:close/>
                </a:path>
              </a:pathLst>
            </a:custGeom>
            <a:solidFill>
              <a:srgbClr val="A3D376"/>
            </a:solidFill>
            <a:ln w="38100" cap="sq">
              <a:solidFill>
                <a:srgbClr val="F8CC44"/>
              </a:solidFill>
              <a:prstDash val="solid"/>
              <a:miter/>
            </a:ln>
          </p:spPr>
        </p:sp>
        <p:sp>
          <p:nvSpPr>
            <p:cNvPr id="8" name="TextBox 8"/>
            <p:cNvSpPr txBox="1"/>
            <p:nvPr/>
          </p:nvSpPr>
          <p:spPr>
            <a:xfrm>
              <a:off x="0" y="-47625"/>
              <a:ext cx="1213926" cy="1331192"/>
            </a:xfrm>
            <a:prstGeom prst="rect">
              <a:avLst/>
            </a:prstGeom>
          </p:spPr>
          <p:txBody>
            <a:bodyPr lIns="50800" tIns="50800" rIns="50800" bIns="50800" rtlCol="0" anchor="ctr"/>
            <a:lstStyle/>
            <a:p>
              <a:pPr algn="ctr">
                <a:lnSpc>
                  <a:spcPts val="2659"/>
                </a:lnSpc>
              </a:pPr>
              <a:endParaRPr/>
            </a:p>
          </p:txBody>
        </p:sp>
      </p:grpSp>
      <p:grpSp>
        <p:nvGrpSpPr>
          <p:cNvPr id="9" name="Group 9"/>
          <p:cNvGrpSpPr>
            <a:grpSpLocks noChangeAspect="1"/>
          </p:cNvGrpSpPr>
          <p:nvPr/>
        </p:nvGrpSpPr>
        <p:grpSpPr>
          <a:xfrm>
            <a:off x="10444495" y="-599757"/>
            <a:ext cx="8180120" cy="9202636"/>
            <a:chOff x="0" y="0"/>
            <a:chExt cx="5370413" cy="6041715"/>
          </a:xfrm>
        </p:grpSpPr>
        <p:sp>
          <p:nvSpPr>
            <p:cNvPr id="10" name="Freeform 10"/>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A3D376"/>
            </a:solidFill>
          </p:spPr>
        </p:sp>
        <p:sp>
          <p:nvSpPr>
            <p:cNvPr id="11" name="Freeform 11"/>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4"/>
              <a:stretch>
                <a:fillRect l="-6813" r="-6813"/>
              </a:stretch>
            </a:blipFill>
          </p:spPr>
        </p:sp>
      </p:grpSp>
      <p:sp>
        <p:nvSpPr>
          <p:cNvPr id="12" name="Freeform 12"/>
          <p:cNvSpPr/>
          <p:nvPr/>
        </p:nvSpPr>
        <p:spPr>
          <a:xfrm>
            <a:off x="-3688142" y="6845658"/>
            <a:ext cx="6882684" cy="6882684"/>
          </a:xfrm>
          <a:custGeom>
            <a:avLst/>
            <a:gdLst/>
            <a:ahLst/>
            <a:cxnLst/>
            <a:rect l="l" t="t" r="r" b="b"/>
            <a:pathLst>
              <a:path w="6882684" h="6882684">
                <a:moveTo>
                  <a:pt x="0" y="0"/>
                </a:moveTo>
                <a:lnTo>
                  <a:pt x="6882684" y="0"/>
                </a:lnTo>
                <a:lnTo>
                  <a:pt x="6882684" y="6882684"/>
                </a:lnTo>
                <a:lnTo>
                  <a:pt x="0" y="6882684"/>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3" name="AutoShape 13"/>
          <p:cNvSpPr/>
          <p:nvPr/>
        </p:nvSpPr>
        <p:spPr>
          <a:xfrm flipH="1" flipV="1">
            <a:off x="4501172" y="3187796"/>
            <a:ext cx="0" cy="5138294"/>
          </a:xfrm>
          <a:prstGeom prst="line">
            <a:avLst/>
          </a:prstGeom>
          <a:ln w="38100" cap="flat">
            <a:solidFill>
              <a:srgbClr val="052A47"/>
            </a:solidFill>
            <a:prstDash val="solid"/>
            <a:headEnd type="none" w="sm" len="sm"/>
            <a:tailEnd type="none" w="sm" len="sm"/>
          </a:ln>
        </p:spPr>
      </p:sp>
      <p:sp>
        <p:nvSpPr>
          <p:cNvPr id="14" name="TextBox 14"/>
          <p:cNvSpPr txBox="1"/>
          <p:nvPr/>
        </p:nvSpPr>
        <p:spPr>
          <a:xfrm>
            <a:off x="4777397" y="2949671"/>
            <a:ext cx="7529199" cy="4476922"/>
          </a:xfrm>
          <a:prstGeom prst="rect">
            <a:avLst/>
          </a:prstGeom>
        </p:spPr>
        <p:txBody>
          <a:bodyPr lIns="0" tIns="0" rIns="0" bIns="0" rtlCol="0" anchor="t">
            <a:spAutoFit/>
          </a:bodyPr>
          <a:lstStyle/>
          <a:p>
            <a:pPr algn="l">
              <a:lnSpc>
                <a:spcPts val="6036"/>
              </a:lnSpc>
            </a:pPr>
            <a:r>
              <a:rPr lang="en-US" sz="3033" spc="136" dirty="0">
                <a:solidFill>
                  <a:srgbClr val="2A2E3A"/>
                </a:solidFill>
                <a:latin typeface="Montserrat Classic"/>
                <a:ea typeface="Montserrat Classic"/>
                <a:cs typeface="Montserrat Classic"/>
                <a:sym typeface="Montserrat Classic"/>
              </a:rPr>
              <a:t>Data Collection</a:t>
            </a:r>
          </a:p>
          <a:p>
            <a:pPr algn="l">
              <a:lnSpc>
                <a:spcPts val="6036"/>
              </a:lnSpc>
            </a:pPr>
            <a:r>
              <a:rPr lang="en-US" sz="3033" spc="136" dirty="0">
                <a:solidFill>
                  <a:srgbClr val="2A2E3A"/>
                </a:solidFill>
                <a:latin typeface="Montserrat Classic"/>
                <a:ea typeface="Montserrat Classic"/>
                <a:cs typeface="Montserrat Classic"/>
                <a:sym typeface="Montserrat Classic"/>
              </a:rPr>
              <a:t>Data Cleaning</a:t>
            </a:r>
          </a:p>
          <a:p>
            <a:pPr algn="l">
              <a:lnSpc>
                <a:spcPts val="6036"/>
              </a:lnSpc>
            </a:pPr>
            <a:r>
              <a:rPr lang="en-US" sz="3033" spc="136" dirty="0">
                <a:solidFill>
                  <a:srgbClr val="2A2E3A"/>
                </a:solidFill>
                <a:latin typeface="Montserrat Classic"/>
                <a:ea typeface="Montserrat Classic"/>
                <a:cs typeface="Montserrat Classic"/>
                <a:sym typeface="Montserrat Classic"/>
              </a:rPr>
              <a:t>Data Modeling</a:t>
            </a:r>
          </a:p>
          <a:p>
            <a:pPr algn="l">
              <a:lnSpc>
                <a:spcPts val="6036"/>
              </a:lnSpc>
            </a:pPr>
            <a:r>
              <a:rPr lang="en-US" sz="3033" spc="136" dirty="0">
                <a:solidFill>
                  <a:srgbClr val="2A2E3A"/>
                </a:solidFill>
                <a:latin typeface="Montserrat Classic"/>
                <a:ea typeface="Montserrat Classic"/>
                <a:cs typeface="Montserrat Classic"/>
                <a:sym typeface="Montserrat Classic"/>
              </a:rPr>
              <a:t>Calculations</a:t>
            </a:r>
          </a:p>
          <a:p>
            <a:pPr algn="l">
              <a:lnSpc>
                <a:spcPts val="6036"/>
              </a:lnSpc>
            </a:pPr>
            <a:r>
              <a:rPr lang="en-US" sz="3033" spc="136" dirty="0">
                <a:solidFill>
                  <a:srgbClr val="2A2E3A"/>
                </a:solidFill>
                <a:latin typeface="Montserrat Classic"/>
                <a:ea typeface="Montserrat Classic"/>
                <a:cs typeface="Montserrat Classic"/>
                <a:sym typeface="Montserrat Classic"/>
              </a:rPr>
              <a:t>Dashboard Lay outing</a:t>
            </a:r>
          </a:p>
          <a:p>
            <a:pPr marL="0" lvl="0" indent="0" algn="l">
              <a:lnSpc>
                <a:spcPts val="6036"/>
              </a:lnSpc>
            </a:pPr>
            <a:r>
              <a:rPr lang="en-US" sz="3033" spc="136" dirty="0">
                <a:solidFill>
                  <a:srgbClr val="2A2E3A"/>
                </a:solidFill>
                <a:latin typeface="Montserrat Classic"/>
                <a:ea typeface="Montserrat Classic"/>
                <a:cs typeface="Montserrat Classic"/>
                <a:sym typeface="Montserrat Classic"/>
              </a:rPr>
              <a:t>Dashboard/Report</a:t>
            </a:r>
          </a:p>
        </p:txBody>
      </p:sp>
      <p:sp>
        <p:nvSpPr>
          <p:cNvPr id="15" name="TextBox 15"/>
          <p:cNvSpPr txBox="1"/>
          <p:nvPr/>
        </p:nvSpPr>
        <p:spPr>
          <a:xfrm>
            <a:off x="3191204" y="1866787"/>
            <a:ext cx="8630955" cy="876300"/>
          </a:xfrm>
          <a:prstGeom prst="rect">
            <a:avLst/>
          </a:prstGeom>
        </p:spPr>
        <p:txBody>
          <a:bodyPr lIns="0" tIns="0" rIns="0" bIns="0" rtlCol="0" anchor="t">
            <a:spAutoFit/>
          </a:bodyPr>
          <a:lstStyle/>
          <a:p>
            <a:pPr marL="0" lvl="0" indent="0" algn="just">
              <a:lnSpc>
                <a:spcPts val="6973"/>
              </a:lnSpc>
              <a:spcBef>
                <a:spcPct val="0"/>
              </a:spcBef>
            </a:pPr>
            <a:r>
              <a:rPr lang="en-US" sz="5811" b="1" u="sng" spc="209" dirty="0">
                <a:solidFill>
                  <a:srgbClr val="2A2E3A"/>
                </a:solidFill>
                <a:latin typeface="Montserrat Classic Bold"/>
                <a:ea typeface="Montserrat Classic Bold"/>
                <a:cs typeface="Montserrat Classic Bold"/>
                <a:sym typeface="Montserrat Classic Bold"/>
              </a:rPr>
              <a:t>STEPS IN PROJECT</a:t>
            </a:r>
          </a:p>
        </p:txBody>
      </p:sp>
      <p:sp>
        <p:nvSpPr>
          <p:cNvPr id="16" name="TextBox 16"/>
          <p:cNvSpPr txBox="1"/>
          <p:nvPr/>
        </p:nvSpPr>
        <p:spPr>
          <a:xfrm>
            <a:off x="3526614" y="2949671"/>
            <a:ext cx="694598" cy="5376419"/>
          </a:xfrm>
          <a:prstGeom prst="rect">
            <a:avLst/>
          </a:prstGeom>
        </p:spPr>
        <p:txBody>
          <a:bodyPr lIns="0" tIns="0" rIns="0" bIns="0" rtlCol="0" anchor="t">
            <a:spAutoFit/>
          </a:bodyPr>
          <a:lstStyle/>
          <a:p>
            <a:pPr algn="l">
              <a:lnSpc>
                <a:spcPts val="6208"/>
              </a:lnSpc>
            </a:pPr>
            <a:r>
              <a:rPr lang="en-US" sz="3119" b="1" spc="140">
                <a:solidFill>
                  <a:srgbClr val="4DBF38"/>
                </a:solidFill>
                <a:latin typeface="Montserrat Classic Bold"/>
                <a:ea typeface="Montserrat Classic Bold"/>
                <a:cs typeface="Montserrat Classic Bold"/>
                <a:sym typeface="Montserrat Classic Bold"/>
              </a:rPr>
              <a:t>01</a:t>
            </a:r>
          </a:p>
          <a:p>
            <a:pPr algn="l">
              <a:lnSpc>
                <a:spcPts val="6208"/>
              </a:lnSpc>
            </a:pPr>
            <a:r>
              <a:rPr lang="en-US" sz="3119" b="1" spc="140">
                <a:solidFill>
                  <a:srgbClr val="4DBF38"/>
                </a:solidFill>
                <a:latin typeface="Montserrat Classic Bold"/>
                <a:ea typeface="Montserrat Classic Bold"/>
                <a:cs typeface="Montserrat Classic Bold"/>
                <a:sym typeface="Montserrat Classic Bold"/>
              </a:rPr>
              <a:t>02</a:t>
            </a:r>
          </a:p>
          <a:p>
            <a:pPr algn="l">
              <a:lnSpc>
                <a:spcPts val="6208"/>
              </a:lnSpc>
            </a:pPr>
            <a:r>
              <a:rPr lang="en-US" sz="3119" b="1" spc="140">
                <a:solidFill>
                  <a:srgbClr val="4DBF38"/>
                </a:solidFill>
                <a:latin typeface="Montserrat Classic Bold"/>
                <a:ea typeface="Montserrat Classic Bold"/>
                <a:cs typeface="Montserrat Classic Bold"/>
                <a:sym typeface="Montserrat Classic Bold"/>
              </a:rPr>
              <a:t>03</a:t>
            </a:r>
          </a:p>
          <a:p>
            <a:pPr algn="l">
              <a:lnSpc>
                <a:spcPts val="6208"/>
              </a:lnSpc>
            </a:pPr>
            <a:r>
              <a:rPr lang="en-US" sz="3119" b="1" spc="140">
                <a:solidFill>
                  <a:srgbClr val="4DBF38"/>
                </a:solidFill>
                <a:latin typeface="Montserrat Classic Bold"/>
                <a:ea typeface="Montserrat Classic Bold"/>
                <a:cs typeface="Montserrat Classic Bold"/>
                <a:sym typeface="Montserrat Classic Bold"/>
              </a:rPr>
              <a:t>04</a:t>
            </a:r>
          </a:p>
          <a:p>
            <a:pPr algn="l">
              <a:lnSpc>
                <a:spcPts val="6208"/>
              </a:lnSpc>
            </a:pPr>
            <a:r>
              <a:rPr lang="en-US" sz="3119" b="1" spc="140">
                <a:solidFill>
                  <a:srgbClr val="4DBF38"/>
                </a:solidFill>
                <a:latin typeface="Montserrat Classic Bold"/>
                <a:ea typeface="Montserrat Classic Bold"/>
                <a:cs typeface="Montserrat Classic Bold"/>
                <a:sym typeface="Montserrat Classic Bold"/>
              </a:rPr>
              <a:t>05</a:t>
            </a:r>
          </a:p>
          <a:p>
            <a:pPr algn="l">
              <a:lnSpc>
                <a:spcPts val="6208"/>
              </a:lnSpc>
            </a:pPr>
            <a:r>
              <a:rPr lang="en-US" sz="3119" b="1" spc="140">
                <a:solidFill>
                  <a:srgbClr val="4DBF38"/>
                </a:solidFill>
                <a:latin typeface="Montserrat Classic Bold"/>
                <a:ea typeface="Montserrat Classic Bold"/>
                <a:cs typeface="Montserrat Classic Bold"/>
                <a:sym typeface="Montserrat Classic Bold"/>
              </a:rPr>
              <a:t>06</a:t>
            </a:r>
          </a:p>
          <a:p>
            <a:pPr marL="0" lvl="0" indent="0" algn="l">
              <a:lnSpc>
                <a:spcPts val="6208"/>
              </a:lnSpc>
            </a:pPr>
            <a:endParaRPr lang="en-US" sz="3119" b="1" spc="140">
              <a:solidFill>
                <a:srgbClr val="4DBF38"/>
              </a:solidFill>
              <a:latin typeface="Montserrat Classic Bold"/>
              <a:ea typeface="Montserrat Classic Bold"/>
              <a:cs typeface="Montserrat Classic Bold"/>
              <a:sym typeface="Montserrat Classic Bold"/>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1E340-2C54-E7F3-47A2-40CDC361191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37586E8-A3A1-70B6-BE63-4291D16685A5}"/>
              </a:ext>
            </a:extLst>
          </p:cNvPr>
          <p:cNvSpPr/>
          <p:nvPr/>
        </p:nvSpPr>
        <p:spPr>
          <a:xfrm rot="-10019606">
            <a:off x="13580842" y="-1136129"/>
            <a:ext cx="3889773" cy="12559257"/>
          </a:xfrm>
          <a:custGeom>
            <a:avLst/>
            <a:gdLst/>
            <a:ahLst/>
            <a:cxnLst/>
            <a:rect l="l" t="t" r="r" b="b"/>
            <a:pathLst>
              <a:path w="3889773" h="12559257">
                <a:moveTo>
                  <a:pt x="0" y="0"/>
                </a:moveTo>
                <a:lnTo>
                  <a:pt x="3889773" y="0"/>
                </a:lnTo>
                <a:lnTo>
                  <a:pt x="3889773" y="12559258"/>
                </a:lnTo>
                <a:lnTo>
                  <a:pt x="0" y="12559258"/>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grpSp>
        <p:nvGrpSpPr>
          <p:cNvPr id="3" name="Group 3">
            <a:extLst>
              <a:ext uri="{FF2B5EF4-FFF2-40B4-BE49-F238E27FC236}">
                <a16:creationId xmlns:a16="http://schemas.microsoft.com/office/drawing/2014/main" id="{122FBB53-DEFA-7220-B299-949E1E81A3EE}"/>
              </a:ext>
            </a:extLst>
          </p:cNvPr>
          <p:cNvGrpSpPr>
            <a:grpSpLocks noChangeAspect="1"/>
          </p:cNvGrpSpPr>
          <p:nvPr/>
        </p:nvGrpSpPr>
        <p:grpSpPr>
          <a:xfrm>
            <a:off x="13128476" y="-634385"/>
            <a:ext cx="7779807" cy="11555770"/>
            <a:chOff x="0" y="0"/>
            <a:chExt cx="4275074" cy="6350000"/>
          </a:xfrm>
        </p:grpSpPr>
        <p:sp>
          <p:nvSpPr>
            <p:cNvPr id="4" name="Freeform 4">
              <a:extLst>
                <a:ext uri="{FF2B5EF4-FFF2-40B4-BE49-F238E27FC236}">
                  <a16:creationId xmlns:a16="http://schemas.microsoft.com/office/drawing/2014/main" id="{FAD8BA20-6A38-66C7-24CF-B2D576AB08EB}"/>
                </a:ext>
              </a:extLst>
            </p:cNvPr>
            <p:cNvSpPr/>
            <p:nvPr/>
          </p:nvSpPr>
          <p:spPr>
            <a:xfrm>
              <a:off x="0" y="0"/>
              <a:ext cx="4275074" cy="6350000"/>
            </a:xfrm>
            <a:custGeom>
              <a:avLst/>
              <a:gdLst/>
              <a:ahLst/>
              <a:cxnLst/>
              <a:rect l="l" t="t" r="r" b="b"/>
              <a:pathLst>
                <a:path w="4275074" h="6350000">
                  <a:moveTo>
                    <a:pt x="4275074" y="0"/>
                  </a:moveTo>
                  <a:lnTo>
                    <a:pt x="2736723" y="6350000"/>
                  </a:lnTo>
                  <a:lnTo>
                    <a:pt x="0" y="6350000"/>
                  </a:lnTo>
                  <a:lnTo>
                    <a:pt x="1520444" y="0"/>
                  </a:lnTo>
                  <a:lnTo>
                    <a:pt x="4275074" y="0"/>
                  </a:lnTo>
                  <a:close/>
                </a:path>
              </a:pathLst>
            </a:custGeom>
            <a:blipFill>
              <a:blip r:embed="rId4"/>
              <a:stretch>
                <a:fillRect l="-25011" r="-25011"/>
              </a:stretch>
            </a:blipFill>
          </p:spPr>
        </p:sp>
      </p:grpSp>
      <p:grpSp>
        <p:nvGrpSpPr>
          <p:cNvPr id="6" name="Group 6">
            <a:extLst>
              <a:ext uri="{FF2B5EF4-FFF2-40B4-BE49-F238E27FC236}">
                <a16:creationId xmlns:a16="http://schemas.microsoft.com/office/drawing/2014/main" id="{159A3133-39DB-F93A-25ED-106D5EF69B86}"/>
              </a:ext>
            </a:extLst>
          </p:cNvPr>
          <p:cNvGrpSpPr/>
          <p:nvPr/>
        </p:nvGrpSpPr>
        <p:grpSpPr>
          <a:xfrm>
            <a:off x="12411022" y="5331077"/>
            <a:ext cx="2945028" cy="5777885"/>
            <a:chOff x="0" y="0"/>
            <a:chExt cx="406400" cy="797321"/>
          </a:xfrm>
        </p:grpSpPr>
        <p:sp>
          <p:nvSpPr>
            <p:cNvPr id="7" name="Freeform 7">
              <a:extLst>
                <a:ext uri="{FF2B5EF4-FFF2-40B4-BE49-F238E27FC236}">
                  <a16:creationId xmlns:a16="http://schemas.microsoft.com/office/drawing/2014/main" id="{822D8619-6D45-136D-0A29-6A8EB2D673FA}"/>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4DBF38"/>
            </a:solidFill>
            <a:ln cap="sq">
              <a:noFill/>
              <a:prstDash val="solid"/>
              <a:miter/>
            </a:ln>
          </p:spPr>
        </p:sp>
        <p:sp>
          <p:nvSpPr>
            <p:cNvPr id="8" name="TextBox 8">
              <a:extLst>
                <a:ext uri="{FF2B5EF4-FFF2-40B4-BE49-F238E27FC236}">
                  <a16:creationId xmlns:a16="http://schemas.microsoft.com/office/drawing/2014/main" id="{768761E3-4DEB-14E8-41BC-37BC0B308D46}"/>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a:extLst>
              <a:ext uri="{FF2B5EF4-FFF2-40B4-BE49-F238E27FC236}">
                <a16:creationId xmlns:a16="http://schemas.microsoft.com/office/drawing/2014/main" id="{C4C690FA-0B7D-E427-11C1-2DADC92426C0}"/>
              </a:ext>
            </a:extLst>
          </p:cNvPr>
          <p:cNvGrpSpPr/>
          <p:nvPr/>
        </p:nvGrpSpPr>
        <p:grpSpPr>
          <a:xfrm>
            <a:off x="-1371921" y="-634385"/>
            <a:ext cx="2743842" cy="5383177"/>
            <a:chOff x="0" y="0"/>
            <a:chExt cx="406400" cy="797321"/>
          </a:xfrm>
        </p:grpSpPr>
        <p:sp>
          <p:nvSpPr>
            <p:cNvPr id="10" name="Freeform 10">
              <a:extLst>
                <a:ext uri="{FF2B5EF4-FFF2-40B4-BE49-F238E27FC236}">
                  <a16:creationId xmlns:a16="http://schemas.microsoft.com/office/drawing/2014/main" id="{5D286795-DCC4-FBE0-7C91-E900BECFA201}"/>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1" name="TextBox 11">
              <a:extLst>
                <a:ext uri="{FF2B5EF4-FFF2-40B4-BE49-F238E27FC236}">
                  <a16:creationId xmlns:a16="http://schemas.microsoft.com/office/drawing/2014/main" id="{84AD231D-A7F5-D34F-B9B2-360D7722AABF}"/>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a:extLst>
              <a:ext uri="{FF2B5EF4-FFF2-40B4-BE49-F238E27FC236}">
                <a16:creationId xmlns:a16="http://schemas.microsoft.com/office/drawing/2014/main" id="{0F2ECEC1-07D6-EEFB-F012-CEA4A79E416D}"/>
              </a:ext>
            </a:extLst>
          </p:cNvPr>
          <p:cNvGrpSpPr/>
          <p:nvPr/>
        </p:nvGrpSpPr>
        <p:grpSpPr>
          <a:xfrm>
            <a:off x="15356049" y="-373209"/>
            <a:ext cx="714563" cy="1401909"/>
            <a:chOff x="0" y="0"/>
            <a:chExt cx="406400" cy="797321"/>
          </a:xfrm>
        </p:grpSpPr>
        <p:sp>
          <p:nvSpPr>
            <p:cNvPr id="13" name="Freeform 13">
              <a:extLst>
                <a:ext uri="{FF2B5EF4-FFF2-40B4-BE49-F238E27FC236}">
                  <a16:creationId xmlns:a16="http://schemas.microsoft.com/office/drawing/2014/main" id="{A3A6B6B0-02E5-4273-58C0-C5AB0EFB93B7}"/>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4" name="TextBox 14">
              <a:extLst>
                <a:ext uri="{FF2B5EF4-FFF2-40B4-BE49-F238E27FC236}">
                  <a16:creationId xmlns:a16="http://schemas.microsoft.com/office/drawing/2014/main" id="{40D5BF91-D605-7509-872E-99ADFC7967C3}"/>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a:extLst>
              <a:ext uri="{FF2B5EF4-FFF2-40B4-BE49-F238E27FC236}">
                <a16:creationId xmlns:a16="http://schemas.microsoft.com/office/drawing/2014/main" id="{426DD1C1-E216-5F7C-4E57-266B51366D71}"/>
              </a:ext>
            </a:extLst>
          </p:cNvPr>
          <p:cNvSpPr txBox="1"/>
          <p:nvPr/>
        </p:nvSpPr>
        <p:spPr>
          <a:xfrm>
            <a:off x="1252886" y="1028700"/>
            <a:ext cx="9215417" cy="1078156"/>
          </a:xfrm>
          <a:prstGeom prst="rect">
            <a:avLst/>
          </a:prstGeom>
        </p:spPr>
        <p:txBody>
          <a:bodyPr lIns="0" tIns="0" rIns="0" bIns="0" rtlCol="0" anchor="t">
            <a:spAutoFit/>
          </a:bodyPr>
          <a:lstStyle/>
          <a:p>
            <a:pPr marL="0" lvl="0" indent="0" algn="l">
              <a:lnSpc>
                <a:spcPts val="8496"/>
              </a:lnSpc>
              <a:spcBef>
                <a:spcPct val="0"/>
              </a:spcBef>
            </a:pPr>
            <a:r>
              <a:rPr lang="en-US" sz="7080" b="1" u="sng" spc="254" dirty="0">
                <a:solidFill>
                  <a:srgbClr val="2A2E3A"/>
                </a:solidFill>
                <a:latin typeface="Montserrat Classic Bold"/>
                <a:ea typeface="Montserrat Classic Bold"/>
                <a:cs typeface="Montserrat Classic Bold"/>
                <a:sym typeface="Montserrat Classic Bold"/>
              </a:rPr>
              <a:t>DATA COLLECTION</a:t>
            </a:r>
          </a:p>
        </p:txBody>
      </p:sp>
      <p:pic>
        <p:nvPicPr>
          <p:cNvPr id="17" name="Picture 16">
            <a:extLst>
              <a:ext uri="{FF2B5EF4-FFF2-40B4-BE49-F238E27FC236}">
                <a16:creationId xmlns:a16="http://schemas.microsoft.com/office/drawing/2014/main" id="{74E4FE69-4852-E982-37B8-04CAD327B1C0}"/>
              </a:ext>
            </a:extLst>
          </p:cNvPr>
          <p:cNvPicPr>
            <a:picLocks noChangeAspect="1"/>
          </p:cNvPicPr>
          <p:nvPr/>
        </p:nvPicPr>
        <p:blipFill>
          <a:blip r:embed="rId5"/>
          <a:stretch>
            <a:fillRect/>
          </a:stretch>
        </p:blipFill>
        <p:spPr>
          <a:xfrm>
            <a:off x="1178128" y="2400300"/>
            <a:ext cx="10496637" cy="66058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6370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FCD8D-A820-62AE-BC1B-4E7DD59C40D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C534736-297A-B778-6670-25312624070C}"/>
              </a:ext>
            </a:extLst>
          </p:cNvPr>
          <p:cNvSpPr/>
          <p:nvPr/>
        </p:nvSpPr>
        <p:spPr>
          <a:xfrm rot="-10019606">
            <a:off x="13580842" y="-1136129"/>
            <a:ext cx="3889773" cy="12559257"/>
          </a:xfrm>
          <a:custGeom>
            <a:avLst/>
            <a:gdLst/>
            <a:ahLst/>
            <a:cxnLst/>
            <a:rect l="l" t="t" r="r" b="b"/>
            <a:pathLst>
              <a:path w="3889773" h="12559257">
                <a:moveTo>
                  <a:pt x="0" y="0"/>
                </a:moveTo>
                <a:lnTo>
                  <a:pt x="3889773" y="0"/>
                </a:lnTo>
                <a:lnTo>
                  <a:pt x="3889773" y="12559258"/>
                </a:lnTo>
                <a:lnTo>
                  <a:pt x="0" y="12559258"/>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grpSp>
        <p:nvGrpSpPr>
          <p:cNvPr id="3" name="Group 3">
            <a:extLst>
              <a:ext uri="{FF2B5EF4-FFF2-40B4-BE49-F238E27FC236}">
                <a16:creationId xmlns:a16="http://schemas.microsoft.com/office/drawing/2014/main" id="{6E79CD22-34C4-CE74-4EB2-C8CA1697F939}"/>
              </a:ext>
            </a:extLst>
          </p:cNvPr>
          <p:cNvGrpSpPr>
            <a:grpSpLocks noChangeAspect="1"/>
          </p:cNvGrpSpPr>
          <p:nvPr/>
        </p:nvGrpSpPr>
        <p:grpSpPr>
          <a:xfrm>
            <a:off x="13128476" y="-634385"/>
            <a:ext cx="7779807" cy="11555770"/>
            <a:chOff x="0" y="0"/>
            <a:chExt cx="4275074" cy="6350000"/>
          </a:xfrm>
        </p:grpSpPr>
        <p:sp>
          <p:nvSpPr>
            <p:cNvPr id="4" name="Freeform 4">
              <a:extLst>
                <a:ext uri="{FF2B5EF4-FFF2-40B4-BE49-F238E27FC236}">
                  <a16:creationId xmlns:a16="http://schemas.microsoft.com/office/drawing/2014/main" id="{1A6267E7-7AA7-B5E3-324D-08953BC18823}"/>
                </a:ext>
              </a:extLst>
            </p:cNvPr>
            <p:cNvSpPr/>
            <p:nvPr/>
          </p:nvSpPr>
          <p:spPr>
            <a:xfrm>
              <a:off x="0" y="0"/>
              <a:ext cx="4275074" cy="6350000"/>
            </a:xfrm>
            <a:custGeom>
              <a:avLst/>
              <a:gdLst/>
              <a:ahLst/>
              <a:cxnLst/>
              <a:rect l="l" t="t" r="r" b="b"/>
              <a:pathLst>
                <a:path w="4275074" h="6350000">
                  <a:moveTo>
                    <a:pt x="4275074" y="0"/>
                  </a:moveTo>
                  <a:lnTo>
                    <a:pt x="2736723" y="6350000"/>
                  </a:lnTo>
                  <a:lnTo>
                    <a:pt x="0" y="6350000"/>
                  </a:lnTo>
                  <a:lnTo>
                    <a:pt x="1520444" y="0"/>
                  </a:lnTo>
                  <a:lnTo>
                    <a:pt x="4275074" y="0"/>
                  </a:lnTo>
                  <a:close/>
                </a:path>
              </a:pathLst>
            </a:custGeom>
            <a:blipFill>
              <a:blip r:embed="rId4"/>
              <a:stretch>
                <a:fillRect l="-25011" r="-25011"/>
              </a:stretch>
            </a:blipFill>
          </p:spPr>
        </p:sp>
      </p:grpSp>
      <p:grpSp>
        <p:nvGrpSpPr>
          <p:cNvPr id="6" name="Group 6">
            <a:extLst>
              <a:ext uri="{FF2B5EF4-FFF2-40B4-BE49-F238E27FC236}">
                <a16:creationId xmlns:a16="http://schemas.microsoft.com/office/drawing/2014/main" id="{2BB7C5E3-5914-7B11-F17E-B90A83E7833D}"/>
              </a:ext>
            </a:extLst>
          </p:cNvPr>
          <p:cNvGrpSpPr/>
          <p:nvPr/>
        </p:nvGrpSpPr>
        <p:grpSpPr>
          <a:xfrm>
            <a:off x="12411022" y="5331077"/>
            <a:ext cx="2945028" cy="5777885"/>
            <a:chOff x="0" y="0"/>
            <a:chExt cx="406400" cy="797321"/>
          </a:xfrm>
        </p:grpSpPr>
        <p:sp>
          <p:nvSpPr>
            <p:cNvPr id="7" name="Freeform 7">
              <a:extLst>
                <a:ext uri="{FF2B5EF4-FFF2-40B4-BE49-F238E27FC236}">
                  <a16:creationId xmlns:a16="http://schemas.microsoft.com/office/drawing/2014/main" id="{2797FF5B-50C0-CB5E-0CC2-07B5634BE170}"/>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4DBF38"/>
            </a:solidFill>
            <a:ln cap="sq">
              <a:noFill/>
              <a:prstDash val="solid"/>
              <a:miter/>
            </a:ln>
          </p:spPr>
        </p:sp>
        <p:sp>
          <p:nvSpPr>
            <p:cNvPr id="8" name="TextBox 8">
              <a:extLst>
                <a:ext uri="{FF2B5EF4-FFF2-40B4-BE49-F238E27FC236}">
                  <a16:creationId xmlns:a16="http://schemas.microsoft.com/office/drawing/2014/main" id="{2E88D238-2221-DBFC-14C7-B2D6AB161990}"/>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a:extLst>
              <a:ext uri="{FF2B5EF4-FFF2-40B4-BE49-F238E27FC236}">
                <a16:creationId xmlns:a16="http://schemas.microsoft.com/office/drawing/2014/main" id="{9BA5B90F-ADA6-1D0C-9457-C415A6807808}"/>
              </a:ext>
            </a:extLst>
          </p:cNvPr>
          <p:cNvGrpSpPr/>
          <p:nvPr/>
        </p:nvGrpSpPr>
        <p:grpSpPr>
          <a:xfrm>
            <a:off x="-1371921" y="-634385"/>
            <a:ext cx="2743842" cy="5383177"/>
            <a:chOff x="0" y="0"/>
            <a:chExt cx="406400" cy="797321"/>
          </a:xfrm>
        </p:grpSpPr>
        <p:sp>
          <p:nvSpPr>
            <p:cNvPr id="10" name="Freeform 10">
              <a:extLst>
                <a:ext uri="{FF2B5EF4-FFF2-40B4-BE49-F238E27FC236}">
                  <a16:creationId xmlns:a16="http://schemas.microsoft.com/office/drawing/2014/main" id="{96C78A10-5EF9-1417-0043-711A039466DC}"/>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1" name="TextBox 11">
              <a:extLst>
                <a:ext uri="{FF2B5EF4-FFF2-40B4-BE49-F238E27FC236}">
                  <a16:creationId xmlns:a16="http://schemas.microsoft.com/office/drawing/2014/main" id="{3735F669-BECA-9007-E408-AD1FB0520141}"/>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a:extLst>
              <a:ext uri="{FF2B5EF4-FFF2-40B4-BE49-F238E27FC236}">
                <a16:creationId xmlns:a16="http://schemas.microsoft.com/office/drawing/2014/main" id="{4231B2A4-4DF3-3D7C-F8AE-E1A661AFBAE0}"/>
              </a:ext>
            </a:extLst>
          </p:cNvPr>
          <p:cNvGrpSpPr/>
          <p:nvPr/>
        </p:nvGrpSpPr>
        <p:grpSpPr>
          <a:xfrm>
            <a:off x="15356049" y="-373209"/>
            <a:ext cx="714563" cy="1401909"/>
            <a:chOff x="0" y="0"/>
            <a:chExt cx="406400" cy="797321"/>
          </a:xfrm>
        </p:grpSpPr>
        <p:sp>
          <p:nvSpPr>
            <p:cNvPr id="13" name="Freeform 13">
              <a:extLst>
                <a:ext uri="{FF2B5EF4-FFF2-40B4-BE49-F238E27FC236}">
                  <a16:creationId xmlns:a16="http://schemas.microsoft.com/office/drawing/2014/main" id="{2168B382-3FAE-A2F5-C114-FF8D4D44BF66}"/>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4" name="TextBox 14">
              <a:extLst>
                <a:ext uri="{FF2B5EF4-FFF2-40B4-BE49-F238E27FC236}">
                  <a16:creationId xmlns:a16="http://schemas.microsoft.com/office/drawing/2014/main" id="{9862AC0F-E6EE-A0AC-6C21-EBB20A374DD3}"/>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a:extLst>
              <a:ext uri="{FF2B5EF4-FFF2-40B4-BE49-F238E27FC236}">
                <a16:creationId xmlns:a16="http://schemas.microsoft.com/office/drawing/2014/main" id="{DFB16503-7E55-55CA-CD65-A8A32CF6E93B}"/>
              </a:ext>
            </a:extLst>
          </p:cNvPr>
          <p:cNvSpPr txBox="1"/>
          <p:nvPr/>
        </p:nvSpPr>
        <p:spPr>
          <a:xfrm>
            <a:off x="1583755" y="1257300"/>
            <a:ext cx="9215417" cy="1078156"/>
          </a:xfrm>
          <a:prstGeom prst="rect">
            <a:avLst/>
          </a:prstGeom>
        </p:spPr>
        <p:txBody>
          <a:bodyPr lIns="0" tIns="0" rIns="0" bIns="0" rtlCol="0" anchor="t">
            <a:spAutoFit/>
          </a:bodyPr>
          <a:lstStyle/>
          <a:p>
            <a:pPr marL="0" lvl="0" indent="0" algn="l">
              <a:lnSpc>
                <a:spcPts val="8496"/>
              </a:lnSpc>
              <a:spcBef>
                <a:spcPct val="0"/>
              </a:spcBef>
            </a:pPr>
            <a:r>
              <a:rPr lang="en-US" sz="7080" b="1" u="sng" spc="254" dirty="0">
                <a:solidFill>
                  <a:srgbClr val="2A2E3A"/>
                </a:solidFill>
                <a:latin typeface="Montserrat Classic Bold"/>
                <a:ea typeface="Montserrat Classic Bold"/>
                <a:cs typeface="Montserrat Classic Bold"/>
                <a:sym typeface="Montserrat Classic Bold"/>
              </a:rPr>
              <a:t>DATA CLEANING</a:t>
            </a:r>
          </a:p>
        </p:txBody>
      </p:sp>
      <p:pic>
        <p:nvPicPr>
          <p:cNvPr id="21" name="Picture 20">
            <a:extLst>
              <a:ext uri="{FF2B5EF4-FFF2-40B4-BE49-F238E27FC236}">
                <a16:creationId xmlns:a16="http://schemas.microsoft.com/office/drawing/2014/main" id="{47AEC7DD-113C-6780-A829-64FE4163CECE}"/>
              </a:ext>
            </a:extLst>
          </p:cNvPr>
          <p:cNvPicPr>
            <a:picLocks noChangeAspect="1"/>
          </p:cNvPicPr>
          <p:nvPr/>
        </p:nvPicPr>
        <p:blipFill>
          <a:blip r:embed="rId5"/>
          <a:stretch>
            <a:fillRect/>
          </a:stretch>
        </p:blipFill>
        <p:spPr>
          <a:xfrm>
            <a:off x="1457335" y="2360966"/>
            <a:ext cx="9269369" cy="4458767"/>
          </a:xfrm>
          <a:prstGeom prst="rect">
            <a:avLst/>
          </a:prstGeom>
        </p:spPr>
      </p:pic>
      <p:sp>
        <p:nvSpPr>
          <p:cNvPr id="25" name="Subtitle 24">
            <a:extLst>
              <a:ext uri="{FF2B5EF4-FFF2-40B4-BE49-F238E27FC236}">
                <a16:creationId xmlns:a16="http://schemas.microsoft.com/office/drawing/2014/main" id="{665A39B1-276B-9E5E-9F94-F22ED42BF2E4}"/>
              </a:ext>
            </a:extLst>
          </p:cNvPr>
          <p:cNvSpPr>
            <a:spLocks noGrp="1"/>
          </p:cNvSpPr>
          <p:nvPr>
            <p:ph type="subTitle" idx="1"/>
          </p:nvPr>
        </p:nvSpPr>
        <p:spPr>
          <a:xfrm>
            <a:off x="1457335" y="7277100"/>
            <a:ext cx="6400800" cy="1752600"/>
          </a:xfrm>
        </p:spPr>
        <p:txBody>
          <a:bodyPr>
            <a:normAutofit/>
          </a:bodyPr>
          <a:lstStyle/>
          <a:p>
            <a:pPr marL="457200" indent="-457200" algn="l">
              <a:buFont typeface="Arial" panose="020B0604020202020204" pitchFamily="34" charset="0"/>
              <a:buChar char="•"/>
            </a:pPr>
            <a:r>
              <a:rPr lang="en-US" sz="2000" dirty="0">
                <a:solidFill>
                  <a:schemeClr val="tx1"/>
                </a:solidFill>
                <a:latin typeface="New"/>
              </a:rPr>
              <a:t>We have Low Fat as </a:t>
            </a:r>
            <a:r>
              <a:rPr lang="en-US" sz="2000" dirty="0" err="1">
                <a:solidFill>
                  <a:schemeClr val="tx1"/>
                </a:solidFill>
                <a:latin typeface="New"/>
              </a:rPr>
              <a:t>Lf</a:t>
            </a:r>
            <a:r>
              <a:rPr lang="en-US" sz="2000" dirty="0">
                <a:solidFill>
                  <a:schemeClr val="tx1"/>
                </a:solidFill>
                <a:latin typeface="New"/>
              </a:rPr>
              <a:t> &amp;Low Fat, replacing it as </a:t>
            </a:r>
            <a:r>
              <a:rPr lang="en-US" sz="2000" b="1" dirty="0">
                <a:solidFill>
                  <a:schemeClr val="tx1"/>
                </a:solidFill>
                <a:latin typeface="New"/>
              </a:rPr>
              <a:t>Low Fat</a:t>
            </a:r>
          </a:p>
          <a:p>
            <a:pPr marL="457200" indent="-457200" algn="l">
              <a:buFont typeface="Arial" panose="020B0604020202020204" pitchFamily="34" charset="0"/>
              <a:buChar char="•"/>
            </a:pPr>
            <a:r>
              <a:rPr lang="en-US" sz="2000" dirty="0">
                <a:solidFill>
                  <a:schemeClr val="tx1"/>
                </a:solidFill>
                <a:latin typeface="New"/>
              </a:rPr>
              <a:t>Regular Fat as Reg &amp;Regular, replacing them as </a:t>
            </a:r>
            <a:r>
              <a:rPr lang="en-US" sz="2000" b="1" dirty="0">
                <a:solidFill>
                  <a:schemeClr val="tx1"/>
                </a:solidFill>
                <a:latin typeface="New"/>
              </a:rPr>
              <a:t>Regular</a:t>
            </a:r>
            <a:endParaRPr lang="en-IN" sz="2000" b="1" dirty="0">
              <a:solidFill>
                <a:schemeClr val="tx1"/>
              </a:solidFill>
              <a:latin typeface="New"/>
            </a:endParaRPr>
          </a:p>
        </p:txBody>
      </p:sp>
    </p:spTree>
    <p:extLst>
      <p:ext uri="{BB962C8B-B14F-4D97-AF65-F5344CB8AC3E}">
        <p14:creationId xmlns:p14="http://schemas.microsoft.com/office/powerpoint/2010/main" val="126072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5">
                                            <p:txEl>
                                              <p:pRg st="0" end="0"/>
                                            </p:txEl>
                                          </p:spTgt>
                                        </p:tgtEl>
                                        <p:attrNameLst>
                                          <p:attrName>style.visibility</p:attrName>
                                        </p:attrNameLst>
                                      </p:cBhvr>
                                      <p:to>
                                        <p:strVal val="visible"/>
                                      </p:to>
                                    </p:set>
                                    <p:anim calcmode="lin" valueType="num">
                                      <p:cBhvr additive="base">
                                        <p:cTn id="14"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5">
                                            <p:txEl>
                                              <p:pRg st="1" end="1"/>
                                            </p:txEl>
                                          </p:spTgt>
                                        </p:tgtEl>
                                        <p:attrNameLst>
                                          <p:attrName>style.visibility</p:attrName>
                                        </p:attrNameLst>
                                      </p:cBhvr>
                                      <p:to>
                                        <p:strVal val="visible"/>
                                      </p:to>
                                    </p:set>
                                    <p:anim calcmode="lin" valueType="num">
                                      <p:cBhvr additive="base">
                                        <p:cTn id="20"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D3DB5-E281-6156-5C5E-8A4970124FD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C31D114-9582-474C-8B7B-5FF17CF59270}"/>
              </a:ext>
            </a:extLst>
          </p:cNvPr>
          <p:cNvSpPr/>
          <p:nvPr/>
        </p:nvSpPr>
        <p:spPr>
          <a:xfrm rot="-10019606">
            <a:off x="13580842" y="-1136129"/>
            <a:ext cx="3889773" cy="12559257"/>
          </a:xfrm>
          <a:custGeom>
            <a:avLst/>
            <a:gdLst/>
            <a:ahLst/>
            <a:cxnLst/>
            <a:rect l="l" t="t" r="r" b="b"/>
            <a:pathLst>
              <a:path w="3889773" h="12559257">
                <a:moveTo>
                  <a:pt x="0" y="0"/>
                </a:moveTo>
                <a:lnTo>
                  <a:pt x="3889773" y="0"/>
                </a:lnTo>
                <a:lnTo>
                  <a:pt x="3889773" y="12559258"/>
                </a:lnTo>
                <a:lnTo>
                  <a:pt x="0" y="12559258"/>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grpSp>
        <p:nvGrpSpPr>
          <p:cNvPr id="3" name="Group 3">
            <a:extLst>
              <a:ext uri="{FF2B5EF4-FFF2-40B4-BE49-F238E27FC236}">
                <a16:creationId xmlns:a16="http://schemas.microsoft.com/office/drawing/2014/main" id="{145072BE-2359-C3BE-C19D-92238BA7DE8C}"/>
              </a:ext>
            </a:extLst>
          </p:cNvPr>
          <p:cNvGrpSpPr>
            <a:grpSpLocks noChangeAspect="1"/>
          </p:cNvGrpSpPr>
          <p:nvPr/>
        </p:nvGrpSpPr>
        <p:grpSpPr>
          <a:xfrm>
            <a:off x="13128476" y="-634385"/>
            <a:ext cx="7779807" cy="11555770"/>
            <a:chOff x="0" y="0"/>
            <a:chExt cx="4275074" cy="6350000"/>
          </a:xfrm>
        </p:grpSpPr>
        <p:sp>
          <p:nvSpPr>
            <p:cNvPr id="4" name="Freeform 4">
              <a:extLst>
                <a:ext uri="{FF2B5EF4-FFF2-40B4-BE49-F238E27FC236}">
                  <a16:creationId xmlns:a16="http://schemas.microsoft.com/office/drawing/2014/main" id="{E0E100B6-63D7-5A20-46D4-7F467B5A4864}"/>
                </a:ext>
              </a:extLst>
            </p:cNvPr>
            <p:cNvSpPr/>
            <p:nvPr/>
          </p:nvSpPr>
          <p:spPr>
            <a:xfrm>
              <a:off x="0" y="0"/>
              <a:ext cx="4275074" cy="6350000"/>
            </a:xfrm>
            <a:custGeom>
              <a:avLst/>
              <a:gdLst/>
              <a:ahLst/>
              <a:cxnLst/>
              <a:rect l="l" t="t" r="r" b="b"/>
              <a:pathLst>
                <a:path w="4275074" h="6350000">
                  <a:moveTo>
                    <a:pt x="4275074" y="0"/>
                  </a:moveTo>
                  <a:lnTo>
                    <a:pt x="2736723" y="6350000"/>
                  </a:lnTo>
                  <a:lnTo>
                    <a:pt x="0" y="6350000"/>
                  </a:lnTo>
                  <a:lnTo>
                    <a:pt x="1520444" y="0"/>
                  </a:lnTo>
                  <a:lnTo>
                    <a:pt x="4275074" y="0"/>
                  </a:lnTo>
                  <a:close/>
                </a:path>
              </a:pathLst>
            </a:custGeom>
            <a:blipFill>
              <a:blip r:embed="rId4"/>
              <a:stretch>
                <a:fillRect l="-25011" r="-25011"/>
              </a:stretch>
            </a:blipFill>
          </p:spPr>
        </p:sp>
      </p:grpSp>
      <p:grpSp>
        <p:nvGrpSpPr>
          <p:cNvPr id="6" name="Group 6">
            <a:extLst>
              <a:ext uri="{FF2B5EF4-FFF2-40B4-BE49-F238E27FC236}">
                <a16:creationId xmlns:a16="http://schemas.microsoft.com/office/drawing/2014/main" id="{F35C9C9A-05BE-55F5-AC89-C983D3EBC9EA}"/>
              </a:ext>
            </a:extLst>
          </p:cNvPr>
          <p:cNvGrpSpPr/>
          <p:nvPr/>
        </p:nvGrpSpPr>
        <p:grpSpPr>
          <a:xfrm>
            <a:off x="12411022" y="5331077"/>
            <a:ext cx="2945028" cy="5777885"/>
            <a:chOff x="0" y="0"/>
            <a:chExt cx="406400" cy="797321"/>
          </a:xfrm>
        </p:grpSpPr>
        <p:sp>
          <p:nvSpPr>
            <p:cNvPr id="7" name="Freeform 7">
              <a:extLst>
                <a:ext uri="{FF2B5EF4-FFF2-40B4-BE49-F238E27FC236}">
                  <a16:creationId xmlns:a16="http://schemas.microsoft.com/office/drawing/2014/main" id="{318ED3B5-577A-722E-E76C-5706796AA4DE}"/>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4DBF38"/>
            </a:solidFill>
            <a:ln cap="sq">
              <a:noFill/>
              <a:prstDash val="solid"/>
              <a:miter/>
            </a:ln>
          </p:spPr>
        </p:sp>
        <p:sp>
          <p:nvSpPr>
            <p:cNvPr id="8" name="TextBox 8">
              <a:extLst>
                <a:ext uri="{FF2B5EF4-FFF2-40B4-BE49-F238E27FC236}">
                  <a16:creationId xmlns:a16="http://schemas.microsoft.com/office/drawing/2014/main" id="{0E087660-D90E-5AD7-B775-0A10D66447E6}"/>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a:extLst>
              <a:ext uri="{FF2B5EF4-FFF2-40B4-BE49-F238E27FC236}">
                <a16:creationId xmlns:a16="http://schemas.microsoft.com/office/drawing/2014/main" id="{25BC4CCD-EE98-00C8-E5FD-0DD40C6CCE5C}"/>
              </a:ext>
            </a:extLst>
          </p:cNvPr>
          <p:cNvGrpSpPr/>
          <p:nvPr/>
        </p:nvGrpSpPr>
        <p:grpSpPr>
          <a:xfrm>
            <a:off x="-1371921" y="-634385"/>
            <a:ext cx="2743842" cy="5383177"/>
            <a:chOff x="0" y="0"/>
            <a:chExt cx="406400" cy="797321"/>
          </a:xfrm>
        </p:grpSpPr>
        <p:sp>
          <p:nvSpPr>
            <p:cNvPr id="10" name="Freeform 10">
              <a:extLst>
                <a:ext uri="{FF2B5EF4-FFF2-40B4-BE49-F238E27FC236}">
                  <a16:creationId xmlns:a16="http://schemas.microsoft.com/office/drawing/2014/main" id="{D4906F21-3820-163B-7937-217BE02EA31C}"/>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1" name="TextBox 11">
              <a:extLst>
                <a:ext uri="{FF2B5EF4-FFF2-40B4-BE49-F238E27FC236}">
                  <a16:creationId xmlns:a16="http://schemas.microsoft.com/office/drawing/2014/main" id="{9E265959-37D0-3D46-BBE1-6FD9E7E7B62A}"/>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a:extLst>
              <a:ext uri="{FF2B5EF4-FFF2-40B4-BE49-F238E27FC236}">
                <a16:creationId xmlns:a16="http://schemas.microsoft.com/office/drawing/2014/main" id="{09A19B3A-27C5-8A6F-489F-3F27F5458148}"/>
              </a:ext>
            </a:extLst>
          </p:cNvPr>
          <p:cNvGrpSpPr/>
          <p:nvPr/>
        </p:nvGrpSpPr>
        <p:grpSpPr>
          <a:xfrm>
            <a:off x="15356049" y="-373209"/>
            <a:ext cx="714563" cy="1401909"/>
            <a:chOff x="0" y="0"/>
            <a:chExt cx="406400" cy="797321"/>
          </a:xfrm>
        </p:grpSpPr>
        <p:sp>
          <p:nvSpPr>
            <p:cNvPr id="13" name="Freeform 13">
              <a:extLst>
                <a:ext uri="{FF2B5EF4-FFF2-40B4-BE49-F238E27FC236}">
                  <a16:creationId xmlns:a16="http://schemas.microsoft.com/office/drawing/2014/main" id="{31887DA0-3F1E-7D16-E225-031E1AEC07EE}"/>
                </a:ext>
              </a:extLst>
            </p:cNvPr>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4" name="TextBox 14">
              <a:extLst>
                <a:ext uri="{FF2B5EF4-FFF2-40B4-BE49-F238E27FC236}">
                  <a16:creationId xmlns:a16="http://schemas.microsoft.com/office/drawing/2014/main" id="{C13FF555-721F-B1C8-65FD-BE5470404F6F}"/>
                </a:ext>
              </a:extLst>
            </p:cNvPr>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a:extLst>
              <a:ext uri="{FF2B5EF4-FFF2-40B4-BE49-F238E27FC236}">
                <a16:creationId xmlns:a16="http://schemas.microsoft.com/office/drawing/2014/main" id="{CECA9140-A0CE-90D9-4D21-FE37A2691AEB}"/>
              </a:ext>
            </a:extLst>
          </p:cNvPr>
          <p:cNvSpPr txBox="1"/>
          <p:nvPr/>
        </p:nvSpPr>
        <p:spPr>
          <a:xfrm>
            <a:off x="1583755" y="1257300"/>
            <a:ext cx="9215417" cy="1078156"/>
          </a:xfrm>
          <a:prstGeom prst="rect">
            <a:avLst/>
          </a:prstGeom>
        </p:spPr>
        <p:txBody>
          <a:bodyPr lIns="0" tIns="0" rIns="0" bIns="0" rtlCol="0" anchor="t">
            <a:spAutoFit/>
          </a:bodyPr>
          <a:lstStyle/>
          <a:p>
            <a:pPr marL="0" lvl="0" indent="0" algn="l">
              <a:lnSpc>
                <a:spcPts val="8496"/>
              </a:lnSpc>
              <a:spcBef>
                <a:spcPct val="0"/>
              </a:spcBef>
            </a:pPr>
            <a:r>
              <a:rPr lang="en-US" sz="7080" b="1" u="sng" spc="254" dirty="0">
                <a:solidFill>
                  <a:srgbClr val="2A2E3A"/>
                </a:solidFill>
                <a:latin typeface="Montserrat Classic Bold"/>
                <a:ea typeface="Montserrat Classic Bold"/>
                <a:cs typeface="Montserrat Classic Bold"/>
                <a:sym typeface="Montserrat Classic Bold"/>
              </a:rPr>
              <a:t>DATA MODELING</a:t>
            </a:r>
          </a:p>
        </p:txBody>
      </p:sp>
      <p:sp>
        <p:nvSpPr>
          <p:cNvPr id="25" name="Subtitle 24">
            <a:extLst>
              <a:ext uri="{FF2B5EF4-FFF2-40B4-BE49-F238E27FC236}">
                <a16:creationId xmlns:a16="http://schemas.microsoft.com/office/drawing/2014/main" id="{C6FF2541-954E-ACFC-3806-1A38FA6D9E49}"/>
              </a:ext>
            </a:extLst>
          </p:cNvPr>
          <p:cNvSpPr>
            <a:spLocks noGrp="1"/>
          </p:cNvSpPr>
          <p:nvPr>
            <p:ph type="subTitle" idx="1"/>
          </p:nvPr>
        </p:nvSpPr>
        <p:spPr>
          <a:xfrm>
            <a:off x="1457335" y="7277100"/>
            <a:ext cx="6400800" cy="1752600"/>
          </a:xfrm>
        </p:spPr>
        <p:txBody>
          <a:bodyPr>
            <a:normAutofit/>
          </a:bodyPr>
          <a:lstStyle/>
          <a:p>
            <a:pPr algn="l"/>
            <a:endParaRPr lang="en-IN" sz="2000" b="1" dirty="0">
              <a:solidFill>
                <a:schemeClr val="tx1"/>
              </a:solidFill>
              <a:latin typeface="New"/>
            </a:endParaRPr>
          </a:p>
        </p:txBody>
      </p:sp>
      <p:pic>
        <p:nvPicPr>
          <p:cNvPr id="16" name="Picture 15">
            <a:extLst>
              <a:ext uri="{FF2B5EF4-FFF2-40B4-BE49-F238E27FC236}">
                <a16:creationId xmlns:a16="http://schemas.microsoft.com/office/drawing/2014/main" id="{23248427-A68B-8390-366D-F39BB00E7D8E}"/>
              </a:ext>
            </a:extLst>
          </p:cNvPr>
          <p:cNvPicPr>
            <a:picLocks noChangeAspect="1"/>
          </p:cNvPicPr>
          <p:nvPr/>
        </p:nvPicPr>
        <p:blipFill>
          <a:blip r:embed="rId5"/>
          <a:stretch>
            <a:fillRect/>
          </a:stretch>
        </p:blipFill>
        <p:spPr>
          <a:xfrm>
            <a:off x="1403414" y="2387171"/>
            <a:ext cx="7947440" cy="4723242"/>
          </a:xfrm>
          <a:prstGeom prst="rect">
            <a:avLst/>
          </a:prstGeom>
        </p:spPr>
      </p:pic>
    </p:spTree>
    <p:extLst>
      <p:ext uri="{BB962C8B-B14F-4D97-AF65-F5344CB8AC3E}">
        <p14:creationId xmlns:p14="http://schemas.microsoft.com/office/powerpoint/2010/main" val="384885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019606">
            <a:off x="13580842" y="-1136129"/>
            <a:ext cx="3889773" cy="12559257"/>
          </a:xfrm>
          <a:custGeom>
            <a:avLst/>
            <a:gdLst/>
            <a:ahLst/>
            <a:cxnLst/>
            <a:rect l="l" t="t" r="r" b="b"/>
            <a:pathLst>
              <a:path w="3889773" h="12559257">
                <a:moveTo>
                  <a:pt x="0" y="0"/>
                </a:moveTo>
                <a:lnTo>
                  <a:pt x="3889773" y="0"/>
                </a:lnTo>
                <a:lnTo>
                  <a:pt x="3889773" y="12559258"/>
                </a:lnTo>
                <a:lnTo>
                  <a:pt x="0" y="12559258"/>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grpSp>
        <p:nvGrpSpPr>
          <p:cNvPr id="3" name="Group 3"/>
          <p:cNvGrpSpPr>
            <a:grpSpLocks noChangeAspect="1"/>
          </p:cNvGrpSpPr>
          <p:nvPr/>
        </p:nvGrpSpPr>
        <p:grpSpPr>
          <a:xfrm>
            <a:off x="13128476" y="-634385"/>
            <a:ext cx="7779807" cy="11555770"/>
            <a:chOff x="0" y="0"/>
            <a:chExt cx="4275074" cy="6350000"/>
          </a:xfrm>
        </p:grpSpPr>
        <p:sp>
          <p:nvSpPr>
            <p:cNvPr id="4" name="Freeform 4"/>
            <p:cNvSpPr/>
            <p:nvPr/>
          </p:nvSpPr>
          <p:spPr>
            <a:xfrm>
              <a:off x="0" y="0"/>
              <a:ext cx="4275074" cy="6350000"/>
            </a:xfrm>
            <a:custGeom>
              <a:avLst/>
              <a:gdLst/>
              <a:ahLst/>
              <a:cxnLst/>
              <a:rect l="l" t="t" r="r" b="b"/>
              <a:pathLst>
                <a:path w="4275074" h="6350000">
                  <a:moveTo>
                    <a:pt x="4275074" y="0"/>
                  </a:moveTo>
                  <a:lnTo>
                    <a:pt x="2736723" y="6350000"/>
                  </a:lnTo>
                  <a:lnTo>
                    <a:pt x="0" y="6350000"/>
                  </a:lnTo>
                  <a:lnTo>
                    <a:pt x="1520444" y="0"/>
                  </a:lnTo>
                  <a:lnTo>
                    <a:pt x="4275074" y="0"/>
                  </a:lnTo>
                  <a:close/>
                </a:path>
              </a:pathLst>
            </a:custGeom>
            <a:blipFill>
              <a:blip r:embed="rId4"/>
              <a:stretch>
                <a:fillRect l="-25011" r="-25011"/>
              </a:stretch>
            </a:blipFill>
          </p:spPr>
        </p:sp>
      </p:grpSp>
      <p:sp>
        <p:nvSpPr>
          <p:cNvPr id="5" name="TextBox 5"/>
          <p:cNvSpPr txBox="1"/>
          <p:nvPr/>
        </p:nvSpPr>
        <p:spPr>
          <a:xfrm>
            <a:off x="1868161" y="4059322"/>
            <a:ext cx="10542861" cy="4004430"/>
          </a:xfrm>
          <a:prstGeom prst="rect">
            <a:avLst/>
          </a:prstGeom>
        </p:spPr>
        <p:txBody>
          <a:bodyPr lIns="0" tIns="0" rIns="0" bIns="0" rtlCol="0" anchor="t">
            <a:spAutoFit/>
          </a:bodyPr>
          <a:lstStyle/>
          <a:p>
            <a:pPr marL="457200" indent="-457200" algn="l">
              <a:lnSpc>
                <a:spcPts val="4510"/>
              </a:lnSpc>
              <a:buFont typeface="Arial" panose="020B0604020202020204" pitchFamily="34" charset="0"/>
              <a:buChar char="•"/>
            </a:pPr>
            <a:r>
              <a:rPr lang="en-US" sz="3222" b="1" spc="144" dirty="0">
                <a:solidFill>
                  <a:srgbClr val="2A2E3A"/>
                </a:solidFill>
                <a:latin typeface="Montserrat Classic Bold"/>
                <a:ea typeface="Montserrat Classic Bold"/>
                <a:cs typeface="Montserrat Classic Bold"/>
                <a:sym typeface="Montserrat Classic Bold"/>
              </a:rPr>
              <a:t>TOTAL </a:t>
            </a:r>
            <a:r>
              <a:rPr lang="en-US" sz="3222" b="1" spc="144" dirty="0" err="1">
                <a:solidFill>
                  <a:srgbClr val="2A2E3A"/>
                </a:solidFill>
                <a:latin typeface="Montserrat Classic Bold"/>
                <a:ea typeface="Montserrat Classic Bold"/>
                <a:cs typeface="Montserrat Classic Bold"/>
                <a:sym typeface="Montserrat Classic Bold"/>
              </a:rPr>
              <a:t>SALES</a:t>
            </a:r>
            <a:r>
              <a:rPr lang="en-US" sz="3222" spc="144" dirty="0" err="1">
                <a:solidFill>
                  <a:srgbClr val="2A2E3A"/>
                </a:solidFill>
                <a:latin typeface="Montserrat Classic"/>
                <a:ea typeface="Montserrat Classic"/>
                <a:cs typeface="Montserrat Classic"/>
                <a:sym typeface="Montserrat Classic"/>
              </a:rPr>
              <a:t>:The</a:t>
            </a:r>
            <a:r>
              <a:rPr lang="en-US" sz="3222" spc="144" dirty="0">
                <a:solidFill>
                  <a:srgbClr val="2A2E3A"/>
                </a:solidFill>
                <a:latin typeface="Montserrat Classic"/>
                <a:ea typeface="Montserrat Classic"/>
                <a:cs typeface="Montserrat Classic"/>
                <a:sym typeface="Montserrat Classic"/>
              </a:rPr>
              <a:t> overall revenue generated from all items sold.</a:t>
            </a:r>
          </a:p>
          <a:p>
            <a:pPr marL="457200" indent="-457200" algn="l">
              <a:lnSpc>
                <a:spcPts val="4510"/>
              </a:lnSpc>
              <a:buFont typeface="Arial" panose="020B0604020202020204" pitchFamily="34" charset="0"/>
              <a:buChar char="•"/>
            </a:pPr>
            <a:r>
              <a:rPr lang="en-US" sz="3222" b="1" spc="144" dirty="0">
                <a:solidFill>
                  <a:srgbClr val="2A2E3A"/>
                </a:solidFill>
                <a:latin typeface="Montserrat Classic Bold"/>
                <a:ea typeface="Montserrat Classic Bold"/>
                <a:cs typeface="Montserrat Classic Bold"/>
                <a:sym typeface="Montserrat Classic Bold"/>
              </a:rPr>
              <a:t>Average </a:t>
            </a:r>
            <a:r>
              <a:rPr lang="en-US" sz="3222" b="1" spc="144" dirty="0" err="1">
                <a:solidFill>
                  <a:srgbClr val="2A2E3A"/>
                </a:solidFill>
                <a:latin typeface="Montserrat Classic Bold"/>
                <a:ea typeface="Montserrat Classic Bold"/>
                <a:cs typeface="Montserrat Classic Bold"/>
                <a:sym typeface="Montserrat Classic Bold"/>
              </a:rPr>
              <a:t>Sales</a:t>
            </a:r>
            <a:r>
              <a:rPr lang="en-US" sz="3222" spc="144" dirty="0" err="1">
                <a:solidFill>
                  <a:srgbClr val="2A2E3A"/>
                </a:solidFill>
                <a:latin typeface="Montserrat Classic"/>
                <a:ea typeface="Montserrat Classic"/>
                <a:cs typeface="Montserrat Classic"/>
                <a:sym typeface="Montserrat Classic"/>
              </a:rPr>
              <a:t>:The</a:t>
            </a:r>
            <a:r>
              <a:rPr lang="en-US" sz="3222" spc="144" dirty="0">
                <a:solidFill>
                  <a:srgbClr val="2A2E3A"/>
                </a:solidFill>
                <a:latin typeface="Montserrat Classic"/>
                <a:ea typeface="Montserrat Classic"/>
                <a:cs typeface="Montserrat Classic"/>
                <a:sym typeface="Montserrat Classic"/>
              </a:rPr>
              <a:t> average revenue per sale.</a:t>
            </a:r>
          </a:p>
          <a:p>
            <a:pPr marL="457200" indent="-457200" algn="l">
              <a:lnSpc>
                <a:spcPts val="4510"/>
              </a:lnSpc>
              <a:buFont typeface="Arial" panose="020B0604020202020204" pitchFamily="34" charset="0"/>
              <a:buChar char="•"/>
            </a:pPr>
            <a:r>
              <a:rPr lang="en-US" sz="3222" b="1" spc="144" dirty="0">
                <a:solidFill>
                  <a:srgbClr val="2A2E3A"/>
                </a:solidFill>
                <a:latin typeface="Montserrat Classic Bold"/>
                <a:ea typeface="Montserrat Classic Bold"/>
                <a:cs typeface="Montserrat Classic Bold"/>
                <a:sym typeface="Montserrat Classic Bold"/>
              </a:rPr>
              <a:t>Number of </a:t>
            </a:r>
            <a:r>
              <a:rPr lang="en-US" sz="3222" b="1" spc="144" dirty="0" err="1">
                <a:solidFill>
                  <a:srgbClr val="2A2E3A"/>
                </a:solidFill>
                <a:latin typeface="Montserrat Classic Bold"/>
                <a:ea typeface="Montserrat Classic Bold"/>
                <a:cs typeface="Montserrat Classic Bold"/>
                <a:sym typeface="Montserrat Classic Bold"/>
              </a:rPr>
              <a:t>Items:</a:t>
            </a:r>
            <a:r>
              <a:rPr lang="en-US" sz="3222" spc="144" dirty="0" err="1">
                <a:solidFill>
                  <a:srgbClr val="2A2E3A"/>
                </a:solidFill>
                <a:latin typeface="Montserrat Classic"/>
                <a:ea typeface="Montserrat Classic"/>
                <a:cs typeface="Montserrat Classic"/>
                <a:sym typeface="Montserrat Classic"/>
              </a:rPr>
              <a:t>The</a:t>
            </a:r>
            <a:r>
              <a:rPr lang="en-US" sz="3222" spc="144" dirty="0">
                <a:solidFill>
                  <a:srgbClr val="2A2E3A"/>
                </a:solidFill>
                <a:latin typeface="Montserrat Classic"/>
                <a:ea typeface="Montserrat Classic"/>
                <a:cs typeface="Montserrat Classic"/>
                <a:sym typeface="Montserrat Classic"/>
              </a:rPr>
              <a:t> total count of different items sold.</a:t>
            </a:r>
          </a:p>
          <a:p>
            <a:pPr marL="457200" indent="-457200" algn="l">
              <a:lnSpc>
                <a:spcPts val="4510"/>
              </a:lnSpc>
              <a:buFont typeface="Arial" panose="020B0604020202020204" pitchFamily="34" charset="0"/>
              <a:buChar char="•"/>
            </a:pPr>
            <a:r>
              <a:rPr lang="en-US" sz="3222" b="1" spc="144" dirty="0">
                <a:solidFill>
                  <a:srgbClr val="2A2E3A"/>
                </a:solidFill>
                <a:latin typeface="Montserrat Classic Bold"/>
                <a:ea typeface="Montserrat Classic Bold"/>
                <a:cs typeface="Montserrat Classic Bold"/>
                <a:sym typeface="Montserrat Classic Bold"/>
              </a:rPr>
              <a:t>Average </a:t>
            </a:r>
            <a:r>
              <a:rPr lang="en-US" sz="3222" b="1" spc="144" dirty="0" err="1">
                <a:solidFill>
                  <a:srgbClr val="2A2E3A"/>
                </a:solidFill>
                <a:latin typeface="Montserrat Classic Bold"/>
                <a:ea typeface="Montserrat Classic Bold"/>
                <a:cs typeface="Montserrat Classic Bold"/>
                <a:sym typeface="Montserrat Classic Bold"/>
              </a:rPr>
              <a:t>Rating:</a:t>
            </a:r>
            <a:r>
              <a:rPr lang="en-US" sz="3222" spc="144" dirty="0" err="1">
                <a:solidFill>
                  <a:srgbClr val="2A2E3A"/>
                </a:solidFill>
                <a:latin typeface="Montserrat Classic"/>
                <a:ea typeface="Montserrat Classic"/>
                <a:cs typeface="Montserrat Classic"/>
                <a:sym typeface="Montserrat Classic"/>
              </a:rPr>
              <a:t>The</a:t>
            </a:r>
            <a:r>
              <a:rPr lang="en-US" sz="3222" spc="144" dirty="0">
                <a:solidFill>
                  <a:srgbClr val="2A2E3A"/>
                </a:solidFill>
                <a:latin typeface="Montserrat Classic"/>
                <a:ea typeface="Montserrat Classic"/>
                <a:cs typeface="Montserrat Classic"/>
                <a:sym typeface="Montserrat Classic"/>
              </a:rPr>
              <a:t> average customer rating for items sold.</a:t>
            </a:r>
          </a:p>
        </p:txBody>
      </p:sp>
      <p:grpSp>
        <p:nvGrpSpPr>
          <p:cNvPr id="6" name="Group 6"/>
          <p:cNvGrpSpPr/>
          <p:nvPr/>
        </p:nvGrpSpPr>
        <p:grpSpPr>
          <a:xfrm>
            <a:off x="12411022" y="5331077"/>
            <a:ext cx="2945028" cy="5777885"/>
            <a:chOff x="0" y="0"/>
            <a:chExt cx="406400" cy="797321"/>
          </a:xfrm>
        </p:grpSpPr>
        <p:sp>
          <p:nvSpPr>
            <p:cNvPr id="7" name="Freeform 7"/>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4DBF38"/>
            </a:solidFill>
            <a:ln cap="sq">
              <a:noFill/>
              <a:prstDash val="solid"/>
              <a:miter/>
            </a:ln>
          </p:spPr>
        </p:sp>
        <p:sp>
          <p:nvSpPr>
            <p:cNvPr id="8" name="TextBox 8"/>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371921" y="-634385"/>
            <a:ext cx="2743842" cy="5383177"/>
            <a:chOff x="0" y="0"/>
            <a:chExt cx="406400" cy="797321"/>
          </a:xfrm>
        </p:grpSpPr>
        <p:sp>
          <p:nvSpPr>
            <p:cNvPr id="10" name="Freeform 10"/>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1" name="TextBox 11"/>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5356049" y="-373209"/>
            <a:ext cx="714563" cy="1401909"/>
            <a:chOff x="0" y="0"/>
            <a:chExt cx="406400" cy="797321"/>
          </a:xfrm>
        </p:grpSpPr>
        <p:sp>
          <p:nvSpPr>
            <p:cNvPr id="13" name="Freeform 13"/>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id="14" name="TextBox 14"/>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p:cNvSpPr txBox="1"/>
          <p:nvPr/>
        </p:nvSpPr>
        <p:spPr>
          <a:xfrm>
            <a:off x="1868161" y="1887110"/>
            <a:ext cx="9215417" cy="1078156"/>
          </a:xfrm>
          <a:prstGeom prst="rect">
            <a:avLst/>
          </a:prstGeom>
        </p:spPr>
        <p:txBody>
          <a:bodyPr lIns="0" tIns="0" rIns="0" bIns="0" rtlCol="0" anchor="t">
            <a:spAutoFit/>
          </a:bodyPr>
          <a:lstStyle/>
          <a:p>
            <a:pPr marL="0" lvl="0" indent="0" algn="l">
              <a:lnSpc>
                <a:spcPts val="8496"/>
              </a:lnSpc>
              <a:spcBef>
                <a:spcPct val="0"/>
              </a:spcBef>
            </a:pPr>
            <a:r>
              <a:rPr lang="en-US" sz="7080" b="1" u="sng" spc="254" dirty="0">
                <a:solidFill>
                  <a:srgbClr val="2A2E3A"/>
                </a:solidFill>
                <a:latin typeface="Montserrat Classic Bold"/>
                <a:ea typeface="Montserrat Classic Bold"/>
                <a:cs typeface="Montserrat Classic Bold"/>
                <a:sym typeface="Montserrat Classic Bold"/>
              </a:rPr>
              <a:t>Calculations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4942D-EC3E-BCB9-2281-83EEE515E6E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344EF89-01EC-39C4-7071-59DD9BE9046A}"/>
              </a:ext>
            </a:extLst>
          </p:cNvPr>
          <p:cNvGrpSpPr/>
          <p:nvPr/>
        </p:nvGrpSpPr>
        <p:grpSpPr>
          <a:xfrm>
            <a:off x="0" y="-1016743"/>
            <a:ext cx="18288000" cy="4053739"/>
            <a:chOff x="0" y="0"/>
            <a:chExt cx="4816593" cy="1067651"/>
          </a:xfrm>
        </p:grpSpPr>
        <p:sp>
          <p:nvSpPr>
            <p:cNvPr id="3" name="Freeform 3">
              <a:extLst>
                <a:ext uri="{FF2B5EF4-FFF2-40B4-BE49-F238E27FC236}">
                  <a16:creationId xmlns:a16="http://schemas.microsoft.com/office/drawing/2014/main" id="{0328643C-99FE-449F-94C7-6CBD570D5C1A}"/>
                </a:ext>
              </a:extLst>
            </p:cNvPr>
            <p:cNvSpPr/>
            <p:nvPr/>
          </p:nvSpPr>
          <p:spPr>
            <a:xfrm>
              <a:off x="0" y="0"/>
              <a:ext cx="4816592" cy="1067651"/>
            </a:xfrm>
            <a:custGeom>
              <a:avLst/>
              <a:gdLst/>
              <a:ahLst/>
              <a:cxnLst/>
              <a:rect l="l" t="t" r="r" b="b"/>
              <a:pathLst>
                <a:path w="4816592" h="1067651">
                  <a:moveTo>
                    <a:pt x="0" y="0"/>
                  </a:moveTo>
                  <a:lnTo>
                    <a:pt x="4816592" y="0"/>
                  </a:lnTo>
                  <a:lnTo>
                    <a:pt x="4816592" y="1067651"/>
                  </a:lnTo>
                  <a:lnTo>
                    <a:pt x="0" y="1067651"/>
                  </a:lnTo>
                  <a:close/>
                </a:path>
              </a:pathLst>
            </a:custGeom>
            <a:solidFill>
              <a:srgbClr val="F8CC44"/>
            </a:solidFill>
            <a:ln cap="sq">
              <a:noFill/>
              <a:prstDash val="solid"/>
              <a:miter/>
            </a:ln>
          </p:spPr>
        </p:sp>
        <p:sp>
          <p:nvSpPr>
            <p:cNvPr id="4" name="TextBox 4">
              <a:extLst>
                <a:ext uri="{FF2B5EF4-FFF2-40B4-BE49-F238E27FC236}">
                  <a16:creationId xmlns:a16="http://schemas.microsoft.com/office/drawing/2014/main" id="{7AFA659D-01DA-A1B0-B91A-77DEE3EB7774}"/>
                </a:ext>
              </a:extLst>
            </p:cNvPr>
            <p:cNvSpPr txBox="1"/>
            <p:nvPr/>
          </p:nvSpPr>
          <p:spPr>
            <a:xfrm>
              <a:off x="0" y="-47625"/>
              <a:ext cx="4816593" cy="1115276"/>
            </a:xfrm>
            <a:prstGeom prst="rect">
              <a:avLst/>
            </a:prstGeom>
          </p:spPr>
          <p:txBody>
            <a:bodyPr lIns="50800" tIns="50800" rIns="50800" bIns="50800" rtlCol="0" anchor="ctr"/>
            <a:lstStyle/>
            <a:p>
              <a:pPr algn="ctr">
                <a:lnSpc>
                  <a:spcPts val="2659"/>
                </a:lnSpc>
              </a:pPr>
              <a:endParaRPr/>
            </a:p>
          </p:txBody>
        </p:sp>
      </p:grpSp>
      <p:sp>
        <p:nvSpPr>
          <p:cNvPr id="5" name="TextBox 5">
            <a:extLst>
              <a:ext uri="{FF2B5EF4-FFF2-40B4-BE49-F238E27FC236}">
                <a16:creationId xmlns:a16="http://schemas.microsoft.com/office/drawing/2014/main" id="{824AB79C-F7AF-5F4A-D6FF-DC43B37E6FF2}"/>
              </a:ext>
            </a:extLst>
          </p:cNvPr>
          <p:cNvSpPr txBox="1"/>
          <p:nvPr/>
        </p:nvSpPr>
        <p:spPr>
          <a:xfrm>
            <a:off x="1796611" y="2128857"/>
            <a:ext cx="9951967" cy="1025922"/>
          </a:xfrm>
          <a:prstGeom prst="rect">
            <a:avLst/>
          </a:prstGeom>
        </p:spPr>
        <p:txBody>
          <a:bodyPr lIns="0" tIns="0" rIns="0" bIns="0" rtlCol="0" anchor="t">
            <a:spAutoFit/>
          </a:bodyPr>
          <a:lstStyle/>
          <a:p>
            <a:pPr marL="0" lvl="0" indent="0" algn="l">
              <a:lnSpc>
                <a:spcPts val="8010"/>
              </a:lnSpc>
              <a:spcBef>
                <a:spcPct val="0"/>
              </a:spcBef>
            </a:pPr>
            <a:r>
              <a:rPr lang="en-US" sz="6675" b="1" u="sng" spc="240" dirty="0">
                <a:solidFill>
                  <a:srgbClr val="FFFBFB"/>
                </a:solidFill>
                <a:latin typeface="Montserrat Classic Bold"/>
                <a:ea typeface="Montserrat Classic Bold"/>
                <a:cs typeface="Montserrat Classic Bold"/>
                <a:sym typeface="Montserrat Classic Bold"/>
              </a:rPr>
              <a:t>CHART REQUIREMENT’S</a:t>
            </a:r>
          </a:p>
        </p:txBody>
      </p:sp>
      <p:sp>
        <p:nvSpPr>
          <p:cNvPr id="6" name="Freeform 6">
            <a:extLst>
              <a:ext uri="{FF2B5EF4-FFF2-40B4-BE49-F238E27FC236}">
                <a16:creationId xmlns:a16="http://schemas.microsoft.com/office/drawing/2014/main" id="{F6BD101A-5B5F-6CC9-AFBC-1029E3D45761}"/>
              </a:ext>
            </a:extLst>
          </p:cNvPr>
          <p:cNvSpPr/>
          <p:nvPr/>
        </p:nvSpPr>
        <p:spPr>
          <a:xfrm>
            <a:off x="9374818" y="-2586212"/>
            <a:ext cx="9619282" cy="5963955"/>
          </a:xfrm>
          <a:custGeom>
            <a:avLst/>
            <a:gdLst/>
            <a:ahLst/>
            <a:cxnLst/>
            <a:rect l="l" t="t" r="r" b="b"/>
            <a:pathLst>
              <a:path w="9619282" h="5963955">
                <a:moveTo>
                  <a:pt x="0" y="0"/>
                </a:moveTo>
                <a:lnTo>
                  <a:pt x="9619282" y="0"/>
                </a:lnTo>
                <a:lnTo>
                  <a:pt x="9619282" y="5963954"/>
                </a:lnTo>
                <a:lnTo>
                  <a:pt x="0" y="596395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2" name="TextBox 12">
            <a:extLst>
              <a:ext uri="{FF2B5EF4-FFF2-40B4-BE49-F238E27FC236}">
                <a16:creationId xmlns:a16="http://schemas.microsoft.com/office/drawing/2014/main" id="{6FA91830-9772-0996-182E-944E66374E6A}"/>
              </a:ext>
            </a:extLst>
          </p:cNvPr>
          <p:cNvSpPr txBox="1"/>
          <p:nvPr/>
        </p:nvSpPr>
        <p:spPr>
          <a:xfrm>
            <a:off x="1798352" y="4860479"/>
            <a:ext cx="14097000" cy="5105400"/>
          </a:xfrm>
          <a:prstGeom prst="rect">
            <a:avLst/>
          </a:prstGeom>
        </p:spPr>
        <p:txBody>
          <a:bodyPr lIns="50800" tIns="50800" rIns="50800" bIns="50800" rtlCol="0" anchor="ctr"/>
          <a:lstStyle/>
          <a:p>
            <a:pPr marL="457200" lvl="0" indent="-457200">
              <a:lnSpc>
                <a:spcPts val="2859"/>
              </a:lnSpc>
              <a:spcBef>
                <a:spcPct val="0"/>
              </a:spcBef>
              <a:buFont typeface="+mj-lt"/>
              <a:buAutoNum type="arabicPeriod"/>
            </a:pPr>
            <a:r>
              <a:rPr lang="en-US" sz="2199" dirty="0">
                <a:latin typeface="Montserrat Classic"/>
                <a:ea typeface="Montserrat Classic"/>
                <a:cs typeface="Montserrat Classic"/>
                <a:sym typeface="Montserrat Classic"/>
              </a:rPr>
              <a:t>Total sales by Fat content:</a:t>
            </a:r>
          </a:p>
          <a:p>
            <a:pPr marL="800100" lvl="1" indent="-342900">
              <a:lnSpc>
                <a:spcPts val="2859"/>
              </a:lnSpc>
              <a:spcBef>
                <a:spcPct val="0"/>
              </a:spcBef>
              <a:buFont typeface="Arial" panose="020B0604020202020204" pitchFamily="34" charset="0"/>
              <a:buChar char="•"/>
            </a:pPr>
            <a:r>
              <a:rPr lang="en-US" sz="2199" dirty="0" err="1">
                <a:latin typeface="Montserrat Classic"/>
                <a:ea typeface="Montserrat Classic"/>
                <a:cs typeface="Montserrat Classic"/>
                <a:sym typeface="Montserrat Classic"/>
              </a:rPr>
              <a:t>Objective:Analyze</a:t>
            </a:r>
            <a:r>
              <a:rPr lang="en-US" sz="2199" dirty="0">
                <a:latin typeface="Montserrat Classic"/>
                <a:ea typeface="Montserrat Classic"/>
                <a:cs typeface="Montserrat Classic"/>
                <a:sym typeface="Montserrat Classic"/>
              </a:rPr>
              <a:t> the impact of fat content on total sales.</a:t>
            </a:r>
          </a:p>
          <a:p>
            <a:pPr marL="800100" lvl="1" indent="-3429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Additional </a:t>
            </a:r>
            <a:r>
              <a:rPr lang="en-US" sz="2199" dirty="0" err="1">
                <a:latin typeface="Montserrat Classic"/>
                <a:ea typeface="Montserrat Classic"/>
                <a:cs typeface="Montserrat Classic"/>
                <a:sym typeface="Montserrat Classic"/>
              </a:rPr>
              <a:t>Metrics:Assess</a:t>
            </a:r>
            <a:r>
              <a:rPr lang="en-US" sz="2199" dirty="0">
                <a:latin typeface="Montserrat Classic"/>
                <a:ea typeface="Montserrat Classic"/>
                <a:cs typeface="Montserrat Classic"/>
                <a:sym typeface="Montserrat Classic"/>
              </a:rPr>
              <a:t> how other (Average </a:t>
            </a:r>
            <a:r>
              <a:rPr lang="en-US" sz="2199" dirty="0" err="1">
                <a:latin typeface="Montserrat Classic"/>
                <a:ea typeface="Montserrat Classic"/>
                <a:cs typeface="Montserrat Classic"/>
                <a:sym typeface="Montserrat Classic"/>
              </a:rPr>
              <a:t>Sales,Number</a:t>
            </a:r>
            <a:r>
              <a:rPr lang="en-US" sz="2199" dirty="0">
                <a:latin typeface="Montserrat Classic"/>
                <a:ea typeface="Montserrat Classic"/>
                <a:cs typeface="Montserrat Classic"/>
                <a:sym typeface="Montserrat Classic"/>
              </a:rPr>
              <a:t> of </a:t>
            </a:r>
            <a:r>
              <a:rPr lang="en-US" sz="2199" dirty="0" err="1">
                <a:latin typeface="Montserrat Classic"/>
                <a:ea typeface="Montserrat Classic"/>
                <a:cs typeface="Montserrat Classic"/>
                <a:sym typeface="Montserrat Classic"/>
              </a:rPr>
              <a:t>items,Average</a:t>
            </a:r>
            <a:r>
              <a:rPr lang="en-US" sz="2199" dirty="0">
                <a:latin typeface="Montserrat Classic"/>
                <a:ea typeface="Montserrat Classic"/>
                <a:cs typeface="Montserrat Classic"/>
                <a:sym typeface="Montserrat Classic"/>
              </a:rPr>
              <a:t> Rating)vary with fat content.</a:t>
            </a:r>
          </a:p>
          <a:p>
            <a:pPr marL="800100" lvl="1" indent="-3429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Chart </a:t>
            </a:r>
            <a:r>
              <a:rPr lang="en-US" sz="2199" dirty="0" err="1">
                <a:latin typeface="Montserrat Classic"/>
                <a:ea typeface="Montserrat Classic"/>
                <a:cs typeface="Montserrat Classic"/>
                <a:sym typeface="Montserrat Classic"/>
              </a:rPr>
              <a:t>Type:Donut</a:t>
            </a:r>
            <a:r>
              <a:rPr lang="en-US" sz="2199" dirty="0">
                <a:latin typeface="Montserrat Classic"/>
                <a:ea typeface="Montserrat Classic"/>
                <a:cs typeface="Montserrat Classic"/>
                <a:sym typeface="Montserrat Classic"/>
              </a:rPr>
              <a:t> Chart.</a:t>
            </a:r>
          </a:p>
          <a:p>
            <a:pPr marL="457200" indent="-457200">
              <a:lnSpc>
                <a:spcPts val="2859"/>
              </a:lnSpc>
              <a:spcBef>
                <a:spcPct val="0"/>
              </a:spcBef>
              <a:buFont typeface="+mj-lt"/>
              <a:buAutoNum type="arabicPeriod"/>
            </a:pPr>
            <a:r>
              <a:rPr lang="en-US" sz="2199" dirty="0">
                <a:latin typeface="Montserrat Classic"/>
                <a:ea typeface="Montserrat Classic"/>
                <a:cs typeface="Montserrat Classic"/>
                <a:sym typeface="Montserrat Classic"/>
              </a:rPr>
              <a:t>Total  Sales by item Type:</a:t>
            </a:r>
          </a:p>
          <a:p>
            <a:pPr marL="914400" lvl="1" indent="-457200">
              <a:lnSpc>
                <a:spcPts val="2859"/>
              </a:lnSpc>
              <a:spcBef>
                <a:spcPct val="0"/>
              </a:spcBef>
              <a:buFont typeface="Arial" panose="020B0604020202020204" pitchFamily="34" charset="0"/>
              <a:buChar char="•"/>
            </a:pPr>
            <a:r>
              <a:rPr lang="en-US" sz="2199" dirty="0" err="1">
                <a:latin typeface="Montserrat Classic"/>
                <a:ea typeface="Montserrat Classic"/>
                <a:cs typeface="Montserrat Classic"/>
                <a:sym typeface="Montserrat Classic"/>
              </a:rPr>
              <a:t>Objective:Identify</a:t>
            </a:r>
            <a:r>
              <a:rPr lang="en-US" sz="2199" dirty="0">
                <a:latin typeface="Montserrat Classic"/>
                <a:ea typeface="Montserrat Classic"/>
                <a:cs typeface="Montserrat Classic"/>
                <a:sym typeface="Montserrat Classic"/>
              </a:rPr>
              <a:t> the performance of different item types in terms of total sales.</a:t>
            </a:r>
          </a:p>
          <a:p>
            <a:pPr marL="914400" lvl="1" indent="-4572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Additional </a:t>
            </a:r>
            <a:r>
              <a:rPr lang="en-US" sz="2199" dirty="0" err="1">
                <a:latin typeface="Montserrat Classic"/>
                <a:ea typeface="Montserrat Classic"/>
                <a:cs typeface="Montserrat Classic"/>
                <a:sym typeface="Montserrat Classic"/>
              </a:rPr>
              <a:t>Metrics:Assess</a:t>
            </a:r>
            <a:r>
              <a:rPr lang="en-US" sz="2199" dirty="0">
                <a:latin typeface="Montserrat Classic"/>
                <a:ea typeface="Montserrat Classic"/>
                <a:cs typeface="Montserrat Classic"/>
                <a:sym typeface="Montserrat Classic"/>
              </a:rPr>
              <a:t> how other(Average </a:t>
            </a:r>
            <a:r>
              <a:rPr lang="en-US" sz="2199" dirty="0" err="1">
                <a:latin typeface="Montserrat Classic"/>
                <a:ea typeface="Montserrat Classic"/>
                <a:cs typeface="Montserrat Classic"/>
                <a:sym typeface="Montserrat Classic"/>
              </a:rPr>
              <a:t>Sales,Number</a:t>
            </a:r>
            <a:r>
              <a:rPr lang="en-US" sz="2199" dirty="0">
                <a:latin typeface="Montserrat Classic"/>
                <a:ea typeface="Montserrat Classic"/>
                <a:cs typeface="Montserrat Classic"/>
                <a:sym typeface="Montserrat Classic"/>
              </a:rPr>
              <a:t> of </a:t>
            </a:r>
            <a:r>
              <a:rPr lang="en-US" sz="2199" dirty="0" err="1">
                <a:latin typeface="Montserrat Classic"/>
                <a:ea typeface="Montserrat Classic"/>
                <a:cs typeface="Montserrat Classic"/>
                <a:sym typeface="Montserrat Classic"/>
              </a:rPr>
              <a:t>items,Average</a:t>
            </a:r>
            <a:r>
              <a:rPr lang="en-US" sz="2199" dirty="0">
                <a:latin typeface="Montserrat Classic"/>
                <a:ea typeface="Montserrat Classic"/>
                <a:cs typeface="Montserrat Classic"/>
                <a:sym typeface="Montserrat Classic"/>
              </a:rPr>
              <a:t> Rating) vary with fat content.</a:t>
            </a:r>
          </a:p>
          <a:p>
            <a:pPr marL="914400" lvl="1" indent="-4572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Chart Type: Bar Chart.</a:t>
            </a:r>
          </a:p>
          <a:p>
            <a:pPr marL="457200" indent="-457200">
              <a:lnSpc>
                <a:spcPts val="2859"/>
              </a:lnSpc>
              <a:spcBef>
                <a:spcPct val="0"/>
              </a:spcBef>
              <a:buFont typeface="+mj-lt"/>
              <a:buAutoNum type="arabicPeriod"/>
            </a:pPr>
            <a:r>
              <a:rPr lang="en-US" sz="2199" dirty="0">
                <a:latin typeface="Montserrat Classic"/>
                <a:ea typeface="Montserrat Classic"/>
                <a:cs typeface="Montserrat Classic"/>
                <a:sym typeface="Montserrat Classic"/>
              </a:rPr>
              <a:t>Fat Content by Outlet for Total Sales:</a:t>
            </a:r>
          </a:p>
          <a:p>
            <a:pPr marL="914400" lvl="1" indent="-457200">
              <a:lnSpc>
                <a:spcPts val="2859"/>
              </a:lnSpc>
              <a:spcBef>
                <a:spcPct val="0"/>
              </a:spcBef>
              <a:buFont typeface="Arial" panose="020B0604020202020204" pitchFamily="34" charset="0"/>
              <a:buChar char="•"/>
            </a:pPr>
            <a:r>
              <a:rPr lang="en-US" sz="2199" dirty="0" err="1">
                <a:latin typeface="Montserrat Classic"/>
                <a:ea typeface="Montserrat Classic"/>
                <a:cs typeface="Montserrat Classic"/>
                <a:sym typeface="Montserrat Classic"/>
              </a:rPr>
              <a:t>Objective:Compare</a:t>
            </a:r>
            <a:r>
              <a:rPr lang="en-US" sz="2199" dirty="0">
                <a:latin typeface="Montserrat Classic"/>
                <a:ea typeface="Montserrat Classic"/>
                <a:cs typeface="Montserrat Classic"/>
                <a:sym typeface="Montserrat Classic"/>
              </a:rPr>
              <a:t> total sales across different outlets segmented by fat content.</a:t>
            </a:r>
          </a:p>
          <a:p>
            <a:pPr marL="914400" lvl="1" indent="-4572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Additional </a:t>
            </a:r>
            <a:r>
              <a:rPr lang="en-US" sz="2199" dirty="0" err="1">
                <a:latin typeface="Montserrat Classic"/>
                <a:ea typeface="Montserrat Classic"/>
                <a:cs typeface="Montserrat Classic"/>
                <a:sym typeface="Montserrat Classic"/>
              </a:rPr>
              <a:t>Metrics:Assess</a:t>
            </a:r>
            <a:r>
              <a:rPr lang="en-US" sz="2199" dirty="0">
                <a:latin typeface="Montserrat Classic"/>
                <a:ea typeface="Montserrat Classic"/>
                <a:cs typeface="Montserrat Classic"/>
                <a:sym typeface="Montserrat Classic"/>
              </a:rPr>
              <a:t> how other(Average </a:t>
            </a:r>
            <a:r>
              <a:rPr lang="en-US" sz="2199" dirty="0" err="1">
                <a:latin typeface="Montserrat Classic"/>
                <a:ea typeface="Montserrat Classic"/>
                <a:cs typeface="Montserrat Classic"/>
                <a:sym typeface="Montserrat Classic"/>
              </a:rPr>
              <a:t>Sales,Number</a:t>
            </a:r>
            <a:r>
              <a:rPr lang="en-US" sz="2199" dirty="0">
                <a:latin typeface="Montserrat Classic"/>
                <a:ea typeface="Montserrat Classic"/>
                <a:cs typeface="Montserrat Classic"/>
                <a:sym typeface="Montserrat Classic"/>
              </a:rPr>
              <a:t> of </a:t>
            </a:r>
            <a:r>
              <a:rPr lang="en-US" sz="2199" dirty="0" err="1">
                <a:latin typeface="Montserrat Classic"/>
                <a:ea typeface="Montserrat Classic"/>
                <a:cs typeface="Montserrat Classic"/>
                <a:sym typeface="Montserrat Classic"/>
              </a:rPr>
              <a:t>items,Average</a:t>
            </a:r>
            <a:r>
              <a:rPr lang="en-US" sz="2199" dirty="0">
                <a:latin typeface="Montserrat Classic"/>
                <a:ea typeface="Montserrat Classic"/>
                <a:cs typeface="Montserrat Classic"/>
                <a:sym typeface="Montserrat Classic"/>
              </a:rPr>
              <a:t> Rating) vary with fat content.</a:t>
            </a:r>
          </a:p>
          <a:p>
            <a:pPr marL="914400" lvl="1" indent="-4572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Chart Type: Stacked Column Chart.</a:t>
            </a:r>
          </a:p>
          <a:p>
            <a:pPr marL="457200" indent="-457200">
              <a:lnSpc>
                <a:spcPts val="2859"/>
              </a:lnSpc>
              <a:spcBef>
                <a:spcPct val="0"/>
              </a:spcBef>
              <a:buFont typeface="+mj-lt"/>
              <a:buAutoNum type="arabicPeriod"/>
            </a:pPr>
            <a:r>
              <a:rPr lang="en-US" sz="2199" dirty="0">
                <a:latin typeface="Montserrat Classic"/>
                <a:ea typeface="Montserrat Classic"/>
                <a:cs typeface="Montserrat Classic"/>
                <a:sym typeface="Montserrat Classic"/>
              </a:rPr>
              <a:t>Total Sales by Outlet Establishment:</a:t>
            </a:r>
          </a:p>
          <a:p>
            <a:pPr marL="914400" lvl="1" indent="-4572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Objective :</a:t>
            </a:r>
            <a:r>
              <a:rPr lang="en-US" sz="2199" dirty="0" err="1">
                <a:latin typeface="Montserrat Classic"/>
                <a:ea typeface="Montserrat Classic"/>
                <a:cs typeface="Montserrat Classic"/>
                <a:sym typeface="Montserrat Classic"/>
              </a:rPr>
              <a:t>Evalute</a:t>
            </a:r>
            <a:r>
              <a:rPr lang="en-US" sz="2199" dirty="0">
                <a:latin typeface="Montserrat Classic"/>
                <a:ea typeface="Montserrat Classic"/>
                <a:cs typeface="Montserrat Classic"/>
                <a:sym typeface="Montserrat Classic"/>
              </a:rPr>
              <a:t> how the age of type of outlet establishment total sales.</a:t>
            </a:r>
          </a:p>
          <a:p>
            <a:pPr marL="914400" lvl="1" indent="-457200">
              <a:lnSpc>
                <a:spcPts val="2859"/>
              </a:lnSpc>
              <a:spcBef>
                <a:spcPct val="0"/>
              </a:spcBef>
              <a:buFont typeface="Arial" panose="020B0604020202020204" pitchFamily="34" charset="0"/>
              <a:buChar char="•"/>
            </a:pPr>
            <a:r>
              <a:rPr lang="en-US" sz="2199" dirty="0">
                <a:latin typeface="Montserrat Classic"/>
                <a:ea typeface="Montserrat Classic"/>
                <a:cs typeface="Montserrat Classic"/>
                <a:sym typeface="Montserrat Classic"/>
              </a:rPr>
              <a:t>Chart </a:t>
            </a:r>
            <a:r>
              <a:rPr lang="en-US" sz="2199" dirty="0" err="1">
                <a:latin typeface="Montserrat Classic"/>
                <a:ea typeface="Montserrat Classic"/>
                <a:cs typeface="Montserrat Classic"/>
                <a:sym typeface="Montserrat Classic"/>
              </a:rPr>
              <a:t>Type:Line</a:t>
            </a:r>
            <a:r>
              <a:rPr lang="en-US" sz="2199" dirty="0">
                <a:latin typeface="Montserrat Classic"/>
                <a:ea typeface="Montserrat Classic"/>
                <a:cs typeface="Montserrat Classic"/>
                <a:sym typeface="Montserrat Classic"/>
              </a:rPr>
              <a:t> Chart.</a:t>
            </a:r>
          </a:p>
          <a:p>
            <a:pPr lvl="1">
              <a:lnSpc>
                <a:spcPts val="2859"/>
              </a:lnSpc>
              <a:spcBef>
                <a:spcPct val="0"/>
              </a:spcBef>
            </a:pPr>
            <a:endParaRPr lang="en-US" sz="2199" dirty="0">
              <a:latin typeface="Montserrat Classic"/>
              <a:ea typeface="Montserrat Classic"/>
              <a:cs typeface="Montserrat Classic"/>
              <a:sym typeface="Montserrat Classic"/>
            </a:endParaRPr>
          </a:p>
          <a:p>
            <a:pPr>
              <a:lnSpc>
                <a:spcPts val="2859"/>
              </a:lnSpc>
              <a:spcBef>
                <a:spcPct val="0"/>
              </a:spcBef>
            </a:pPr>
            <a:r>
              <a:rPr lang="en-US" sz="2199" dirty="0">
                <a:latin typeface="Montserrat Classic"/>
                <a:ea typeface="Montserrat Classic"/>
                <a:cs typeface="Montserrat Classic"/>
                <a:sym typeface="Montserrat Classic"/>
              </a:rPr>
              <a:t> </a:t>
            </a:r>
          </a:p>
          <a:p>
            <a:pPr marL="457200" lvl="0" indent="-457200">
              <a:lnSpc>
                <a:spcPts val="2859"/>
              </a:lnSpc>
              <a:spcBef>
                <a:spcPct val="0"/>
              </a:spcBef>
              <a:buFont typeface="+mj-lt"/>
              <a:buAutoNum type="arabicPeriod"/>
            </a:pPr>
            <a:endParaRPr lang="en-US" sz="2199" dirty="0">
              <a:latin typeface="Montserrat Classic"/>
              <a:ea typeface="Montserrat Classic"/>
              <a:cs typeface="Montserrat Classic"/>
              <a:sym typeface="Montserrat Classic"/>
            </a:endParaRPr>
          </a:p>
          <a:p>
            <a:pPr lvl="1">
              <a:lnSpc>
                <a:spcPts val="2859"/>
              </a:lnSpc>
              <a:spcBef>
                <a:spcPct val="0"/>
              </a:spcBef>
            </a:pPr>
            <a:endParaRPr lang="en-US" sz="2199" dirty="0">
              <a:latin typeface="Montserrat Classic"/>
              <a:ea typeface="Montserrat Classic"/>
              <a:cs typeface="Montserrat Classic"/>
              <a:sym typeface="Montserrat Classic"/>
            </a:endParaRPr>
          </a:p>
          <a:p>
            <a:pPr lvl="1">
              <a:lnSpc>
                <a:spcPts val="2859"/>
              </a:lnSpc>
              <a:spcBef>
                <a:spcPct val="0"/>
              </a:spcBef>
            </a:pPr>
            <a:endParaRPr lang="en-US" sz="2199" dirty="0">
              <a:latin typeface="Montserrat Classic"/>
              <a:ea typeface="Montserrat Classic"/>
              <a:cs typeface="Montserrat Classic"/>
              <a:sym typeface="Montserrat Classic"/>
            </a:endParaRPr>
          </a:p>
        </p:txBody>
      </p:sp>
      <p:sp>
        <p:nvSpPr>
          <p:cNvPr id="18" name="TextBox 18">
            <a:extLst>
              <a:ext uri="{FF2B5EF4-FFF2-40B4-BE49-F238E27FC236}">
                <a16:creationId xmlns:a16="http://schemas.microsoft.com/office/drawing/2014/main" id="{253D7D51-434E-19C8-9151-21860CA1A1BC}"/>
              </a:ext>
            </a:extLst>
          </p:cNvPr>
          <p:cNvSpPr txBox="1"/>
          <p:nvPr/>
        </p:nvSpPr>
        <p:spPr>
          <a:xfrm>
            <a:off x="13611641" y="4563545"/>
            <a:ext cx="3086100" cy="579955"/>
          </a:xfrm>
          <a:prstGeom prst="rect">
            <a:avLst/>
          </a:prstGeom>
        </p:spPr>
        <p:txBody>
          <a:bodyPr lIns="50800" tIns="50800" rIns="50800" bIns="50800" rtlCol="0" anchor="ctr"/>
          <a:lstStyle/>
          <a:p>
            <a:pPr marL="0" lvl="0" indent="0" algn="ctr">
              <a:lnSpc>
                <a:spcPts val="2859"/>
              </a:lnSpc>
              <a:spcBef>
                <a:spcPct val="0"/>
              </a:spcBef>
            </a:pPr>
            <a:r>
              <a:rPr lang="en-US" sz="2199" dirty="0">
                <a:solidFill>
                  <a:srgbClr val="FFFFFF"/>
                </a:solidFill>
                <a:latin typeface="Montserrat Classic"/>
                <a:ea typeface="Montserrat Classic"/>
                <a:cs typeface="Montserrat Classic"/>
                <a:sym typeface="Montserrat Classic"/>
              </a:rPr>
              <a:t>Total</a:t>
            </a:r>
          </a:p>
        </p:txBody>
      </p:sp>
      <p:sp>
        <p:nvSpPr>
          <p:cNvPr id="19" name="Freeform 19">
            <a:extLst>
              <a:ext uri="{FF2B5EF4-FFF2-40B4-BE49-F238E27FC236}">
                <a16:creationId xmlns:a16="http://schemas.microsoft.com/office/drawing/2014/main" id="{00DE60AA-268C-A1BD-8A36-19A0CD629CBC}"/>
              </a:ext>
            </a:extLst>
          </p:cNvPr>
          <p:cNvSpPr/>
          <p:nvPr/>
        </p:nvSpPr>
        <p:spPr>
          <a:xfrm>
            <a:off x="8345096" y="-1016743"/>
            <a:ext cx="5903940" cy="3660443"/>
          </a:xfrm>
          <a:custGeom>
            <a:avLst/>
            <a:gdLst/>
            <a:ahLst/>
            <a:cxnLst/>
            <a:rect l="l" t="t" r="r" b="b"/>
            <a:pathLst>
              <a:path w="5903940" h="3660443">
                <a:moveTo>
                  <a:pt x="0" y="0"/>
                </a:moveTo>
                <a:lnTo>
                  <a:pt x="5903940" y="0"/>
                </a:lnTo>
                <a:lnTo>
                  <a:pt x="5903940" y="3660443"/>
                </a:lnTo>
                <a:lnTo>
                  <a:pt x="0" y="366044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Tree>
    <p:extLst>
      <p:ext uri="{BB962C8B-B14F-4D97-AF65-F5344CB8AC3E}">
        <p14:creationId xmlns:p14="http://schemas.microsoft.com/office/powerpoint/2010/main" val="12946662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764</Words>
  <Application>Microsoft Office PowerPoint</Application>
  <PresentationFormat>Custom</PresentationFormat>
  <Paragraphs>82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Canva Sans Bold</vt:lpstr>
      <vt:lpstr>Montserrat Classic</vt:lpstr>
      <vt:lpstr>Montserrat Classic Bold</vt:lpstr>
      <vt:lpstr>Calibri</vt:lpstr>
      <vt:lpstr>Arial</vt:lpstr>
      <vt:lpstr>New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Green Modern Professional Company Profile Presentation</dc:title>
  <dc:creator>Nikitha</dc:creator>
  <cp:lastModifiedBy>Nikitha Nacharam</cp:lastModifiedBy>
  <cp:revision>1</cp:revision>
  <dcterms:created xsi:type="dcterms:W3CDTF">2006-08-16T00:00:00Z</dcterms:created>
  <dcterms:modified xsi:type="dcterms:W3CDTF">2024-11-07T16:12:31Z</dcterms:modified>
  <dc:identifier>DAGVPcDZ9Ow</dc:identifier>
</cp:coreProperties>
</file>