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4" r:id="rId5"/>
    <p:sldId id="262" r:id="rId6"/>
    <p:sldId id="266" r:id="rId7"/>
    <p:sldId id="271" r:id="rId8"/>
    <p:sldId id="270" r:id="rId9"/>
    <p:sldId id="267" r:id="rId10"/>
    <p:sldId id="274" r:id="rId11"/>
    <p:sldId id="272" r:id="rId12"/>
    <p:sldId id="268" r:id="rId13"/>
    <p:sldId id="26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Cui" userId="76e5b4a3fdd339ee" providerId="LiveId" clId="{C8C5EEF7-8BDC-44AC-8E7B-7E0114D83F20}"/>
    <pc:docChg chg="undo custSel addSld delSld modSld sldOrd">
      <pc:chgData name="Xinyi Cui" userId="76e5b4a3fdd339ee" providerId="LiveId" clId="{C8C5EEF7-8BDC-44AC-8E7B-7E0114D83F20}" dt="2024-04-19T15:33:55.200" v="1308" actId="1076"/>
      <pc:docMkLst>
        <pc:docMk/>
      </pc:docMkLst>
      <pc:sldChg chg="modSp mod">
        <pc:chgData name="Xinyi Cui" userId="76e5b4a3fdd339ee" providerId="LiveId" clId="{C8C5EEF7-8BDC-44AC-8E7B-7E0114D83F20}" dt="2024-04-19T12:05:36.768" v="81" actId="20577"/>
        <pc:sldMkLst>
          <pc:docMk/>
          <pc:sldMk cId="1563961948" sldId="256"/>
        </pc:sldMkLst>
        <pc:spChg chg="mod">
          <ac:chgData name="Xinyi Cui" userId="76e5b4a3fdd339ee" providerId="LiveId" clId="{C8C5EEF7-8BDC-44AC-8E7B-7E0114D83F20}" dt="2024-04-19T12:05:32.014" v="73" actId="20577"/>
          <ac:spMkLst>
            <pc:docMk/>
            <pc:sldMk cId="1563961948" sldId="256"/>
            <ac:spMk id="2" creationId="{90EF24A9-2A95-736C-CDA7-441B266D7CA4}"/>
          </ac:spMkLst>
        </pc:spChg>
        <pc:spChg chg="mod">
          <ac:chgData name="Xinyi Cui" userId="76e5b4a3fdd339ee" providerId="LiveId" clId="{C8C5EEF7-8BDC-44AC-8E7B-7E0114D83F20}" dt="2024-04-19T12:05:36.768" v="81" actId="20577"/>
          <ac:spMkLst>
            <pc:docMk/>
            <pc:sldMk cId="1563961948" sldId="256"/>
            <ac:spMk id="3" creationId="{A8BDC1CA-9E89-B50B-E06F-AF5E38BB7BE2}"/>
          </ac:spMkLst>
        </pc:spChg>
      </pc:sldChg>
      <pc:sldChg chg="addSp modSp new del mod ord modAnim">
        <pc:chgData name="Xinyi Cui" userId="76e5b4a3fdd339ee" providerId="LiveId" clId="{C8C5EEF7-8BDC-44AC-8E7B-7E0114D83F20}" dt="2024-04-15T08:39:36.184" v="21" actId="2696"/>
        <pc:sldMkLst>
          <pc:docMk/>
          <pc:sldMk cId="381014768" sldId="257"/>
        </pc:sldMkLst>
        <pc:picChg chg="add mod">
          <ac:chgData name="Xinyi Cui" userId="76e5b4a3fdd339ee" providerId="LiveId" clId="{C8C5EEF7-8BDC-44AC-8E7B-7E0114D83F20}" dt="2024-04-15T08:30:28.818" v="4" actId="1076"/>
          <ac:picMkLst>
            <pc:docMk/>
            <pc:sldMk cId="381014768" sldId="257"/>
            <ac:picMk id="2" creationId="{86D5048A-2CC2-D947-7D26-34A3AC33E47E}"/>
          </ac:picMkLst>
        </pc:picChg>
        <pc:picChg chg="add mod">
          <ac:chgData name="Xinyi Cui" userId="76e5b4a3fdd339ee" providerId="LiveId" clId="{C8C5EEF7-8BDC-44AC-8E7B-7E0114D83F20}" dt="2024-04-15T08:39:17.859" v="20"/>
          <ac:picMkLst>
            <pc:docMk/>
            <pc:sldMk cId="381014768" sldId="257"/>
            <ac:picMk id="3" creationId="{A3AB4BED-0639-369D-E58A-AB1BDCC87DB8}"/>
          </ac:picMkLst>
        </pc:picChg>
      </pc:sldChg>
      <pc:sldChg chg="new del ord">
        <pc:chgData name="Xinyi Cui" userId="76e5b4a3fdd339ee" providerId="LiveId" clId="{C8C5EEF7-8BDC-44AC-8E7B-7E0114D83F20}" dt="2024-04-19T14:20:08.457" v="1229" actId="2696"/>
        <pc:sldMkLst>
          <pc:docMk/>
          <pc:sldMk cId="1342313135" sldId="258"/>
        </pc:sldMkLst>
      </pc:sldChg>
      <pc:sldChg chg="new del">
        <pc:chgData name="Xinyi Cui" userId="76e5b4a3fdd339ee" providerId="LiveId" clId="{C8C5EEF7-8BDC-44AC-8E7B-7E0114D83F20}" dt="2024-04-19T14:20:14.615" v="1230" actId="2696"/>
        <pc:sldMkLst>
          <pc:docMk/>
          <pc:sldMk cId="2907769750" sldId="259"/>
        </pc:sldMkLst>
      </pc:sldChg>
      <pc:sldChg chg="modSp new mod">
        <pc:chgData name="Xinyi Cui" userId="76e5b4a3fdd339ee" providerId="LiveId" clId="{C8C5EEF7-8BDC-44AC-8E7B-7E0114D83F20}" dt="2024-04-19T13:53:56.314" v="1174" actId="255"/>
        <pc:sldMkLst>
          <pc:docMk/>
          <pc:sldMk cId="908008834" sldId="260"/>
        </pc:sldMkLst>
        <pc:spChg chg="mod">
          <ac:chgData name="Xinyi Cui" userId="76e5b4a3fdd339ee" providerId="LiveId" clId="{C8C5EEF7-8BDC-44AC-8E7B-7E0114D83F20}" dt="2024-04-15T08:32:39.589" v="17" actId="20577"/>
          <ac:spMkLst>
            <pc:docMk/>
            <pc:sldMk cId="908008834" sldId="260"/>
            <ac:spMk id="2" creationId="{D948F433-6A44-E3C8-8BEF-C78A912A4B91}"/>
          </ac:spMkLst>
        </pc:spChg>
        <pc:spChg chg="mod">
          <ac:chgData name="Xinyi Cui" userId="76e5b4a3fdd339ee" providerId="LiveId" clId="{C8C5EEF7-8BDC-44AC-8E7B-7E0114D83F20}" dt="2024-04-19T13:53:56.314" v="1174" actId="255"/>
          <ac:spMkLst>
            <pc:docMk/>
            <pc:sldMk cId="908008834" sldId="260"/>
            <ac:spMk id="3" creationId="{AF27129E-2B79-257A-0597-A6DB24E111F2}"/>
          </ac:spMkLst>
        </pc:spChg>
      </pc:sldChg>
      <pc:sldChg chg="new del">
        <pc:chgData name="Xinyi Cui" userId="76e5b4a3fdd339ee" providerId="LiveId" clId="{C8C5EEF7-8BDC-44AC-8E7B-7E0114D83F20}" dt="2024-04-15T08:40:02.504" v="23" actId="2696"/>
        <pc:sldMkLst>
          <pc:docMk/>
          <pc:sldMk cId="1432234034" sldId="261"/>
        </pc:sldMkLst>
      </pc:sldChg>
      <pc:sldChg chg="addSp delSp modSp new mod delAnim modAnim">
        <pc:chgData name="Xinyi Cui" userId="76e5b4a3fdd339ee" providerId="LiveId" clId="{C8C5EEF7-8BDC-44AC-8E7B-7E0114D83F20}" dt="2024-04-19T13:08:31.925" v="667" actId="20577"/>
        <pc:sldMkLst>
          <pc:docMk/>
          <pc:sldMk cId="2114039404" sldId="261"/>
        </pc:sldMkLst>
        <pc:spChg chg="mod">
          <ac:chgData name="Xinyi Cui" userId="76e5b4a3fdd339ee" providerId="LiveId" clId="{C8C5EEF7-8BDC-44AC-8E7B-7E0114D83F20}" dt="2024-04-19T13:08:22.458" v="663" actId="20577"/>
          <ac:spMkLst>
            <pc:docMk/>
            <pc:sldMk cId="2114039404" sldId="261"/>
            <ac:spMk id="2" creationId="{E84A4D46-F43C-1FD5-E306-01E4250B499C}"/>
          </ac:spMkLst>
        </pc:spChg>
        <pc:spChg chg="del">
          <ac:chgData name="Xinyi Cui" userId="76e5b4a3fdd339ee" providerId="LiveId" clId="{C8C5EEF7-8BDC-44AC-8E7B-7E0114D83F20}" dt="2024-04-15T08:40:14.036" v="25"/>
          <ac:spMkLst>
            <pc:docMk/>
            <pc:sldMk cId="2114039404" sldId="261"/>
            <ac:spMk id="3" creationId="{E7FC9097-4B60-0D83-5553-2FE88A6D65EF}"/>
          </ac:spMkLst>
        </pc:spChg>
        <pc:spChg chg="add mod">
          <ac:chgData name="Xinyi Cui" userId="76e5b4a3fdd339ee" providerId="LiveId" clId="{C8C5EEF7-8BDC-44AC-8E7B-7E0114D83F20}" dt="2024-04-19T13:08:31.925" v="667" actId="20577"/>
          <ac:spMkLst>
            <pc:docMk/>
            <pc:sldMk cId="2114039404" sldId="261"/>
            <ac:spMk id="5" creationId="{C8D945A3-B996-6B5B-B368-69A8611FA530}"/>
          </ac:spMkLst>
        </pc:spChg>
        <pc:picChg chg="add del mod">
          <ac:chgData name="Xinyi Cui" userId="76e5b4a3fdd339ee" providerId="LiveId" clId="{C8C5EEF7-8BDC-44AC-8E7B-7E0114D83F20}" dt="2024-04-19T12:33:15.683" v="511" actId="21"/>
          <ac:picMkLst>
            <pc:docMk/>
            <pc:sldMk cId="2114039404" sldId="261"/>
            <ac:picMk id="4" creationId="{6502EB4A-DACA-8B63-94F1-4DF290E00E8A}"/>
          </ac:picMkLst>
        </pc:picChg>
      </pc:sldChg>
      <pc:sldChg chg="addSp delSp modSp new mod ord modAnim">
        <pc:chgData name="Xinyi Cui" userId="76e5b4a3fdd339ee" providerId="LiveId" clId="{C8C5EEF7-8BDC-44AC-8E7B-7E0114D83F20}" dt="2024-04-19T13:52:43.817" v="1173" actId="20577"/>
        <pc:sldMkLst>
          <pc:docMk/>
          <pc:sldMk cId="1911693286" sldId="262"/>
        </pc:sldMkLst>
        <pc:spChg chg="mod">
          <ac:chgData name="Xinyi Cui" userId="76e5b4a3fdd339ee" providerId="LiveId" clId="{C8C5EEF7-8BDC-44AC-8E7B-7E0114D83F20}" dt="2024-04-19T12:49:07.627" v="631" actId="14100"/>
          <ac:spMkLst>
            <pc:docMk/>
            <pc:sldMk cId="1911693286" sldId="262"/>
            <ac:spMk id="2" creationId="{4E45BBEF-71BC-41DE-BA96-21AF5D764007}"/>
          </ac:spMkLst>
        </pc:spChg>
        <pc:spChg chg="del">
          <ac:chgData name="Xinyi Cui" userId="76e5b4a3fdd339ee" providerId="LiveId" clId="{C8C5EEF7-8BDC-44AC-8E7B-7E0114D83F20}" dt="2024-04-19T12:33:27.467" v="512"/>
          <ac:spMkLst>
            <pc:docMk/>
            <pc:sldMk cId="1911693286" sldId="262"/>
            <ac:spMk id="3" creationId="{4F10CA65-ED79-0A62-736B-AAF00C034FF5}"/>
          </ac:spMkLst>
        </pc:spChg>
        <pc:spChg chg="mod">
          <ac:chgData name="Xinyi Cui" userId="76e5b4a3fdd339ee" providerId="LiveId" clId="{C8C5EEF7-8BDC-44AC-8E7B-7E0114D83F20}" dt="2024-04-19T13:52:43.817" v="1173" actId="20577"/>
          <ac:spMkLst>
            <pc:docMk/>
            <pc:sldMk cId="1911693286" sldId="262"/>
            <ac:spMk id="4" creationId="{4D7C1D43-E634-71B0-7420-7AB41B8BAD1D}"/>
          </ac:spMkLst>
        </pc:spChg>
        <pc:picChg chg="add mod">
          <ac:chgData name="Xinyi Cui" userId="76e5b4a3fdd339ee" providerId="LiveId" clId="{C8C5EEF7-8BDC-44AC-8E7B-7E0114D83F20}" dt="2024-04-19T12:52:46.886" v="637" actId="1076"/>
          <ac:picMkLst>
            <pc:docMk/>
            <pc:sldMk cId="1911693286" sldId="262"/>
            <ac:picMk id="5" creationId="{6502EB4A-DACA-8B63-94F1-4DF290E00E8A}"/>
          </ac:picMkLst>
        </pc:picChg>
      </pc:sldChg>
      <pc:sldChg chg="modSp new del mod">
        <pc:chgData name="Xinyi Cui" userId="76e5b4a3fdd339ee" providerId="LiveId" clId="{C8C5EEF7-8BDC-44AC-8E7B-7E0114D83F20}" dt="2024-04-19T12:21:37.202" v="282" actId="2696"/>
        <pc:sldMkLst>
          <pc:docMk/>
          <pc:sldMk cId="2719115083" sldId="263"/>
        </pc:sldMkLst>
        <pc:spChg chg="mod">
          <ac:chgData name="Xinyi Cui" userId="76e5b4a3fdd339ee" providerId="LiveId" clId="{C8C5EEF7-8BDC-44AC-8E7B-7E0114D83F20}" dt="2024-04-19T12:21:21.885" v="280"/>
          <ac:spMkLst>
            <pc:docMk/>
            <pc:sldMk cId="2719115083" sldId="263"/>
            <ac:spMk id="2" creationId="{82A74F3C-E2F8-3742-5476-627E412F6C6A}"/>
          </ac:spMkLst>
        </pc:spChg>
      </pc:sldChg>
      <pc:sldChg chg="modSp new mod">
        <pc:chgData name="Xinyi Cui" userId="76e5b4a3fdd339ee" providerId="LiveId" clId="{C8C5EEF7-8BDC-44AC-8E7B-7E0114D83F20}" dt="2024-04-19T12:31:13.453" v="510" actId="20577"/>
        <pc:sldMkLst>
          <pc:docMk/>
          <pc:sldMk cId="4075757316" sldId="264"/>
        </pc:sldMkLst>
        <pc:spChg chg="mod">
          <ac:chgData name="Xinyi Cui" userId="76e5b4a3fdd339ee" providerId="LiveId" clId="{C8C5EEF7-8BDC-44AC-8E7B-7E0114D83F20}" dt="2024-04-19T12:21:51.408" v="284" actId="14100"/>
          <ac:spMkLst>
            <pc:docMk/>
            <pc:sldMk cId="4075757316" sldId="264"/>
            <ac:spMk id="2" creationId="{B5DF96F2-A301-B44D-D381-8E308E30E9C0}"/>
          </ac:spMkLst>
        </pc:spChg>
        <pc:spChg chg="mod">
          <ac:chgData name="Xinyi Cui" userId="76e5b4a3fdd339ee" providerId="LiveId" clId="{C8C5EEF7-8BDC-44AC-8E7B-7E0114D83F20}" dt="2024-04-19T12:31:13.453" v="510" actId="20577"/>
          <ac:spMkLst>
            <pc:docMk/>
            <pc:sldMk cId="4075757316" sldId="264"/>
            <ac:spMk id="3" creationId="{C9AE2E49-C311-A9C7-EB2E-96BD8A4F1933}"/>
          </ac:spMkLst>
        </pc:spChg>
        <pc:spChg chg="mod">
          <ac:chgData name="Xinyi Cui" userId="76e5b4a3fdd339ee" providerId="LiveId" clId="{C8C5EEF7-8BDC-44AC-8E7B-7E0114D83F20}" dt="2024-04-19T12:28:27.236" v="506" actId="20577"/>
          <ac:spMkLst>
            <pc:docMk/>
            <pc:sldMk cId="4075757316" sldId="264"/>
            <ac:spMk id="4" creationId="{FBEE11F2-176E-8CFA-9C32-3A84B7AE33E8}"/>
          </ac:spMkLst>
        </pc:spChg>
      </pc:sldChg>
      <pc:sldChg chg="modSp new mod">
        <pc:chgData name="Xinyi Cui" userId="76e5b4a3fdd339ee" providerId="LiveId" clId="{C8C5EEF7-8BDC-44AC-8E7B-7E0114D83F20}" dt="2024-04-19T12:26:09.691" v="351" actId="20577"/>
        <pc:sldMkLst>
          <pc:docMk/>
          <pc:sldMk cId="3976118038" sldId="265"/>
        </pc:sldMkLst>
        <pc:spChg chg="mod">
          <ac:chgData name="Xinyi Cui" userId="76e5b4a3fdd339ee" providerId="LiveId" clId="{C8C5EEF7-8BDC-44AC-8E7B-7E0114D83F20}" dt="2024-04-19T12:26:09.691" v="351" actId="20577"/>
          <ac:spMkLst>
            <pc:docMk/>
            <pc:sldMk cId="3976118038" sldId="265"/>
            <ac:spMk id="2" creationId="{A78F746D-58EF-47F8-638E-2DD99B4CB4C5}"/>
          </ac:spMkLst>
        </pc:spChg>
      </pc:sldChg>
      <pc:sldChg chg="modSp new mod ord">
        <pc:chgData name="Xinyi Cui" userId="76e5b4a3fdd339ee" providerId="LiveId" clId="{C8C5EEF7-8BDC-44AC-8E7B-7E0114D83F20}" dt="2024-04-19T12:26:24.624" v="361"/>
        <pc:sldMkLst>
          <pc:docMk/>
          <pc:sldMk cId="2781881460" sldId="266"/>
        </pc:sldMkLst>
        <pc:spChg chg="mod">
          <ac:chgData name="Xinyi Cui" userId="76e5b4a3fdd339ee" providerId="LiveId" clId="{C8C5EEF7-8BDC-44AC-8E7B-7E0114D83F20}" dt="2024-04-19T12:26:21.380" v="359" actId="20577"/>
          <ac:spMkLst>
            <pc:docMk/>
            <pc:sldMk cId="2781881460" sldId="266"/>
            <ac:spMk id="2" creationId="{CF97B4FD-5D97-D334-4507-734E767B4E85}"/>
          </ac:spMkLst>
        </pc:spChg>
      </pc:sldChg>
      <pc:sldChg chg="addSp modSp new mod ord">
        <pc:chgData name="Xinyi Cui" userId="76e5b4a3fdd339ee" providerId="LiveId" clId="{C8C5EEF7-8BDC-44AC-8E7B-7E0114D83F20}" dt="2024-04-19T14:19:12.298" v="1228" actId="1076"/>
        <pc:sldMkLst>
          <pc:docMk/>
          <pc:sldMk cId="708331964" sldId="267"/>
        </pc:sldMkLst>
        <pc:spChg chg="mod">
          <ac:chgData name="Xinyi Cui" userId="76e5b4a3fdd339ee" providerId="LiveId" clId="{C8C5EEF7-8BDC-44AC-8E7B-7E0114D83F20}" dt="2024-04-19T12:26:57.780" v="372" actId="20577"/>
          <ac:spMkLst>
            <pc:docMk/>
            <pc:sldMk cId="708331964" sldId="267"/>
            <ac:spMk id="2" creationId="{CF3A4BCB-B4C1-4EAA-EEF6-92B1BD9EA549}"/>
          </ac:spMkLst>
        </pc:spChg>
        <pc:picChg chg="add mod">
          <ac:chgData name="Xinyi Cui" userId="76e5b4a3fdd339ee" providerId="LiveId" clId="{C8C5EEF7-8BDC-44AC-8E7B-7E0114D83F20}" dt="2024-04-19T14:19:12.298" v="1228" actId="1076"/>
          <ac:picMkLst>
            <pc:docMk/>
            <pc:sldMk cId="708331964" sldId="267"/>
            <ac:picMk id="5" creationId="{9DC04D50-ACE0-50A8-A85C-F47D520261B6}"/>
          </ac:picMkLst>
        </pc:picChg>
      </pc:sldChg>
      <pc:sldChg chg="modSp new mod">
        <pc:chgData name="Xinyi Cui" userId="76e5b4a3fdd339ee" providerId="LiveId" clId="{C8C5EEF7-8BDC-44AC-8E7B-7E0114D83F20}" dt="2024-04-19T12:27:04.228" v="383" actId="20577"/>
        <pc:sldMkLst>
          <pc:docMk/>
          <pc:sldMk cId="3218352009" sldId="268"/>
        </pc:sldMkLst>
        <pc:spChg chg="mod">
          <ac:chgData name="Xinyi Cui" userId="76e5b4a3fdd339ee" providerId="LiveId" clId="{C8C5EEF7-8BDC-44AC-8E7B-7E0114D83F20}" dt="2024-04-19T12:27:04.228" v="383" actId="20577"/>
          <ac:spMkLst>
            <pc:docMk/>
            <pc:sldMk cId="3218352009" sldId="268"/>
            <ac:spMk id="2" creationId="{B0E4BB99-0DE8-1A16-C02A-D63EADC7523D}"/>
          </ac:spMkLst>
        </pc:spChg>
      </pc:sldChg>
      <pc:sldChg chg="modSp new del mod">
        <pc:chgData name="Xinyi Cui" userId="76e5b4a3fdd339ee" providerId="LiveId" clId="{C8C5EEF7-8BDC-44AC-8E7B-7E0114D83F20}" dt="2024-04-19T13:21:50.211" v="925" actId="2696"/>
        <pc:sldMkLst>
          <pc:docMk/>
          <pc:sldMk cId="159972827" sldId="269"/>
        </pc:sldMkLst>
        <pc:spChg chg="mod">
          <ac:chgData name="Xinyi Cui" userId="76e5b4a3fdd339ee" providerId="LiveId" clId="{C8C5EEF7-8BDC-44AC-8E7B-7E0114D83F20}" dt="2024-04-19T12:46:45.155" v="596" actId="20577"/>
          <ac:spMkLst>
            <pc:docMk/>
            <pc:sldMk cId="159972827" sldId="269"/>
            <ac:spMk id="2" creationId="{E6F78B7D-A74F-03C5-17B0-374C688370A8}"/>
          </ac:spMkLst>
        </pc:spChg>
        <pc:spChg chg="mod">
          <ac:chgData name="Xinyi Cui" userId="76e5b4a3fdd339ee" providerId="LiveId" clId="{C8C5EEF7-8BDC-44AC-8E7B-7E0114D83F20}" dt="2024-04-19T13:20:43.064" v="921"/>
          <ac:spMkLst>
            <pc:docMk/>
            <pc:sldMk cId="159972827" sldId="269"/>
            <ac:spMk id="3" creationId="{DB65475F-780A-4DCB-18E8-63CD39322A16}"/>
          </ac:spMkLst>
        </pc:spChg>
      </pc:sldChg>
      <pc:sldChg chg="addSp delSp modSp new mod ord">
        <pc:chgData name="Xinyi Cui" userId="76e5b4a3fdd339ee" providerId="LiveId" clId="{C8C5EEF7-8BDC-44AC-8E7B-7E0114D83F20}" dt="2024-04-19T14:07:23.935" v="1210"/>
        <pc:sldMkLst>
          <pc:docMk/>
          <pc:sldMk cId="542964941" sldId="270"/>
        </pc:sldMkLst>
        <pc:spChg chg="mod">
          <ac:chgData name="Xinyi Cui" userId="76e5b4a3fdd339ee" providerId="LiveId" clId="{C8C5EEF7-8BDC-44AC-8E7B-7E0114D83F20}" dt="2024-04-19T12:46:52.880" v="613" actId="20577"/>
          <ac:spMkLst>
            <pc:docMk/>
            <pc:sldMk cId="542964941" sldId="270"/>
            <ac:spMk id="2" creationId="{FA6ED718-94A2-BF9A-22D9-624991A69EDB}"/>
          </ac:spMkLst>
        </pc:spChg>
        <pc:spChg chg="del mod">
          <ac:chgData name="Xinyi Cui" userId="76e5b4a3fdd339ee" providerId="LiveId" clId="{C8C5EEF7-8BDC-44AC-8E7B-7E0114D83F20}" dt="2024-04-19T12:47:05.677" v="617" actId="22"/>
          <ac:spMkLst>
            <pc:docMk/>
            <pc:sldMk cId="542964941" sldId="270"/>
            <ac:spMk id="3" creationId="{D70EB645-C0BC-FF87-A357-A1298C785F70}"/>
          </ac:spMkLst>
        </pc:spChg>
        <pc:picChg chg="add mod ord">
          <ac:chgData name="Xinyi Cui" userId="76e5b4a3fdd339ee" providerId="LiveId" clId="{C8C5EEF7-8BDC-44AC-8E7B-7E0114D83F20}" dt="2024-04-19T12:47:25.331" v="620" actId="1076"/>
          <ac:picMkLst>
            <pc:docMk/>
            <pc:sldMk cId="542964941" sldId="270"/>
            <ac:picMk id="5" creationId="{559222DD-4E62-F1F1-C00A-802F22727667}"/>
          </ac:picMkLst>
        </pc:picChg>
      </pc:sldChg>
      <pc:sldChg chg="modSp new mod">
        <pc:chgData name="Xinyi Cui" userId="76e5b4a3fdd339ee" providerId="LiveId" clId="{C8C5EEF7-8BDC-44AC-8E7B-7E0114D83F20}" dt="2024-04-19T13:44:50.873" v="1163" actId="313"/>
        <pc:sldMkLst>
          <pc:docMk/>
          <pc:sldMk cId="703098261" sldId="271"/>
        </pc:sldMkLst>
        <pc:spChg chg="mod">
          <ac:chgData name="Xinyi Cui" userId="76e5b4a3fdd339ee" providerId="LiveId" clId="{C8C5EEF7-8BDC-44AC-8E7B-7E0114D83F20}" dt="2024-04-19T13:21:34.715" v="924"/>
          <ac:spMkLst>
            <pc:docMk/>
            <pc:sldMk cId="703098261" sldId="271"/>
            <ac:spMk id="2" creationId="{44ECF01F-C8D5-B7CD-57B8-E6E0E9BF2F5C}"/>
          </ac:spMkLst>
        </pc:spChg>
        <pc:spChg chg="mod">
          <ac:chgData name="Xinyi Cui" userId="76e5b4a3fdd339ee" providerId="LiveId" clId="{C8C5EEF7-8BDC-44AC-8E7B-7E0114D83F20}" dt="2024-04-19T13:44:50.873" v="1163" actId="313"/>
          <ac:spMkLst>
            <pc:docMk/>
            <pc:sldMk cId="703098261" sldId="271"/>
            <ac:spMk id="3" creationId="{1EB4AD11-D1D1-CB9E-BD88-A54D45A6E7B7}"/>
          </ac:spMkLst>
        </pc:spChg>
        <pc:spChg chg="mod">
          <ac:chgData name="Xinyi Cui" userId="76e5b4a3fdd339ee" providerId="LiveId" clId="{C8C5EEF7-8BDC-44AC-8E7B-7E0114D83F20}" dt="2024-04-19T13:29:24.804" v="1059" actId="20577"/>
          <ac:spMkLst>
            <pc:docMk/>
            <pc:sldMk cId="703098261" sldId="271"/>
            <ac:spMk id="4" creationId="{90E394DA-87C5-5372-4CEA-F25B3878AFE2}"/>
          </ac:spMkLst>
        </pc:spChg>
      </pc:sldChg>
      <pc:sldChg chg="addSp modSp new mod">
        <pc:chgData name="Xinyi Cui" userId="76e5b4a3fdd339ee" providerId="LiveId" clId="{C8C5EEF7-8BDC-44AC-8E7B-7E0114D83F20}" dt="2024-04-19T13:44:07.734" v="1110" actId="14100"/>
        <pc:sldMkLst>
          <pc:docMk/>
          <pc:sldMk cId="2137639024" sldId="272"/>
        </pc:sldMkLst>
        <pc:picChg chg="add mod">
          <ac:chgData name="Xinyi Cui" userId="76e5b4a3fdd339ee" providerId="LiveId" clId="{C8C5EEF7-8BDC-44AC-8E7B-7E0114D83F20}" dt="2024-04-19T13:39:55.370" v="1082" actId="1076"/>
          <ac:picMkLst>
            <pc:docMk/>
            <pc:sldMk cId="2137639024" sldId="272"/>
            <ac:picMk id="3" creationId="{A7EA679D-7555-C12B-C910-D6E2AF7586A6}"/>
          </ac:picMkLst>
        </pc:picChg>
        <pc:picChg chg="add mod">
          <ac:chgData name="Xinyi Cui" userId="76e5b4a3fdd339ee" providerId="LiveId" clId="{C8C5EEF7-8BDC-44AC-8E7B-7E0114D83F20}" dt="2024-04-19T13:39:46.903" v="1081" actId="1076"/>
          <ac:picMkLst>
            <pc:docMk/>
            <pc:sldMk cId="2137639024" sldId="272"/>
            <ac:picMk id="5" creationId="{9F59BC4B-2C0D-1BFB-4B66-7C6A25DA2D5A}"/>
          </ac:picMkLst>
        </pc:picChg>
        <pc:picChg chg="add mod">
          <ac:chgData name="Xinyi Cui" userId="76e5b4a3fdd339ee" providerId="LiveId" clId="{C8C5EEF7-8BDC-44AC-8E7B-7E0114D83F20}" dt="2024-04-19T13:39:44.374" v="1080" actId="1076"/>
          <ac:picMkLst>
            <pc:docMk/>
            <pc:sldMk cId="2137639024" sldId="272"/>
            <ac:picMk id="7" creationId="{40F63A95-E332-ED73-9624-C87E5A08133E}"/>
          </ac:picMkLst>
        </pc:picChg>
        <pc:picChg chg="add mod">
          <ac:chgData name="Xinyi Cui" userId="76e5b4a3fdd339ee" providerId="LiveId" clId="{C8C5EEF7-8BDC-44AC-8E7B-7E0114D83F20}" dt="2024-04-19T13:44:07.734" v="1110" actId="14100"/>
          <ac:picMkLst>
            <pc:docMk/>
            <pc:sldMk cId="2137639024" sldId="272"/>
            <ac:picMk id="9" creationId="{805BF140-8E50-FD36-682D-5C1AE3DB5F06}"/>
          </ac:picMkLst>
        </pc:picChg>
        <pc:picChg chg="add mod">
          <ac:chgData name="Xinyi Cui" userId="76e5b4a3fdd339ee" providerId="LiveId" clId="{C8C5EEF7-8BDC-44AC-8E7B-7E0114D83F20}" dt="2024-04-19T13:43:55.635" v="1108" actId="14100"/>
          <ac:picMkLst>
            <pc:docMk/>
            <pc:sldMk cId="2137639024" sldId="272"/>
            <ac:picMk id="11" creationId="{70283AB5-929C-C1D3-6B6A-C9BE54AE9CFA}"/>
          </ac:picMkLst>
        </pc:picChg>
        <pc:picChg chg="add mod">
          <ac:chgData name="Xinyi Cui" userId="76e5b4a3fdd339ee" providerId="LiveId" clId="{C8C5EEF7-8BDC-44AC-8E7B-7E0114D83F20}" dt="2024-04-19T13:43:46.478" v="1107" actId="1076"/>
          <ac:picMkLst>
            <pc:docMk/>
            <pc:sldMk cId="2137639024" sldId="272"/>
            <ac:picMk id="13" creationId="{FE12DF85-8729-562D-E134-985444091528}"/>
          </ac:picMkLst>
        </pc:picChg>
      </pc:sldChg>
      <pc:sldChg chg="modSp new del mod">
        <pc:chgData name="Xinyi Cui" userId="76e5b4a3fdd339ee" providerId="LiveId" clId="{C8C5EEF7-8BDC-44AC-8E7B-7E0114D83F20}" dt="2024-04-19T14:07:14.829" v="1206" actId="2696"/>
        <pc:sldMkLst>
          <pc:docMk/>
          <pc:sldMk cId="889805140" sldId="273"/>
        </pc:sldMkLst>
        <pc:spChg chg="mod">
          <ac:chgData name="Xinyi Cui" userId="76e5b4a3fdd339ee" providerId="LiveId" clId="{C8C5EEF7-8BDC-44AC-8E7B-7E0114D83F20}" dt="2024-04-19T14:02:46.317" v="1189" actId="20577"/>
          <ac:spMkLst>
            <pc:docMk/>
            <pc:sldMk cId="889805140" sldId="273"/>
            <ac:spMk id="2" creationId="{FD9D99FF-0458-614F-E18E-79FBE06B23FA}"/>
          </ac:spMkLst>
        </pc:spChg>
      </pc:sldChg>
      <pc:sldChg chg="addSp delSp modSp new mod ord">
        <pc:chgData name="Xinyi Cui" userId="76e5b4a3fdd339ee" providerId="LiveId" clId="{C8C5EEF7-8BDC-44AC-8E7B-7E0114D83F20}" dt="2024-04-19T15:33:55.200" v="1308" actId="1076"/>
        <pc:sldMkLst>
          <pc:docMk/>
          <pc:sldMk cId="2507678346" sldId="274"/>
        </pc:sldMkLst>
        <pc:spChg chg="mod">
          <ac:chgData name="Xinyi Cui" userId="76e5b4a3fdd339ee" providerId="LiveId" clId="{C8C5EEF7-8BDC-44AC-8E7B-7E0114D83F20}" dt="2024-04-19T14:12:43.587" v="1215" actId="20577"/>
          <ac:spMkLst>
            <pc:docMk/>
            <pc:sldMk cId="2507678346" sldId="274"/>
            <ac:spMk id="2" creationId="{80DB00C6-2706-E1C9-C0B1-30B857D03775}"/>
          </ac:spMkLst>
        </pc:spChg>
        <pc:spChg chg="del mod">
          <ac:chgData name="Xinyi Cui" userId="76e5b4a3fdd339ee" providerId="LiveId" clId="{C8C5EEF7-8BDC-44AC-8E7B-7E0114D83F20}" dt="2024-04-19T14:52:29.300" v="1276"/>
          <ac:spMkLst>
            <pc:docMk/>
            <pc:sldMk cId="2507678346" sldId="274"/>
            <ac:spMk id="3" creationId="{F353D625-8B18-1950-5254-0BB5EDF00D1E}"/>
          </ac:spMkLst>
        </pc:spChg>
        <pc:spChg chg="mod">
          <ac:chgData name="Xinyi Cui" userId="76e5b4a3fdd339ee" providerId="LiveId" clId="{C8C5EEF7-8BDC-44AC-8E7B-7E0114D83F20}" dt="2024-04-19T15:32:47.399" v="1302" actId="20577"/>
          <ac:spMkLst>
            <pc:docMk/>
            <pc:sldMk cId="2507678346" sldId="274"/>
            <ac:spMk id="4" creationId="{36B95544-BDB8-2EED-BCC3-F3E6314C4CB6}"/>
          </ac:spMkLst>
        </pc:spChg>
        <pc:spChg chg="add">
          <ac:chgData name="Xinyi Cui" userId="76e5b4a3fdd339ee" providerId="LiveId" clId="{C8C5EEF7-8BDC-44AC-8E7B-7E0114D83F20}" dt="2024-04-19T14:52:21.771" v="1275"/>
          <ac:spMkLst>
            <pc:docMk/>
            <pc:sldMk cId="2507678346" sldId="274"/>
            <ac:spMk id="5" creationId="{B90EFFE0-C725-7354-C71F-B61C30E26688}"/>
          </ac:spMkLst>
        </pc:spChg>
        <pc:spChg chg="add del mod">
          <ac:chgData name="Xinyi Cui" userId="76e5b4a3fdd339ee" providerId="LiveId" clId="{C8C5EEF7-8BDC-44AC-8E7B-7E0114D83F20}" dt="2024-04-19T15:32:15.877" v="1290"/>
          <ac:spMkLst>
            <pc:docMk/>
            <pc:sldMk cId="2507678346" sldId="274"/>
            <ac:spMk id="5" creationId="{DA860676-EE48-99F8-598F-764C5490A078}"/>
          </ac:spMkLst>
        </pc:spChg>
        <pc:spChg chg="add del mod">
          <ac:chgData name="Xinyi Cui" userId="76e5b4a3fdd339ee" providerId="LiveId" clId="{C8C5EEF7-8BDC-44AC-8E7B-7E0114D83F20}" dt="2024-04-19T14:52:32.781" v="1277"/>
          <ac:spMkLst>
            <pc:docMk/>
            <pc:sldMk cId="2507678346" sldId="274"/>
            <ac:spMk id="6" creationId="{33E004DF-9A13-0F7D-4B36-B373304BE46C}"/>
          </ac:spMkLst>
        </pc:spChg>
        <pc:spChg chg="add del mod">
          <ac:chgData name="Xinyi Cui" userId="76e5b4a3fdd339ee" providerId="LiveId" clId="{C8C5EEF7-8BDC-44AC-8E7B-7E0114D83F20}" dt="2024-04-19T14:52:42.208" v="1278"/>
          <ac:spMkLst>
            <pc:docMk/>
            <pc:sldMk cId="2507678346" sldId="274"/>
            <ac:spMk id="7" creationId="{7AC5BAA4-C984-9482-74AE-A37D248E72EB}"/>
          </ac:spMkLst>
        </pc:spChg>
        <pc:spChg chg="add del mod">
          <ac:chgData name="Xinyi Cui" userId="76e5b4a3fdd339ee" providerId="LiveId" clId="{C8C5EEF7-8BDC-44AC-8E7B-7E0114D83F20}" dt="2024-04-19T14:53:37.141" v="1281"/>
          <ac:spMkLst>
            <pc:docMk/>
            <pc:sldMk cId="2507678346" sldId="274"/>
            <ac:spMk id="8" creationId="{717339CE-30D7-B69A-716F-268291207150}"/>
          </ac:spMkLst>
        </pc:spChg>
        <pc:graphicFrameChg chg="add del mod">
          <ac:chgData name="Xinyi Cui" userId="76e5b4a3fdd339ee" providerId="LiveId" clId="{C8C5EEF7-8BDC-44AC-8E7B-7E0114D83F20}" dt="2024-04-19T15:28:23.045" v="1288" actId="478"/>
          <ac:graphicFrameMkLst>
            <pc:docMk/>
            <pc:sldMk cId="2507678346" sldId="274"/>
            <ac:graphicFrameMk id="3" creationId="{0E3FFEF8-3487-4AF2-901C-4D9C6E13D7ED}"/>
          </ac:graphicFrameMkLst>
        </pc:graphicFrameChg>
        <pc:graphicFrameChg chg="add mod">
          <ac:chgData name="Xinyi Cui" userId="76e5b4a3fdd339ee" providerId="LiveId" clId="{C8C5EEF7-8BDC-44AC-8E7B-7E0114D83F20}" dt="2024-04-19T15:33:05.385" v="1305" actId="14100"/>
          <ac:graphicFrameMkLst>
            <pc:docMk/>
            <pc:sldMk cId="2507678346" sldId="274"/>
            <ac:graphicFrameMk id="6" creationId="{F848283A-0188-5DC7-5F5C-367A693B218F}"/>
          </ac:graphicFrameMkLst>
        </pc:graphicFrameChg>
        <pc:picChg chg="add mod">
          <ac:chgData name="Xinyi Cui" userId="76e5b4a3fdd339ee" providerId="LiveId" clId="{C8C5EEF7-8BDC-44AC-8E7B-7E0114D83F20}" dt="2024-04-19T15:33:55.200" v="1308" actId="1076"/>
          <ac:picMkLst>
            <pc:docMk/>
            <pc:sldMk cId="2507678346" sldId="274"/>
            <ac:picMk id="8" creationId="{7C793397-6E2F-375E-6471-65A67CF10D62}"/>
          </ac:picMkLst>
        </pc:picChg>
        <pc:picChg chg="add mod">
          <ac:chgData name="Xinyi Cui" userId="76e5b4a3fdd339ee" providerId="LiveId" clId="{C8C5EEF7-8BDC-44AC-8E7B-7E0114D83F20}" dt="2024-04-19T14:53:34.165" v="1280"/>
          <ac:picMkLst>
            <pc:docMk/>
            <pc:sldMk cId="2507678346" sldId="274"/>
            <ac:picMk id="10" creationId="{C5E76658-86B5-24EE-3F8C-F8A8A71DD41C}"/>
          </ac:picMkLst>
        </pc:picChg>
        <pc:picChg chg="add del mod">
          <ac:chgData name="Xinyi Cui" userId="76e5b4a3fdd339ee" providerId="LiveId" clId="{C8C5EEF7-8BDC-44AC-8E7B-7E0114D83F20}" dt="2024-04-19T15:29:50.944" v="1289" actId="478"/>
          <ac:picMkLst>
            <pc:docMk/>
            <pc:sldMk cId="2507678346" sldId="274"/>
            <ac:picMk id="12" creationId="{81EA0F70-83BA-FAAC-57A2-5C69BE4D406D}"/>
          </ac:picMkLst>
        </pc:picChg>
      </pc:sldChg>
      <pc:sldChg chg="modSp new mod">
        <pc:chgData name="Xinyi Cui" userId="76e5b4a3fdd339ee" providerId="LiveId" clId="{C8C5EEF7-8BDC-44AC-8E7B-7E0114D83F20}" dt="2024-04-19T14:33:45.777" v="1274" actId="20577"/>
        <pc:sldMkLst>
          <pc:docMk/>
          <pc:sldMk cId="3335704966" sldId="275"/>
        </pc:sldMkLst>
        <pc:spChg chg="mod">
          <ac:chgData name="Xinyi Cui" userId="76e5b4a3fdd339ee" providerId="LiveId" clId="{C8C5EEF7-8BDC-44AC-8E7B-7E0114D83F20}" dt="2024-04-19T14:33:45.777" v="1274" actId="20577"/>
          <ac:spMkLst>
            <pc:docMk/>
            <pc:sldMk cId="3335704966" sldId="275"/>
            <ac:spMk id="2" creationId="{D11D3536-FE3E-8824-F2B6-A4DE96BB7E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F24A9-2A95-736C-CDA7-441B266D7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Chaotic System and Lorenz Attractor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DC1CA-9E89-B50B-E06F-AF5E38BB7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Anny Cui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96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00C6-2706-E1C9-C0B1-30B857D0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Projections</a:t>
            </a:r>
            <a:endParaRPr lang="zh-CN" altLang="en-US" sz="3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95544-BDB8-2EED-BCC3-F3E6314C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3733800" cy="44845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x-axis: convective intensity 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y-axis: temperature difference between ascending and descending currents (y)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z-axis: deviation of temperature profile from a linear gradient 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Interactive Plot (Right)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内容占位符 5">
                <a:extLst>
                  <a:ext uri="{FF2B5EF4-FFF2-40B4-BE49-F238E27FC236}">
                    <a16:creationId xmlns:a16="http://schemas.microsoft.com/office/drawing/2014/main" id="{F848283A-0188-5DC7-5F5C-367A693B21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4167094"/>
                  </p:ext>
                </p:extLst>
              </p:nvPr>
            </p:nvGraphicFramePr>
            <p:xfrm>
              <a:off x="6323012" y="446088"/>
              <a:ext cx="5621939" cy="62530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内容占位符 5">
                <a:extLst>
                  <a:ext uri="{FF2B5EF4-FFF2-40B4-BE49-F238E27FC236}">
                    <a16:creationId xmlns:a16="http://schemas.microsoft.com/office/drawing/2014/main" id="{F848283A-0188-5DC7-5F5C-367A693B21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3012" y="446088"/>
                <a:ext cx="5621939" cy="625309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C793397-6E2F-375E-6471-65A67CF10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643" y="4571999"/>
            <a:ext cx="2139879" cy="21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7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EA679D-7555-C12B-C910-D6E2AF75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68" y="255020"/>
            <a:ext cx="3269678" cy="3173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59BC4B-2C0D-1BFB-4B66-7C6A25DA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21" y="255020"/>
            <a:ext cx="3230228" cy="3173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F63A95-E332-ED73-9624-C87E5A081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49" y="255020"/>
            <a:ext cx="3262147" cy="3173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5BF140-8E50-FD36-682D-5C1AE3DB5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368" y="3428999"/>
            <a:ext cx="3230228" cy="31739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283AB5-929C-C1D3-6B6A-C9BE54AE9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438" y="3429001"/>
            <a:ext cx="3270403" cy="3173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12DF85-8729-562D-E134-985444091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419" y="3428999"/>
            <a:ext cx="3270405" cy="3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4BB99-0DE8-1A16-C02A-D63EADC7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CFA17-C927-2E16-AD93-F98B1C2CF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5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4D46-F43C-1FD5-E306-01E4250B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Sensitive Dependence on Initial Conditions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D945A3-B996-6B5B-B368-69A8611F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hallmark of chaos</a:t>
            </a:r>
          </a:p>
          <a:p>
            <a:r>
              <a:rPr lang="en-US" altLang="zh-CN" dirty="0"/>
              <a:t>Meteorological Insight: </a:t>
            </a:r>
          </a:p>
          <a:p>
            <a:pPr lvl="1"/>
            <a:r>
              <a:rPr lang="en-US" altLang="zh-CN" dirty="0"/>
              <a:t>The attractor's structure helps explain why weather is inherently unpredictable beyond a certain time frame.</a:t>
            </a:r>
          </a:p>
          <a:p>
            <a:r>
              <a:rPr lang="en-US" altLang="zh-CN" dirty="0"/>
              <a:t>Mathematical Insight: </a:t>
            </a:r>
          </a:p>
          <a:p>
            <a:pPr lvl="1"/>
            <a:r>
              <a:rPr lang="en-US" altLang="zh-CN" dirty="0"/>
              <a:t>It provides an example of how non-linear dynamics can lead to complex patterns, even from simple deterministic 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03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3536-FE3E-8824-F2B6-A4DE96BB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2F648-C3F4-3190-DA44-A5B95AC75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F433-6A44-E3C8-8BEF-C78A912A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7129E-2B79-257A-0597-A6DB24E1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sz="1800" dirty="0"/>
              <a:t>Chaotic Theory</a:t>
            </a:r>
          </a:p>
          <a:p>
            <a:pPr lvl="1"/>
            <a:r>
              <a:rPr lang="en-US" altLang="zh-CN" sz="1800" dirty="0"/>
              <a:t>Discovery of the Lorenz Attractor</a:t>
            </a:r>
          </a:p>
          <a:p>
            <a:r>
              <a:rPr lang="en-US" altLang="zh-CN" dirty="0"/>
              <a:t>Methods</a:t>
            </a:r>
          </a:p>
          <a:p>
            <a:pPr lvl="1"/>
            <a:r>
              <a:rPr lang="en-US" altLang="zh-CN" sz="1800" dirty="0"/>
              <a:t>Lorenz Equations</a:t>
            </a:r>
          </a:p>
          <a:p>
            <a:pPr lvl="1"/>
            <a:r>
              <a:rPr lang="en-US" altLang="zh-CN" sz="1800" dirty="0"/>
              <a:t>Numerical methods used to solve and simulate the system</a:t>
            </a:r>
          </a:p>
          <a:p>
            <a:r>
              <a:rPr lang="en-US" altLang="zh-CN" dirty="0"/>
              <a:t>Results</a:t>
            </a:r>
          </a:p>
          <a:p>
            <a:r>
              <a:rPr lang="en-US" altLang="zh-CN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080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746D-58EF-47F8-638E-2DD99B4C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CE186-6CFE-32F6-C009-9022A5ECB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1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F96F2-A301-B44D-D381-8E308E30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76" y="609600"/>
            <a:ext cx="8915399" cy="2895600"/>
          </a:xfrm>
        </p:spPr>
        <p:txBody>
          <a:bodyPr/>
          <a:lstStyle/>
          <a:p>
            <a:r>
              <a:rPr lang="en-US" altLang="zh-CN" dirty="0"/>
              <a:t>Does the flap of a butterfly’s wings in Brazil set off a tornado in Texas?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E2E49-C311-A9C7-EB2E-96BD8A4F1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By Edward Norton Lorenz (1972)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11F2-176E-8CFA-9C32-3A84B7AE3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Butterfly Effect: a minor change in one state of a deterministic nonlinear system can result in large differences in a later state.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5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BBEF-71BC-41DE-BA96-21AF5D76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4206224" cy="97631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Chaotic Theory</a:t>
            </a:r>
            <a:endParaRPr lang="zh-CN" altLang="en-US" sz="3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C1D43-E634-71B0-7420-7AB41B8B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2"/>
            <a:ext cx="4206224" cy="469630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It studies the unpredictable and complex dynamics of systems sensitive to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Lorenz Attractor: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The set of chaotic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How chaos can arise from a simple system of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Who is Edward Lorenz?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Meteorologist and Mathematician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Stumbled upon chaos theory while modeling weather patterns (1960s and 70s).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pic>
        <p:nvPicPr>
          <p:cNvPr id="5" name="LorenzAttractor">
            <a:hlinkClick r:id="" action="ppaction://media"/>
            <a:extLst>
              <a:ext uri="{FF2B5EF4-FFF2-40B4-BE49-F238E27FC236}">
                <a16:creationId xmlns:a16="http://schemas.microsoft.com/office/drawing/2014/main" id="{6502EB4A-DACA-8B63-94F1-4DF290E00E8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5436" y="1598612"/>
            <a:ext cx="5188018" cy="4150415"/>
          </a:xfrm>
        </p:spPr>
      </p:pic>
    </p:spTree>
    <p:extLst>
      <p:ext uri="{BB962C8B-B14F-4D97-AF65-F5344CB8AC3E}">
        <p14:creationId xmlns:p14="http://schemas.microsoft.com/office/powerpoint/2010/main" val="19116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B4FD-5D97-D334-4507-734E767B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08D24-B0C8-75C2-EFEB-2D3574BFD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CF01F-C8D5-B7CD-57B8-E6E0E9BF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Lorenz System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4AD11-D1D1-CB9E-BD88-A54D45A6E7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 system states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parameters that dictate the system’s behavior.</a:t>
                </a:r>
              </a:p>
              <a:p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(1, 1, 1)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initial condition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4AD11-D1D1-CB9E-BD88-A54D45A6E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r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0E394DA-87C5-5372-4CEA-F25B3878AF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90747" y="624110"/>
                <a:ext cx="4313864" cy="5279734"/>
              </a:xfrm>
            </p:spPr>
            <p:txBody>
              <a:bodyPr/>
              <a:lstStyle/>
              <a:p>
                <a:r>
                  <a:rPr lang="en-US" altLang="zh-CN" dirty="0"/>
                  <a:t>Normal Values for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(Prandtl number)</a:t>
                </a:r>
              </a:p>
              <a:p>
                <a:pPr lvl="2"/>
                <a:r>
                  <a:rPr lang="en-US" altLang="zh-CN" dirty="0"/>
                  <a:t>properties of the fluid</a:t>
                </a:r>
              </a:p>
              <a:p>
                <a:pPr lvl="2"/>
                <a:r>
                  <a:rPr lang="en-US" altLang="zh-CN" dirty="0"/>
                  <a:t>ratio of the viscosity of the fluid to its thermal conductivity</a:t>
                </a:r>
              </a:p>
              <a:p>
                <a:pPr lvl="2"/>
                <a:r>
                  <a:rPr lang="en-US" altLang="zh-CN" dirty="0"/>
                  <a:t>ratio of the viscosity of the fluid to its thermal conductivity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CN" dirty="0"/>
                  <a:t> (Rayleigh number)</a:t>
                </a:r>
              </a:p>
              <a:p>
                <a:pPr lvl="2"/>
                <a:r>
                  <a:rPr lang="en-US" altLang="zh-CN" dirty="0"/>
                  <a:t>temperature difference driving the convection and the size of the system</a:t>
                </a:r>
              </a:p>
              <a:p>
                <a:pPr lvl="2"/>
                <a:r>
                  <a:rPr lang="en-US" altLang="zh-CN" dirty="0"/>
                  <a:t>28 is above the critical threshold and leads to chaotic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Shaping the attractor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0E394DA-87C5-5372-4CEA-F25B3878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90747" y="624110"/>
                <a:ext cx="4313864" cy="5279734"/>
              </a:xfrm>
              <a:blipFill>
                <a:blip r:embed="rId3"/>
                <a:stretch>
                  <a:fillRect l="-990" t="-577" r="-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09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D718-94A2-BF9A-22D9-624991A6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Methods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9222DD-4E62-F1F1-C00A-802F227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82651"/>
            <a:ext cx="8911687" cy="4248449"/>
          </a:xfrm>
        </p:spPr>
      </p:pic>
    </p:spTree>
    <p:extLst>
      <p:ext uri="{BB962C8B-B14F-4D97-AF65-F5344CB8AC3E}">
        <p14:creationId xmlns:p14="http://schemas.microsoft.com/office/powerpoint/2010/main" val="5429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4BCB-B4C1-4EAA-EEF6-92B1BD9E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0D455-B701-2910-0993-A4926838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04D50-ACE0-50A8-A85C-F47D52026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8250"/>
            <a:ext cx="5055506" cy="51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196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1B131625-1092-4032-B9D8-DB18225F9671}">
  <we:reference id="wa104295828" version="1.9.0.0" store="zh-CN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niananny.github.io/LorenzAttractor/lorenz_attractor_plotly.html&quot;,&quot;values&quot;:{},&quot;data&quot;:{&quot;uri&quot;:&quot;niananny.github.io/LorenzAttractor/lorenz_attractor_plotly.html&quot;},&quot;secure&quot;:false}],&quot;name&quot;:&quot;niananny.github.io/LorenzAttractor/lorenz_attractor_plotly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352</Words>
  <Application>Microsoft Office PowerPoint</Application>
  <PresentationFormat>宽屏</PresentationFormat>
  <Paragraphs>56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丝状</vt:lpstr>
      <vt:lpstr>Chaotic System and Lorenz Attractor</vt:lpstr>
      <vt:lpstr>Contents</vt:lpstr>
      <vt:lpstr>Background</vt:lpstr>
      <vt:lpstr>Does the flap of a butterfly’s wings in Brazil set off a tornado in Texas?</vt:lpstr>
      <vt:lpstr>Chaotic Theory</vt:lpstr>
      <vt:lpstr>Methods</vt:lpstr>
      <vt:lpstr>Lorenz System</vt:lpstr>
      <vt:lpstr>Numerical Methods</vt:lpstr>
      <vt:lpstr>Results</vt:lpstr>
      <vt:lpstr>Projections</vt:lpstr>
      <vt:lpstr>PowerPoint 演示文稿</vt:lpstr>
      <vt:lpstr>Discussion</vt:lpstr>
      <vt:lpstr>Sensitive Dependence on Initial Conditions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Xinyi Cui</dc:creator>
  <cp:lastModifiedBy>Xinyi Cui</cp:lastModifiedBy>
  <cp:revision>1</cp:revision>
  <dcterms:created xsi:type="dcterms:W3CDTF">2024-04-09T02:44:51Z</dcterms:created>
  <dcterms:modified xsi:type="dcterms:W3CDTF">2024-04-19T15:33:59Z</dcterms:modified>
</cp:coreProperties>
</file>