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 id="2147483700" r:id="rId7"/>
    <p:sldMasterId id="2147483713" r:id="rId8"/>
    <p:sldMasterId id="2147483726" r:id="rId9"/>
    <p:sldMasterId id="2147483739" r:id="rId10"/>
    <p:sldMasterId id="2147483752"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y="5670550" cx="10080625"/>
  <p:notesSz cx="7559675" cy="10691800"/>
  <p:embeddedFontLst>
    <p:embeddedFont>
      <p:font typeface="Lato"/>
      <p:regular r:id="rId24"/>
      <p:bold r:id="rId25"/>
      <p:italic r:id="rId26"/>
      <p:boldItalic r:id="rId27"/>
    </p:embeddedFont>
    <p:embeddedFont>
      <p:font typeface="La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wT/bWUEq0UI6NBZJwTPifq2aG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font" Target="fonts/Lato-regular.fntdata"/><Relationship Id="rId23" Type="http://schemas.openxmlformats.org/officeDocument/2006/relationships/slide" Target="slides/slide11.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atoBlack-bold.fntdata"/><Relationship Id="rId27" Type="http://schemas.openxmlformats.org/officeDocument/2006/relationships/font" Target="fonts/Lato-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LatoBlack-boldItalic.fntdata"/><Relationship Id="rId7" Type="http://schemas.openxmlformats.org/officeDocument/2006/relationships/slideMaster" Target="slideMasters/slideMaster5.xml"/><Relationship Id="rId8" Type="http://schemas.openxmlformats.org/officeDocument/2006/relationships/slideMaster" Target="slideMasters/slideMaster6.xml"/><Relationship Id="rId30" Type="http://customschemas.google.com/relationships/presentationmetadata" Target="meta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f4436165e_1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ef4436165e_1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f14db9d07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ef14db9d07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1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8" name="Shape 58"/>
        <p:cNvGrpSpPr/>
        <p:nvPr/>
      </p:nvGrpSpPr>
      <p:grpSpPr>
        <a:xfrm>
          <a:off x="0" y="0"/>
          <a:ext cx="0" cy="0"/>
          <a:chOff x="0" y="0"/>
          <a:chExt cx="0" cy="0"/>
        </a:xfrm>
      </p:grpSpPr>
      <p:sp>
        <p:nvSpPr>
          <p:cNvPr id="59" name="Google Shape;59;p3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6"/>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85" name="Shape 585"/>
        <p:cNvGrpSpPr/>
        <p:nvPr/>
      </p:nvGrpSpPr>
      <p:grpSpPr>
        <a:xfrm>
          <a:off x="0" y="0"/>
          <a:ext cx="0" cy="0"/>
          <a:chOff x="0" y="0"/>
          <a:chExt cx="0" cy="0"/>
        </a:xfrm>
      </p:grpSpPr>
      <p:sp>
        <p:nvSpPr>
          <p:cNvPr id="586" name="Google Shape;586;p11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7" name="Google Shape;587;p118"/>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8" name="Google Shape;588;p118"/>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9" name="Shape 589"/>
        <p:cNvGrpSpPr/>
        <p:nvPr/>
      </p:nvGrpSpPr>
      <p:grpSpPr>
        <a:xfrm>
          <a:off x="0" y="0"/>
          <a:ext cx="0" cy="0"/>
          <a:chOff x="0" y="0"/>
          <a:chExt cx="0" cy="0"/>
        </a:xfrm>
      </p:grpSpPr>
      <p:sp>
        <p:nvSpPr>
          <p:cNvPr id="590" name="Google Shape;590;p11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91" name="Shape 591"/>
        <p:cNvGrpSpPr/>
        <p:nvPr/>
      </p:nvGrpSpPr>
      <p:grpSpPr>
        <a:xfrm>
          <a:off x="0" y="0"/>
          <a:ext cx="0" cy="0"/>
          <a:chOff x="0" y="0"/>
          <a:chExt cx="0" cy="0"/>
        </a:xfrm>
      </p:grpSpPr>
      <p:sp>
        <p:nvSpPr>
          <p:cNvPr id="592" name="Google Shape;592;p120"/>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93" name="Shape 593"/>
        <p:cNvGrpSpPr/>
        <p:nvPr/>
      </p:nvGrpSpPr>
      <p:grpSpPr>
        <a:xfrm>
          <a:off x="0" y="0"/>
          <a:ext cx="0" cy="0"/>
          <a:chOff x="0" y="0"/>
          <a:chExt cx="0" cy="0"/>
        </a:xfrm>
      </p:grpSpPr>
      <p:sp>
        <p:nvSpPr>
          <p:cNvPr id="594" name="Google Shape;594;p12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5" name="Google Shape;595;p121"/>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6" name="Google Shape;596;p121"/>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7" name="Google Shape;597;p121"/>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98" name="Shape 598"/>
        <p:cNvGrpSpPr/>
        <p:nvPr/>
      </p:nvGrpSpPr>
      <p:grpSpPr>
        <a:xfrm>
          <a:off x="0" y="0"/>
          <a:ext cx="0" cy="0"/>
          <a:chOff x="0" y="0"/>
          <a:chExt cx="0" cy="0"/>
        </a:xfrm>
      </p:grpSpPr>
      <p:sp>
        <p:nvSpPr>
          <p:cNvPr id="599" name="Google Shape;599;p12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0" name="Google Shape;600;p122"/>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1" name="Google Shape;601;p12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2" name="Google Shape;602;p122"/>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3" name="Shape 603"/>
        <p:cNvGrpSpPr/>
        <p:nvPr/>
      </p:nvGrpSpPr>
      <p:grpSpPr>
        <a:xfrm>
          <a:off x="0" y="0"/>
          <a:ext cx="0" cy="0"/>
          <a:chOff x="0" y="0"/>
          <a:chExt cx="0" cy="0"/>
        </a:xfrm>
      </p:grpSpPr>
      <p:sp>
        <p:nvSpPr>
          <p:cNvPr id="604" name="Google Shape;604;p12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5" name="Google Shape;605;p123"/>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6" name="Google Shape;606;p123"/>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7" name="Google Shape;607;p123"/>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08" name="Shape 608"/>
        <p:cNvGrpSpPr/>
        <p:nvPr/>
      </p:nvGrpSpPr>
      <p:grpSpPr>
        <a:xfrm>
          <a:off x="0" y="0"/>
          <a:ext cx="0" cy="0"/>
          <a:chOff x="0" y="0"/>
          <a:chExt cx="0" cy="0"/>
        </a:xfrm>
      </p:grpSpPr>
      <p:sp>
        <p:nvSpPr>
          <p:cNvPr id="609" name="Google Shape;609;p12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0" name="Google Shape;610;p124"/>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1" name="Google Shape;611;p124"/>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12" name="Shape 612"/>
        <p:cNvGrpSpPr/>
        <p:nvPr/>
      </p:nvGrpSpPr>
      <p:grpSpPr>
        <a:xfrm>
          <a:off x="0" y="0"/>
          <a:ext cx="0" cy="0"/>
          <a:chOff x="0" y="0"/>
          <a:chExt cx="0" cy="0"/>
        </a:xfrm>
      </p:grpSpPr>
      <p:sp>
        <p:nvSpPr>
          <p:cNvPr id="613" name="Google Shape;613;p12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4" name="Google Shape;614;p125"/>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5" name="Google Shape;615;p12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6" name="Google Shape;616;p125"/>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7" name="Google Shape;617;p125"/>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18" name="Shape 618"/>
        <p:cNvGrpSpPr/>
        <p:nvPr/>
      </p:nvGrpSpPr>
      <p:grpSpPr>
        <a:xfrm>
          <a:off x="0" y="0"/>
          <a:ext cx="0" cy="0"/>
          <a:chOff x="0" y="0"/>
          <a:chExt cx="0" cy="0"/>
        </a:xfrm>
      </p:grpSpPr>
      <p:sp>
        <p:nvSpPr>
          <p:cNvPr id="619" name="Google Shape;619;p12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0" name="Google Shape;620;p126"/>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1" name="Google Shape;621;p126"/>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2" name="Google Shape;622;p126"/>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3" name="Google Shape;623;p126"/>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4" name="Google Shape;624;p126"/>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5" name="Google Shape;625;p126"/>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2" name="Shape 62"/>
        <p:cNvGrpSpPr/>
        <p:nvPr/>
      </p:nvGrpSpPr>
      <p:grpSpPr>
        <a:xfrm>
          <a:off x="0" y="0"/>
          <a:ext cx="0" cy="0"/>
          <a:chOff x="0" y="0"/>
          <a:chExt cx="0" cy="0"/>
        </a:xfrm>
      </p:grpSpPr>
      <p:sp>
        <p:nvSpPr>
          <p:cNvPr id="63" name="Google Shape;63;p3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37"/>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37"/>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37"/>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8" name="Shape 68"/>
        <p:cNvGrpSpPr/>
        <p:nvPr/>
      </p:nvGrpSpPr>
      <p:grpSpPr>
        <a:xfrm>
          <a:off x="0" y="0"/>
          <a:ext cx="0" cy="0"/>
          <a:chOff x="0" y="0"/>
          <a:chExt cx="0" cy="0"/>
        </a:xfrm>
      </p:grpSpPr>
      <p:sp>
        <p:nvSpPr>
          <p:cNvPr id="69" name="Google Shape;69;p3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38"/>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38"/>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38"/>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38"/>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38"/>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7" name="Shape 9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8" name="Shape 98"/>
        <p:cNvGrpSpPr/>
        <p:nvPr/>
      </p:nvGrpSpPr>
      <p:grpSpPr>
        <a:xfrm>
          <a:off x="0" y="0"/>
          <a:ext cx="0" cy="0"/>
          <a:chOff x="0" y="0"/>
          <a:chExt cx="0" cy="0"/>
        </a:xfrm>
      </p:grpSpPr>
      <p:sp>
        <p:nvSpPr>
          <p:cNvPr id="99" name="Google Shape;99;p3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1" name="Shape 101"/>
        <p:cNvGrpSpPr/>
        <p:nvPr/>
      </p:nvGrpSpPr>
      <p:grpSpPr>
        <a:xfrm>
          <a:off x="0" y="0"/>
          <a:ext cx="0" cy="0"/>
          <a:chOff x="0" y="0"/>
          <a:chExt cx="0" cy="0"/>
        </a:xfrm>
      </p:grpSpPr>
      <p:sp>
        <p:nvSpPr>
          <p:cNvPr id="102" name="Google Shape;102;p4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0"/>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4" name="Shape 104"/>
        <p:cNvGrpSpPr/>
        <p:nvPr/>
      </p:nvGrpSpPr>
      <p:grpSpPr>
        <a:xfrm>
          <a:off x="0" y="0"/>
          <a:ext cx="0" cy="0"/>
          <a:chOff x="0" y="0"/>
          <a:chExt cx="0" cy="0"/>
        </a:xfrm>
      </p:grpSpPr>
      <p:sp>
        <p:nvSpPr>
          <p:cNvPr id="105" name="Google Shape;105;p4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1"/>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41"/>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4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0" name="Shape 110"/>
        <p:cNvGrpSpPr/>
        <p:nvPr/>
      </p:nvGrpSpPr>
      <p:grpSpPr>
        <a:xfrm>
          <a:off x="0" y="0"/>
          <a:ext cx="0" cy="0"/>
          <a:chOff x="0" y="0"/>
          <a:chExt cx="0" cy="0"/>
        </a:xfrm>
      </p:grpSpPr>
      <p:sp>
        <p:nvSpPr>
          <p:cNvPr id="111" name="Google Shape;111;p43"/>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2" name="Shape 112"/>
        <p:cNvGrpSpPr/>
        <p:nvPr/>
      </p:nvGrpSpPr>
      <p:grpSpPr>
        <a:xfrm>
          <a:off x="0" y="0"/>
          <a:ext cx="0" cy="0"/>
          <a:chOff x="0" y="0"/>
          <a:chExt cx="0" cy="0"/>
        </a:xfrm>
      </p:grpSpPr>
      <p:sp>
        <p:nvSpPr>
          <p:cNvPr id="113" name="Google Shape;113;p4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4"/>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44"/>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44"/>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7" name="Shape 117"/>
        <p:cNvGrpSpPr/>
        <p:nvPr/>
      </p:nvGrpSpPr>
      <p:grpSpPr>
        <a:xfrm>
          <a:off x="0" y="0"/>
          <a:ext cx="0" cy="0"/>
          <a:chOff x="0" y="0"/>
          <a:chExt cx="0" cy="0"/>
        </a:xfrm>
      </p:grpSpPr>
      <p:sp>
        <p:nvSpPr>
          <p:cNvPr id="118" name="Google Shape;118;p4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5"/>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4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45"/>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2" name="Shape 122"/>
        <p:cNvGrpSpPr/>
        <p:nvPr/>
      </p:nvGrpSpPr>
      <p:grpSpPr>
        <a:xfrm>
          <a:off x="0" y="0"/>
          <a:ext cx="0" cy="0"/>
          <a:chOff x="0" y="0"/>
          <a:chExt cx="0" cy="0"/>
        </a:xfrm>
      </p:grpSpPr>
      <p:sp>
        <p:nvSpPr>
          <p:cNvPr id="123" name="Google Shape;123;p4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6"/>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46"/>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46"/>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7" name="Shape 127"/>
        <p:cNvGrpSpPr/>
        <p:nvPr/>
      </p:nvGrpSpPr>
      <p:grpSpPr>
        <a:xfrm>
          <a:off x="0" y="0"/>
          <a:ext cx="0" cy="0"/>
          <a:chOff x="0" y="0"/>
          <a:chExt cx="0" cy="0"/>
        </a:xfrm>
      </p:grpSpPr>
      <p:sp>
        <p:nvSpPr>
          <p:cNvPr id="128" name="Google Shape;128;p4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47"/>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1" name="Shape 131"/>
        <p:cNvGrpSpPr/>
        <p:nvPr/>
      </p:nvGrpSpPr>
      <p:grpSpPr>
        <a:xfrm>
          <a:off x="0" y="0"/>
          <a:ext cx="0" cy="0"/>
          <a:chOff x="0" y="0"/>
          <a:chExt cx="0" cy="0"/>
        </a:xfrm>
      </p:grpSpPr>
      <p:sp>
        <p:nvSpPr>
          <p:cNvPr id="132" name="Google Shape;132;p4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8"/>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48"/>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48"/>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48"/>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7" name="Shape 137"/>
        <p:cNvGrpSpPr/>
        <p:nvPr/>
      </p:nvGrpSpPr>
      <p:grpSpPr>
        <a:xfrm>
          <a:off x="0" y="0"/>
          <a:ext cx="0" cy="0"/>
          <a:chOff x="0" y="0"/>
          <a:chExt cx="0" cy="0"/>
        </a:xfrm>
      </p:grpSpPr>
      <p:sp>
        <p:nvSpPr>
          <p:cNvPr id="138" name="Google Shape;138;p4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9"/>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49"/>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49"/>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49"/>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49"/>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49"/>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5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0"/>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5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1"/>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5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52"/>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52"/>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2" name="Shape 32"/>
        <p:cNvGrpSpPr/>
        <p:nvPr/>
      </p:nvGrpSpPr>
      <p:grpSpPr>
        <a:xfrm>
          <a:off x="0" y="0"/>
          <a:ext cx="0" cy="0"/>
          <a:chOff x="0" y="0"/>
          <a:chExt cx="0" cy="0"/>
        </a:xfrm>
      </p:grpSpPr>
      <p:sp>
        <p:nvSpPr>
          <p:cNvPr id="33" name="Google Shape;33;p2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54"/>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5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55"/>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55"/>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55"/>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5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56"/>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56"/>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56"/>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5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7"/>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57"/>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7"/>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5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58"/>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58"/>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5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9"/>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59"/>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59"/>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9"/>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6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60"/>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60"/>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60"/>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60"/>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60"/>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60"/>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4" name="Shape 2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5" name="Shape 225"/>
        <p:cNvGrpSpPr/>
        <p:nvPr/>
      </p:nvGrpSpPr>
      <p:grpSpPr>
        <a:xfrm>
          <a:off x="0" y="0"/>
          <a:ext cx="0" cy="0"/>
          <a:chOff x="0" y="0"/>
          <a:chExt cx="0" cy="0"/>
        </a:xfrm>
      </p:grpSpPr>
      <p:sp>
        <p:nvSpPr>
          <p:cNvPr id="226" name="Google Shape;226;p7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72"/>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8" name="Shape 228"/>
        <p:cNvGrpSpPr/>
        <p:nvPr/>
      </p:nvGrpSpPr>
      <p:grpSpPr>
        <a:xfrm>
          <a:off x="0" y="0"/>
          <a:ext cx="0" cy="0"/>
          <a:chOff x="0" y="0"/>
          <a:chExt cx="0" cy="0"/>
        </a:xfrm>
      </p:grpSpPr>
      <p:sp>
        <p:nvSpPr>
          <p:cNvPr id="229" name="Google Shape;229;p7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73"/>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5" name="Shape 35"/>
        <p:cNvGrpSpPr/>
        <p:nvPr/>
      </p:nvGrpSpPr>
      <p:grpSpPr>
        <a:xfrm>
          <a:off x="0" y="0"/>
          <a:ext cx="0" cy="0"/>
          <a:chOff x="0" y="0"/>
          <a:chExt cx="0" cy="0"/>
        </a:xfrm>
      </p:grpSpPr>
      <p:sp>
        <p:nvSpPr>
          <p:cNvPr id="36" name="Google Shape;36;p3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0"/>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1" name="Shape 231"/>
        <p:cNvGrpSpPr/>
        <p:nvPr/>
      </p:nvGrpSpPr>
      <p:grpSpPr>
        <a:xfrm>
          <a:off x="0" y="0"/>
          <a:ext cx="0" cy="0"/>
          <a:chOff x="0" y="0"/>
          <a:chExt cx="0" cy="0"/>
        </a:xfrm>
      </p:grpSpPr>
      <p:sp>
        <p:nvSpPr>
          <p:cNvPr id="232" name="Google Shape;232;p7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74"/>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 name="Google Shape;234;p74"/>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7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7" name="Shape 237"/>
        <p:cNvGrpSpPr/>
        <p:nvPr/>
      </p:nvGrpSpPr>
      <p:grpSpPr>
        <a:xfrm>
          <a:off x="0" y="0"/>
          <a:ext cx="0" cy="0"/>
          <a:chOff x="0" y="0"/>
          <a:chExt cx="0" cy="0"/>
        </a:xfrm>
      </p:grpSpPr>
      <p:sp>
        <p:nvSpPr>
          <p:cNvPr id="238" name="Google Shape;238;p76"/>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9" name="Shape 239"/>
        <p:cNvGrpSpPr/>
        <p:nvPr/>
      </p:nvGrpSpPr>
      <p:grpSpPr>
        <a:xfrm>
          <a:off x="0" y="0"/>
          <a:ext cx="0" cy="0"/>
          <a:chOff x="0" y="0"/>
          <a:chExt cx="0" cy="0"/>
        </a:xfrm>
      </p:grpSpPr>
      <p:sp>
        <p:nvSpPr>
          <p:cNvPr id="240" name="Google Shape;240;p7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77"/>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77"/>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3" name="Google Shape;243;p77"/>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4" name="Shape 244"/>
        <p:cNvGrpSpPr/>
        <p:nvPr/>
      </p:nvGrpSpPr>
      <p:grpSpPr>
        <a:xfrm>
          <a:off x="0" y="0"/>
          <a:ext cx="0" cy="0"/>
          <a:chOff x="0" y="0"/>
          <a:chExt cx="0" cy="0"/>
        </a:xfrm>
      </p:grpSpPr>
      <p:sp>
        <p:nvSpPr>
          <p:cNvPr id="245" name="Google Shape;245;p7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78"/>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78"/>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78"/>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9" name="Shape 249"/>
        <p:cNvGrpSpPr/>
        <p:nvPr/>
      </p:nvGrpSpPr>
      <p:grpSpPr>
        <a:xfrm>
          <a:off x="0" y="0"/>
          <a:ext cx="0" cy="0"/>
          <a:chOff x="0" y="0"/>
          <a:chExt cx="0" cy="0"/>
        </a:xfrm>
      </p:grpSpPr>
      <p:sp>
        <p:nvSpPr>
          <p:cNvPr id="250" name="Google Shape;250;p7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79"/>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79"/>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79"/>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4" name="Shape 254"/>
        <p:cNvGrpSpPr/>
        <p:nvPr/>
      </p:nvGrpSpPr>
      <p:grpSpPr>
        <a:xfrm>
          <a:off x="0" y="0"/>
          <a:ext cx="0" cy="0"/>
          <a:chOff x="0" y="0"/>
          <a:chExt cx="0" cy="0"/>
        </a:xfrm>
      </p:grpSpPr>
      <p:sp>
        <p:nvSpPr>
          <p:cNvPr id="255" name="Google Shape;255;p8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80"/>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80"/>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8" name="Shape 258"/>
        <p:cNvGrpSpPr/>
        <p:nvPr/>
      </p:nvGrpSpPr>
      <p:grpSpPr>
        <a:xfrm>
          <a:off x="0" y="0"/>
          <a:ext cx="0" cy="0"/>
          <a:chOff x="0" y="0"/>
          <a:chExt cx="0" cy="0"/>
        </a:xfrm>
      </p:grpSpPr>
      <p:sp>
        <p:nvSpPr>
          <p:cNvPr id="259" name="Google Shape;259;p8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81"/>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81"/>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81"/>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81"/>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4" name="Shape 264"/>
        <p:cNvGrpSpPr/>
        <p:nvPr/>
      </p:nvGrpSpPr>
      <p:grpSpPr>
        <a:xfrm>
          <a:off x="0" y="0"/>
          <a:ext cx="0" cy="0"/>
          <a:chOff x="0" y="0"/>
          <a:chExt cx="0" cy="0"/>
        </a:xfrm>
      </p:grpSpPr>
      <p:sp>
        <p:nvSpPr>
          <p:cNvPr id="265" name="Google Shape;265;p8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82"/>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82"/>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82"/>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82"/>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0" name="Google Shape;270;p82"/>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82"/>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4" name="Shape 2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3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5" name="Shape 285"/>
        <p:cNvGrpSpPr/>
        <p:nvPr/>
      </p:nvGrpSpPr>
      <p:grpSpPr>
        <a:xfrm>
          <a:off x="0" y="0"/>
          <a:ext cx="0" cy="0"/>
          <a:chOff x="0" y="0"/>
          <a:chExt cx="0" cy="0"/>
        </a:xfrm>
      </p:grpSpPr>
      <p:sp>
        <p:nvSpPr>
          <p:cNvPr id="286" name="Google Shape;286;p6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61"/>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88" name="Shape 288"/>
        <p:cNvGrpSpPr/>
        <p:nvPr/>
      </p:nvGrpSpPr>
      <p:grpSpPr>
        <a:xfrm>
          <a:off x="0" y="0"/>
          <a:ext cx="0" cy="0"/>
          <a:chOff x="0" y="0"/>
          <a:chExt cx="0" cy="0"/>
        </a:xfrm>
      </p:grpSpPr>
      <p:sp>
        <p:nvSpPr>
          <p:cNvPr id="289" name="Google Shape;289;p6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62"/>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1" name="Shape 291"/>
        <p:cNvGrpSpPr/>
        <p:nvPr/>
      </p:nvGrpSpPr>
      <p:grpSpPr>
        <a:xfrm>
          <a:off x="0" y="0"/>
          <a:ext cx="0" cy="0"/>
          <a:chOff x="0" y="0"/>
          <a:chExt cx="0" cy="0"/>
        </a:xfrm>
      </p:grpSpPr>
      <p:sp>
        <p:nvSpPr>
          <p:cNvPr id="292" name="Google Shape;292;p6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63"/>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4" name="Google Shape;294;p63"/>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5" name="Shape 295"/>
        <p:cNvGrpSpPr/>
        <p:nvPr/>
      </p:nvGrpSpPr>
      <p:grpSpPr>
        <a:xfrm>
          <a:off x="0" y="0"/>
          <a:ext cx="0" cy="0"/>
          <a:chOff x="0" y="0"/>
          <a:chExt cx="0" cy="0"/>
        </a:xfrm>
      </p:grpSpPr>
      <p:sp>
        <p:nvSpPr>
          <p:cNvPr id="296" name="Google Shape;296;p6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7" name="Shape 297"/>
        <p:cNvGrpSpPr/>
        <p:nvPr/>
      </p:nvGrpSpPr>
      <p:grpSpPr>
        <a:xfrm>
          <a:off x="0" y="0"/>
          <a:ext cx="0" cy="0"/>
          <a:chOff x="0" y="0"/>
          <a:chExt cx="0" cy="0"/>
        </a:xfrm>
      </p:grpSpPr>
      <p:sp>
        <p:nvSpPr>
          <p:cNvPr id="298" name="Google Shape;298;p65"/>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9" name="Shape 299"/>
        <p:cNvGrpSpPr/>
        <p:nvPr/>
      </p:nvGrpSpPr>
      <p:grpSpPr>
        <a:xfrm>
          <a:off x="0" y="0"/>
          <a:ext cx="0" cy="0"/>
          <a:chOff x="0" y="0"/>
          <a:chExt cx="0" cy="0"/>
        </a:xfrm>
      </p:grpSpPr>
      <p:sp>
        <p:nvSpPr>
          <p:cNvPr id="300" name="Google Shape;300;p6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66"/>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66"/>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3" name="Google Shape;303;p66"/>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4" name="Shape 304"/>
        <p:cNvGrpSpPr/>
        <p:nvPr/>
      </p:nvGrpSpPr>
      <p:grpSpPr>
        <a:xfrm>
          <a:off x="0" y="0"/>
          <a:ext cx="0" cy="0"/>
          <a:chOff x="0" y="0"/>
          <a:chExt cx="0" cy="0"/>
        </a:xfrm>
      </p:grpSpPr>
      <p:sp>
        <p:nvSpPr>
          <p:cNvPr id="305" name="Google Shape;305;p6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67"/>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67"/>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8" name="Google Shape;308;p67"/>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09" name="Shape 309"/>
        <p:cNvGrpSpPr/>
        <p:nvPr/>
      </p:nvGrpSpPr>
      <p:grpSpPr>
        <a:xfrm>
          <a:off x="0" y="0"/>
          <a:ext cx="0" cy="0"/>
          <a:chOff x="0" y="0"/>
          <a:chExt cx="0" cy="0"/>
        </a:xfrm>
      </p:grpSpPr>
      <p:sp>
        <p:nvSpPr>
          <p:cNvPr id="310" name="Google Shape;310;p6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68"/>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2" name="Google Shape;312;p68"/>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68"/>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14" name="Shape 314"/>
        <p:cNvGrpSpPr/>
        <p:nvPr/>
      </p:nvGrpSpPr>
      <p:grpSpPr>
        <a:xfrm>
          <a:off x="0" y="0"/>
          <a:ext cx="0" cy="0"/>
          <a:chOff x="0" y="0"/>
          <a:chExt cx="0" cy="0"/>
        </a:xfrm>
      </p:grpSpPr>
      <p:sp>
        <p:nvSpPr>
          <p:cNvPr id="315" name="Google Shape;315;p6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69"/>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7" name="Google Shape;317;p69"/>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18" name="Shape 318"/>
        <p:cNvGrpSpPr/>
        <p:nvPr/>
      </p:nvGrpSpPr>
      <p:grpSpPr>
        <a:xfrm>
          <a:off x="0" y="0"/>
          <a:ext cx="0" cy="0"/>
          <a:chOff x="0" y="0"/>
          <a:chExt cx="0" cy="0"/>
        </a:xfrm>
      </p:grpSpPr>
      <p:sp>
        <p:nvSpPr>
          <p:cNvPr id="319" name="Google Shape;319;p7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70"/>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1" name="Google Shape;321;p70"/>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2" name="Google Shape;322;p70"/>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3" name="Google Shape;323;p70"/>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32"/>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24" name="Shape 324"/>
        <p:cNvGrpSpPr/>
        <p:nvPr/>
      </p:nvGrpSpPr>
      <p:grpSpPr>
        <a:xfrm>
          <a:off x="0" y="0"/>
          <a:ext cx="0" cy="0"/>
          <a:chOff x="0" y="0"/>
          <a:chExt cx="0" cy="0"/>
        </a:xfrm>
      </p:grpSpPr>
      <p:sp>
        <p:nvSpPr>
          <p:cNvPr id="325" name="Google Shape;325;p7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71"/>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7" name="Google Shape;327;p71"/>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8" name="Google Shape;328;p71"/>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9" name="Google Shape;329;p71"/>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0" name="Google Shape;330;p71"/>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1" name="Google Shape;331;p71"/>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45" name="Shape 345"/>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46" name="Shape 346"/>
        <p:cNvGrpSpPr/>
        <p:nvPr/>
      </p:nvGrpSpPr>
      <p:grpSpPr>
        <a:xfrm>
          <a:off x="0" y="0"/>
          <a:ext cx="0" cy="0"/>
          <a:chOff x="0" y="0"/>
          <a:chExt cx="0" cy="0"/>
        </a:xfrm>
      </p:grpSpPr>
      <p:sp>
        <p:nvSpPr>
          <p:cNvPr id="347" name="Google Shape;347;p8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83"/>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9" name="Shape 349"/>
        <p:cNvGrpSpPr/>
        <p:nvPr/>
      </p:nvGrpSpPr>
      <p:grpSpPr>
        <a:xfrm>
          <a:off x="0" y="0"/>
          <a:ext cx="0" cy="0"/>
          <a:chOff x="0" y="0"/>
          <a:chExt cx="0" cy="0"/>
        </a:xfrm>
      </p:grpSpPr>
      <p:sp>
        <p:nvSpPr>
          <p:cNvPr id="350" name="Google Shape;350;p8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84"/>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52" name="Shape 352"/>
        <p:cNvGrpSpPr/>
        <p:nvPr/>
      </p:nvGrpSpPr>
      <p:grpSpPr>
        <a:xfrm>
          <a:off x="0" y="0"/>
          <a:ext cx="0" cy="0"/>
          <a:chOff x="0" y="0"/>
          <a:chExt cx="0" cy="0"/>
        </a:xfrm>
      </p:grpSpPr>
      <p:sp>
        <p:nvSpPr>
          <p:cNvPr id="353" name="Google Shape;353;p8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85"/>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5" name="Google Shape;355;p85"/>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6" name="Shape 356"/>
        <p:cNvGrpSpPr/>
        <p:nvPr/>
      </p:nvGrpSpPr>
      <p:grpSpPr>
        <a:xfrm>
          <a:off x="0" y="0"/>
          <a:ext cx="0" cy="0"/>
          <a:chOff x="0" y="0"/>
          <a:chExt cx="0" cy="0"/>
        </a:xfrm>
      </p:grpSpPr>
      <p:sp>
        <p:nvSpPr>
          <p:cNvPr id="357" name="Google Shape;357;p8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58" name="Shape 358"/>
        <p:cNvGrpSpPr/>
        <p:nvPr/>
      </p:nvGrpSpPr>
      <p:grpSpPr>
        <a:xfrm>
          <a:off x="0" y="0"/>
          <a:ext cx="0" cy="0"/>
          <a:chOff x="0" y="0"/>
          <a:chExt cx="0" cy="0"/>
        </a:xfrm>
      </p:grpSpPr>
      <p:sp>
        <p:nvSpPr>
          <p:cNvPr id="359" name="Google Shape;359;p87"/>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60" name="Shape 360"/>
        <p:cNvGrpSpPr/>
        <p:nvPr/>
      </p:nvGrpSpPr>
      <p:grpSpPr>
        <a:xfrm>
          <a:off x="0" y="0"/>
          <a:ext cx="0" cy="0"/>
          <a:chOff x="0" y="0"/>
          <a:chExt cx="0" cy="0"/>
        </a:xfrm>
      </p:grpSpPr>
      <p:sp>
        <p:nvSpPr>
          <p:cNvPr id="361" name="Google Shape;361;p8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88"/>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3" name="Google Shape;363;p88"/>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4" name="Google Shape;364;p88"/>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5" name="Shape 365"/>
        <p:cNvGrpSpPr/>
        <p:nvPr/>
      </p:nvGrpSpPr>
      <p:grpSpPr>
        <a:xfrm>
          <a:off x="0" y="0"/>
          <a:ext cx="0" cy="0"/>
          <a:chOff x="0" y="0"/>
          <a:chExt cx="0" cy="0"/>
        </a:xfrm>
      </p:grpSpPr>
      <p:sp>
        <p:nvSpPr>
          <p:cNvPr id="366" name="Google Shape;366;p8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89"/>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8" name="Google Shape;368;p89"/>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9" name="Google Shape;369;p89"/>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0" name="Shape 370"/>
        <p:cNvGrpSpPr/>
        <p:nvPr/>
      </p:nvGrpSpPr>
      <p:grpSpPr>
        <a:xfrm>
          <a:off x="0" y="0"/>
          <a:ext cx="0" cy="0"/>
          <a:chOff x="0" y="0"/>
          <a:chExt cx="0" cy="0"/>
        </a:xfrm>
      </p:grpSpPr>
      <p:sp>
        <p:nvSpPr>
          <p:cNvPr id="371" name="Google Shape;371;p9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90"/>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3" name="Google Shape;373;p90"/>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4" name="Google Shape;374;p90"/>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3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3"/>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3"/>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75" name="Shape 375"/>
        <p:cNvGrpSpPr/>
        <p:nvPr/>
      </p:nvGrpSpPr>
      <p:grpSpPr>
        <a:xfrm>
          <a:off x="0" y="0"/>
          <a:ext cx="0" cy="0"/>
          <a:chOff x="0" y="0"/>
          <a:chExt cx="0" cy="0"/>
        </a:xfrm>
      </p:grpSpPr>
      <p:sp>
        <p:nvSpPr>
          <p:cNvPr id="376" name="Google Shape;376;p9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91"/>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8" name="Google Shape;378;p91"/>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79" name="Shape 379"/>
        <p:cNvGrpSpPr/>
        <p:nvPr/>
      </p:nvGrpSpPr>
      <p:grpSpPr>
        <a:xfrm>
          <a:off x="0" y="0"/>
          <a:ext cx="0" cy="0"/>
          <a:chOff x="0" y="0"/>
          <a:chExt cx="0" cy="0"/>
        </a:xfrm>
      </p:grpSpPr>
      <p:sp>
        <p:nvSpPr>
          <p:cNvPr id="380" name="Google Shape;380;p9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92"/>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2" name="Google Shape;382;p9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3" name="Google Shape;383;p92"/>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4" name="Google Shape;384;p92"/>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85" name="Shape 385"/>
        <p:cNvGrpSpPr/>
        <p:nvPr/>
      </p:nvGrpSpPr>
      <p:grpSpPr>
        <a:xfrm>
          <a:off x="0" y="0"/>
          <a:ext cx="0" cy="0"/>
          <a:chOff x="0" y="0"/>
          <a:chExt cx="0" cy="0"/>
        </a:xfrm>
      </p:grpSpPr>
      <p:sp>
        <p:nvSpPr>
          <p:cNvPr id="386" name="Google Shape;386;p9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93"/>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8" name="Google Shape;388;p93"/>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9" name="Google Shape;389;p93"/>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0" name="Google Shape;390;p93"/>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1" name="Google Shape;391;p93"/>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2" name="Google Shape;392;p93"/>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40" name="Shape 440"/>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41" name="Shape 441"/>
        <p:cNvGrpSpPr/>
        <p:nvPr/>
      </p:nvGrpSpPr>
      <p:grpSpPr>
        <a:xfrm>
          <a:off x="0" y="0"/>
          <a:ext cx="0" cy="0"/>
          <a:chOff x="0" y="0"/>
          <a:chExt cx="0" cy="0"/>
        </a:xfrm>
      </p:grpSpPr>
      <p:sp>
        <p:nvSpPr>
          <p:cNvPr id="442" name="Google Shape;442;p9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3" name="Google Shape;443;p94"/>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44" name="Shape 444"/>
        <p:cNvGrpSpPr/>
        <p:nvPr/>
      </p:nvGrpSpPr>
      <p:grpSpPr>
        <a:xfrm>
          <a:off x="0" y="0"/>
          <a:ext cx="0" cy="0"/>
          <a:chOff x="0" y="0"/>
          <a:chExt cx="0" cy="0"/>
        </a:xfrm>
      </p:grpSpPr>
      <p:sp>
        <p:nvSpPr>
          <p:cNvPr id="445" name="Google Shape;445;p9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6" name="Google Shape;446;p95"/>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47" name="Shape 447"/>
        <p:cNvGrpSpPr/>
        <p:nvPr/>
      </p:nvGrpSpPr>
      <p:grpSpPr>
        <a:xfrm>
          <a:off x="0" y="0"/>
          <a:ext cx="0" cy="0"/>
          <a:chOff x="0" y="0"/>
          <a:chExt cx="0" cy="0"/>
        </a:xfrm>
      </p:grpSpPr>
      <p:sp>
        <p:nvSpPr>
          <p:cNvPr id="448" name="Google Shape;448;p9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9" name="Google Shape;449;p96"/>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0" name="Google Shape;450;p96"/>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1" name="Shape 451"/>
        <p:cNvGrpSpPr/>
        <p:nvPr/>
      </p:nvGrpSpPr>
      <p:grpSpPr>
        <a:xfrm>
          <a:off x="0" y="0"/>
          <a:ext cx="0" cy="0"/>
          <a:chOff x="0" y="0"/>
          <a:chExt cx="0" cy="0"/>
        </a:xfrm>
      </p:grpSpPr>
      <p:sp>
        <p:nvSpPr>
          <p:cNvPr id="452" name="Google Shape;452;p9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3" name="Shape 453"/>
        <p:cNvGrpSpPr/>
        <p:nvPr/>
      </p:nvGrpSpPr>
      <p:grpSpPr>
        <a:xfrm>
          <a:off x="0" y="0"/>
          <a:ext cx="0" cy="0"/>
          <a:chOff x="0" y="0"/>
          <a:chExt cx="0" cy="0"/>
        </a:xfrm>
      </p:grpSpPr>
      <p:sp>
        <p:nvSpPr>
          <p:cNvPr id="454" name="Google Shape;454;p98"/>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55" name="Shape 455"/>
        <p:cNvGrpSpPr/>
        <p:nvPr/>
      </p:nvGrpSpPr>
      <p:grpSpPr>
        <a:xfrm>
          <a:off x="0" y="0"/>
          <a:ext cx="0" cy="0"/>
          <a:chOff x="0" y="0"/>
          <a:chExt cx="0" cy="0"/>
        </a:xfrm>
      </p:grpSpPr>
      <p:sp>
        <p:nvSpPr>
          <p:cNvPr id="456" name="Google Shape;456;p99"/>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7" name="Google Shape;457;p99"/>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8" name="Google Shape;458;p99"/>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9" name="Google Shape;459;p99"/>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8" name="Shape 48"/>
        <p:cNvGrpSpPr/>
        <p:nvPr/>
      </p:nvGrpSpPr>
      <p:grpSpPr>
        <a:xfrm>
          <a:off x="0" y="0"/>
          <a:ext cx="0" cy="0"/>
          <a:chOff x="0" y="0"/>
          <a:chExt cx="0" cy="0"/>
        </a:xfrm>
      </p:grpSpPr>
      <p:sp>
        <p:nvSpPr>
          <p:cNvPr id="49" name="Google Shape;49;p3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4"/>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4"/>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60" name="Shape 460"/>
        <p:cNvGrpSpPr/>
        <p:nvPr/>
      </p:nvGrpSpPr>
      <p:grpSpPr>
        <a:xfrm>
          <a:off x="0" y="0"/>
          <a:ext cx="0" cy="0"/>
          <a:chOff x="0" y="0"/>
          <a:chExt cx="0" cy="0"/>
        </a:xfrm>
      </p:grpSpPr>
      <p:sp>
        <p:nvSpPr>
          <p:cNvPr id="461" name="Google Shape;461;p10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100"/>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3" name="Google Shape;463;p100"/>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4" name="Google Shape;464;p100"/>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65" name="Shape 465"/>
        <p:cNvGrpSpPr/>
        <p:nvPr/>
      </p:nvGrpSpPr>
      <p:grpSpPr>
        <a:xfrm>
          <a:off x="0" y="0"/>
          <a:ext cx="0" cy="0"/>
          <a:chOff x="0" y="0"/>
          <a:chExt cx="0" cy="0"/>
        </a:xfrm>
      </p:grpSpPr>
      <p:sp>
        <p:nvSpPr>
          <p:cNvPr id="466" name="Google Shape;466;p10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7" name="Google Shape;467;p101"/>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8" name="Google Shape;468;p101"/>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9" name="Google Shape;469;p101"/>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0" name="Shape 470"/>
        <p:cNvGrpSpPr/>
        <p:nvPr/>
      </p:nvGrpSpPr>
      <p:grpSpPr>
        <a:xfrm>
          <a:off x="0" y="0"/>
          <a:ext cx="0" cy="0"/>
          <a:chOff x="0" y="0"/>
          <a:chExt cx="0" cy="0"/>
        </a:xfrm>
      </p:grpSpPr>
      <p:sp>
        <p:nvSpPr>
          <p:cNvPr id="471" name="Google Shape;471;p10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102"/>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3" name="Google Shape;473;p102"/>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4" name="Shape 474"/>
        <p:cNvGrpSpPr/>
        <p:nvPr/>
      </p:nvGrpSpPr>
      <p:grpSpPr>
        <a:xfrm>
          <a:off x="0" y="0"/>
          <a:ext cx="0" cy="0"/>
          <a:chOff x="0" y="0"/>
          <a:chExt cx="0" cy="0"/>
        </a:xfrm>
      </p:grpSpPr>
      <p:sp>
        <p:nvSpPr>
          <p:cNvPr id="475" name="Google Shape;475;p10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6" name="Google Shape;476;p103"/>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7" name="Google Shape;477;p103"/>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8" name="Google Shape;478;p103"/>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9" name="Google Shape;479;p103"/>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0" name="Shape 480"/>
        <p:cNvGrpSpPr/>
        <p:nvPr/>
      </p:nvGrpSpPr>
      <p:grpSpPr>
        <a:xfrm>
          <a:off x="0" y="0"/>
          <a:ext cx="0" cy="0"/>
          <a:chOff x="0" y="0"/>
          <a:chExt cx="0" cy="0"/>
        </a:xfrm>
      </p:grpSpPr>
      <p:sp>
        <p:nvSpPr>
          <p:cNvPr id="481" name="Google Shape;481;p10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 name="Google Shape;482;p104"/>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3" name="Google Shape;483;p104"/>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4" name="Google Shape;484;p104"/>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5" name="Google Shape;485;p104"/>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6" name="Google Shape;486;p104"/>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7" name="Google Shape;487;p104"/>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20" name="Shape 520"/>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21" name="Shape 521"/>
        <p:cNvGrpSpPr/>
        <p:nvPr/>
      </p:nvGrpSpPr>
      <p:grpSpPr>
        <a:xfrm>
          <a:off x="0" y="0"/>
          <a:ext cx="0" cy="0"/>
          <a:chOff x="0" y="0"/>
          <a:chExt cx="0" cy="0"/>
        </a:xfrm>
      </p:grpSpPr>
      <p:sp>
        <p:nvSpPr>
          <p:cNvPr id="522" name="Google Shape;522;p10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105"/>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24" name="Shape 524"/>
        <p:cNvGrpSpPr/>
        <p:nvPr/>
      </p:nvGrpSpPr>
      <p:grpSpPr>
        <a:xfrm>
          <a:off x="0" y="0"/>
          <a:ext cx="0" cy="0"/>
          <a:chOff x="0" y="0"/>
          <a:chExt cx="0" cy="0"/>
        </a:xfrm>
      </p:grpSpPr>
      <p:sp>
        <p:nvSpPr>
          <p:cNvPr id="525" name="Google Shape;525;p10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6" name="Google Shape;526;p106"/>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27" name="Shape 527"/>
        <p:cNvGrpSpPr/>
        <p:nvPr/>
      </p:nvGrpSpPr>
      <p:grpSpPr>
        <a:xfrm>
          <a:off x="0" y="0"/>
          <a:ext cx="0" cy="0"/>
          <a:chOff x="0" y="0"/>
          <a:chExt cx="0" cy="0"/>
        </a:xfrm>
      </p:grpSpPr>
      <p:sp>
        <p:nvSpPr>
          <p:cNvPr id="528" name="Google Shape;528;p10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9" name="Google Shape;529;p107"/>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0" name="Google Shape;530;p107"/>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1" name="Shape 531"/>
        <p:cNvGrpSpPr/>
        <p:nvPr/>
      </p:nvGrpSpPr>
      <p:grpSpPr>
        <a:xfrm>
          <a:off x="0" y="0"/>
          <a:ext cx="0" cy="0"/>
          <a:chOff x="0" y="0"/>
          <a:chExt cx="0" cy="0"/>
        </a:xfrm>
      </p:grpSpPr>
      <p:sp>
        <p:nvSpPr>
          <p:cNvPr id="532" name="Google Shape;532;p108"/>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3" name="Shape 53"/>
        <p:cNvGrpSpPr/>
        <p:nvPr/>
      </p:nvGrpSpPr>
      <p:grpSpPr>
        <a:xfrm>
          <a:off x="0" y="0"/>
          <a:ext cx="0" cy="0"/>
          <a:chOff x="0" y="0"/>
          <a:chExt cx="0" cy="0"/>
        </a:xfrm>
      </p:grpSpPr>
      <p:sp>
        <p:nvSpPr>
          <p:cNvPr id="54" name="Google Shape;54;p3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5"/>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35"/>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33" name="Shape 533"/>
        <p:cNvGrpSpPr/>
        <p:nvPr/>
      </p:nvGrpSpPr>
      <p:grpSpPr>
        <a:xfrm>
          <a:off x="0" y="0"/>
          <a:ext cx="0" cy="0"/>
          <a:chOff x="0" y="0"/>
          <a:chExt cx="0" cy="0"/>
        </a:xfrm>
      </p:grpSpPr>
      <p:sp>
        <p:nvSpPr>
          <p:cNvPr id="534" name="Google Shape;534;p109"/>
          <p:cNvSpPr txBox="1"/>
          <p:nvPr>
            <p:ph idx="1" type="subTitle"/>
          </p:nvPr>
        </p:nvSpPr>
        <p:spPr>
          <a:xfrm>
            <a:off x="468000" y="46800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35" name="Shape 535"/>
        <p:cNvGrpSpPr/>
        <p:nvPr/>
      </p:nvGrpSpPr>
      <p:grpSpPr>
        <a:xfrm>
          <a:off x="0" y="0"/>
          <a:ext cx="0" cy="0"/>
          <a:chOff x="0" y="0"/>
          <a:chExt cx="0" cy="0"/>
        </a:xfrm>
      </p:grpSpPr>
      <p:sp>
        <p:nvSpPr>
          <p:cNvPr id="536" name="Google Shape;536;p11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7" name="Google Shape;537;p110"/>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8" name="Google Shape;538;p110"/>
          <p:cNvSpPr txBox="1"/>
          <p:nvPr>
            <p:ph idx="2" type="body"/>
          </p:nvPr>
        </p:nvSpPr>
        <p:spPr>
          <a:xfrm>
            <a:off x="511668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9" name="Google Shape;539;p110"/>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0" name="Shape 540"/>
        <p:cNvGrpSpPr/>
        <p:nvPr/>
      </p:nvGrpSpPr>
      <p:grpSpPr>
        <a:xfrm>
          <a:off x="0" y="0"/>
          <a:ext cx="0" cy="0"/>
          <a:chOff x="0" y="0"/>
          <a:chExt cx="0" cy="0"/>
        </a:xfrm>
      </p:grpSpPr>
      <p:sp>
        <p:nvSpPr>
          <p:cNvPr id="541" name="Google Shape;541;p111"/>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2" name="Google Shape;542;p111"/>
          <p:cNvSpPr txBox="1"/>
          <p:nvPr>
            <p:ph idx="1" type="body"/>
          </p:nvPr>
        </p:nvSpPr>
        <p:spPr>
          <a:xfrm>
            <a:off x="468000" y="18000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3" name="Google Shape;543;p111"/>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4" name="Google Shape;544;p111"/>
          <p:cNvSpPr txBox="1"/>
          <p:nvPr>
            <p:ph idx="3"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45" name="Shape 545"/>
        <p:cNvGrpSpPr/>
        <p:nvPr/>
      </p:nvGrpSpPr>
      <p:grpSpPr>
        <a:xfrm>
          <a:off x="0" y="0"/>
          <a:ext cx="0" cy="0"/>
          <a:chOff x="0" y="0"/>
          <a:chExt cx="0" cy="0"/>
        </a:xfrm>
      </p:grpSpPr>
      <p:sp>
        <p:nvSpPr>
          <p:cNvPr id="546" name="Google Shape;546;p11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7" name="Google Shape;547;p112"/>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8" name="Google Shape;548;p112"/>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9" name="Google Shape;549;p112"/>
          <p:cNvSpPr txBox="1"/>
          <p:nvPr>
            <p:ph idx="3"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50" name="Shape 550"/>
        <p:cNvGrpSpPr/>
        <p:nvPr/>
      </p:nvGrpSpPr>
      <p:grpSpPr>
        <a:xfrm>
          <a:off x="0" y="0"/>
          <a:ext cx="0" cy="0"/>
          <a:chOff x="0" y="0"/>
          <a:chExt cx="0" cy="0"/>
        </a:xfrm>
      </p:grpSpPr>
      <p:sp>
        <p:nvSpPr>
          <p:cNvPr id="551" name="Google Shape;551;p113"/>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2" name="Google Shape;552;p113"/>
          <p:cNvSpPr txBox="1"/>
          <p:nvPr>
            <p:ph idx="1" type="body"/>
          </p:nvPr>
        </p:nvSpPr>
        <p:spPr>
          <a:xfrm>
            <a:off x="468000" y="18000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3" name="Google Shape;553;p113"/>
          <p:cNvSpPr txBox="1"/>
          <p:nvPr>
            <p:ph idx="2" type="body"/>
          </p:nvPr>
        </p:nvSpPr>
        <p:spPr>
          <a:xfrm>
            <a:off x="468000" y="35175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54" name="Shape 554"/>
        <p:cNvGrpSpPr/>
        <p:nvPr/>
      </p:nvGrpSpPr>
      <p:grpSpPr>
        <a:xfrm>
          <a:off x="0" y="0"/>
          <a:ext cx="0" cy="0"/>
          <a:chOff x="0" y="0"/>
          <a:chExt cx="0" cy="0"/>
        </a:xfrm>
      </p:grpSpPr>
      <p:sp>
        <p:nvSpPr>
          <p:cNvPr id="555" name="Google Shape;555;p11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6" name="Google Shape;556;p114"/>
          <p:cNvSpPr txBox="1"/>
          <p:nvPr>
            <p:ph idx="1" type="body"/>
          </p:nvPr>
        </p:nvSpPr>
        <p:spPr>
          <a:xfrm>
            <a:off x="46800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7" name="Google Shape;557;p114"/>
          <p:cNvSpPr txBox="1"/>
          <p:nvPr>
            <p:ph idx="2" type="body"/>
          </p:nvPr>
        </p:nvSpPr>
        <p:spPr>
          <a:xfrm>
            <a:off x="5116680" y="18000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8" name="Google Shape;558;p114"/>
          <p:cNvSpPr txBox="1"/>
          <p:nvPr>
            <p:ph idx="3" type="body"/>
          </p:nvPr>
        </p:nvSpPr>
        <p:spPr>
          <a:xfrm>
            <a:off x="46800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9" name="Google Shape;559;p114"/>
          <p:cNvSpPr txBox="1"/>
          <p:nvPr>
            <p:ph idx="4" type="body"/>
          </p:nvPr>
        </p:nvSpPr>
        <p:spPr>
          <a:xfrm>
            <a:off x="5116680" y="35175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0" name="Shape 560"/>
        <p:cNvGrpSpPr/>
        <p:nvPr/>
      </p:nvGrpSpPr>
      <p:grpSpPr>
        <a:xfrm>
          <a:off x="0" y="0"/>
          <a:ext cx="0" cy="0"/>
          <a:chOff x="0" y="0"/>
          <a:chExt cx="0" cy="0"/>
        </a:xfrm>
      </p:grpSpPr>
      <p:sp>
        <p:nvSpPr>
          <p:cNvPr id="561" name="Google Shape;561;p115"/>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2" name="Google Shape;562;p115"/>
          <p:cNvSpPr txBox="1"/>
          <p:nvPr>
            <p:ph idx="1" type="body"/>
          </p:nvPr>
        </p:nvSpPr>
        <p:spPr>
          <a:xfrm>
            <a:off x="4680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3" name="Google Shape;563;p115"/>
          <p:cNvSpPr txBox="1"/>
          <p:nvPr>
            <p:ph idx="2" type="body"/>
          </p:nvPr>
        </p:nvSpPr>
        <p:spPr>
          <a:xfrm>
            <a:off x="353520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4" name="Google Shape;564;p115"/>
          <p:cNvSpPr txBox="1"/>
          <p:nvPr>
            <p:ph idx="3" type="body"/>
          </p:nvPr>
        </p:nvSpPr>
        <p:spPr>
          <a:xfrm>
            <a:off x="6602040" y="18000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5" name="Google Shape;565;p115"/>
          <p:cNvSpPr txBox="1"/>
          <p:nvPr>
            <p:ph idx="4" type="body"/>
          </p:nvPr>
        </p:nvSpPr>
        <p:spPr>
          <a:xfrm>
            <a:off x="4680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6" name="Google Shape;566;p115"/>
          <p:cNvSpPr txBox="1"/>
          <p:nvPr>
            <p:ph idx="5" type="body"/>
          </p:nvPr>
        </p:nvSpPr>
        <p:spPr>
          <a:xfrm>
            <a:off x="353520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7" name="Google Shape;567;p115"/>
          <p:cNvSpPr txBox="1"/>
          <p:nvPr>
            <p:ph idx="6" type="body"/>
          </p:nvPr>
        </p:nvSpPr>
        <p:spPr>
          <a:xfrm>
            <a:off x="6602040" y="35175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78" name="Shape 578"/>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9" name="Shape 579"/>
        <p:cNvGrpSpPr/>
        <p:nvPr/>
      </p:nvGrpSpPr>
      <p:grpSpPr>
        <a:xfrm>
          <a:off x="0" y="0"/>
          <a:ext cx="0" cy="0"/>
          <a:chOff x="0" y="0"/>
          <a:chExt cx="0" cy="0"/>
        </a:xfrm>
      </p:grpSpPr>
      <p:sp>
        <p:nvSpPr>
          <p:cNvPr id="580" name="Google Shape;580;p11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1" name="Google Shape;581;p116"/>
          <p:cNvSpPr txBox="1"/>
          <p:nvPr>
            <p:ph idx="1" type="subTitle"/>
          </p:nvPr>
        </p:nvSpPr>
        <p:spPr>
          <a:xfrm>
            <a:off x="468000" y="18000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82" name="Shape 582"/>
        <p:cNvGrpSpPr/>
        <p:nvPr/>
      </p:nvGrpSpPr>
      <p:grpSpPr>
        <a:xfrm>
          <a:off x="0" y="0"/>
          <a:ext cx="0" cy="0"/>
          <a:chOff x="0" y="0"/>
          <a:chExt cx="0" cy="0"/>
        </a:xfrm>
      </p:grpSpPr>
      <p:sp>
        <p:nvSpPr>
          <p:cNvPr id="583" name="Google Shape;583;p117"/>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4" name="Google Shape;584;p117"/>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6.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image" Target="../media/image10.jpg"/><Relationship Id="rId4" Type="http://schemas.openxmlformats.org/officeDocument/2006/relationships/image" Target="../media/image2.jpg"/><Relationship Id="rId9" Type="http://schemas.openxmlformats.org/officeDocument/2006/relationships/image" Target="../media/image7.jpg"/><Relationship Id="rId26" Type="http://schemas.openxmlformats.org/officeDocument/2006/relationships/slideLayout" Target="../slideLayouts/slideLayout23.xml"/><Relationship Id="rId25" Type="http://schemas.openxmlformats.org/officeDocument/2006/relationships/slideLayout" Target="../slideLayouts/slideLayout22.xml"/><Relationship Id="rId28" Type="http://schemas.openxmlformats.org/officeDocument/2006/relationships/theme" Target="../theme/theme1.xml"/><Relationship Id="rId27" Type="http://schemas.openxmlformats.org/officeDocument/2006/relationships/slideLayout" Target="../slideLayouts/slideLayout24.xml"/><Relationship Id="rId5" Type="http://schemas.openxmlformats.org/officeDocument/2006/relationships/image" Target="../media/image4.jpg"/><Relationship Id="rId6" Type="http://schemas.openxmlformats.org/officeDocument/2006/relationships/image" Target="../media/image9.jpg"/><Relationship Id="rId7" Type="http://schemas.openxmlformats.org/officeDocument/2006/relationships/image" Target="../media/image6.jpg"/><Relationship Id="rId8" Type="http://schemas.openxmlformats.org/officeDocument/2006/relationships/image" Target="../media/image8.jpg"/><Relationship Id="rId11" Type="http://schemas.openxmlformats.org/officeDocument/2006/relationships/image" Target="../media/image13.jpg"/><Relationship Id="rId10" Type="http://schemas.openxmlformats.org/officeDocument/2006/relationships/image" Target="../media/image12.jpg"/><Relationship Id="rId13" Type="http://schemas.openxmlformats.org/officeDocument/2006/relationships/image" Target="../media/image1.png"/><Relationship Id="rId12" Type="http://schemas.openxmlformats.org/officeDocument/2006/relationships/image" Target="../media/image11.jpg"/><Relationship Id="rId15" Type="http://schemas.openxmlformats.org/officeDocument/2006/relationships/hyperlink" Target="https://icons8.com/" TargetMode="External"/><Relationship Id="rId14" Type="http://schemas.openxmlformats.org/officeDocument/2006/relationships/hyperlink" Target="https://icons8.com/illustrations/author/5ec7b0e101d0360016f3d1b3" TargetMode="Externa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15.jpg"/><Relationship Id="rId3" Type="http://schemas.openxmlformats.org/officeDocument/2006/relationships/image" Target="../media/image16.jpg"/><Relationship Id="rId4" Type="http://schemas.openxmlformats.org/officeDocument/2006/relationships/image" Target="../media/image18.jpg"/><Relationship Id="rId9" Type="http://schemas.openxmlformats.org/officeDocument/2006/relationships/slideLayout" Target="../slideLayouts/slideLayout27.xml"/><Relationship Id="rId5" Type="http://schemas.openxmlformats.org/officeDocument/2006/relationships/image" Target="../media/image19.jpg"/><Relationship Id="rId6" Type="http://schemas.openxmlformats.org/officeDocument/2006/relationships/image" Target="../media/image14.jpg"/><Relationship Id="rId7" Type="http://schemas.openxmlformats.org/officeDocument/2006/relationships/slideLayout" Target="../slideLayouts/slideLayout25.xml"/><Relationship Id="rId8" Type="http://schemas.openxmlformats.org/officeDocument/2006/relationships/slideLayout" Target="../slideLayouts/slideLayout26.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9" Type="http://schemas.openxmlformats.org/officeDocument/2006/relationships/theme" Target="../theme/theme7.xml"/><Relationship Id="rId1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8.xml"/><Relationship Id="rId1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4.xml"/><Relationship Id="rId12"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9.xml"/><Relationship Id="rId12"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5.jpg"/><Relationship Id="rId2" Type="http://schemas.openxmlformats.org/officeDocument/2006/relationships/image" Target="../media/image23.jpg"/><Relationship Id="rId3" Type="http://schemas.openxmlformats.org/officeDocument/2006/relationships/image" Target="../media/image21.jpg"/><Relationship Id="rId4" Type="http://schemas.openxmlformats.org/officeDocument/2006/relationships/image" Target="../media/image22.jpg"/><Relationship Id="rId9" Type="http://schemas.openxmlformats.org/officeDocument/2006/relationships/slideLayout" Target="../slideLayouts/slideLayout75.xml"/><Relationship Id="rId5" Type="http://schemas.openxmlformats.org/officeDocument/2006/relationships/image" Target="../media/image24.jpg"/><Relationship Id="rId6" Type="http://schemas.openxmlformats.org/officeDocument/2006/relationships/image" Target="../media/image20.jpg"/><Relationship Id="rId7" Type="http://schemas.openxmlformats.org/officeDocument/2006/relationships/slideLayout" Target="../slideLayouts/slideLayout73.xml"/><Relationship Id="rId8" Type="http://schemas.openxmlformats.org/officeDocument/2006/relationships/slideLayout" Target="../slideLayouts/slideLayout74.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3" Type="http://schemas.openxmlformats.org/officeDocument/2006/relationships/slideLayout" Target="../slideLayouts/slideLayout79.xml"/><Relationship Id="rId12" Type="http://schemas.openxmlformats.org/officeDocument/2006/relationships/slideLayout" Target="../slideLayouts/slideLayout78.xml"/><Relationship Id="rId15" Type="http://schemas.openxmlformats.org/officeDocument/2006/relationships/slideLayout" Target="../slideLayouts/slideLayout81.xml"/><Relationship Id="rId14" Type="http://schemas.openxmlformats.org/officeDocument/2006/relationships/slideLayout" Target="../slideLayouts/slideLayout80.xml"/><Relationship Id="rId17" Type="http://schemas.openxmlformats.org/officeDocument/2006/relationships/slideLayout" Target="../slideLayouts/slideLayout83.xml"/><Relationship Id="rId16" Type="http://schemas.openxmlformats.org/officeDocument/2006/relationships/slideLayout" Target="../slideLayouts/slideLayout82.xml"/><Relationship Id="rId19" Type="http://schemas.openxmlformats.org/officeDocument/2006/relationships/theme" Target="../theme/theme2.xml"/><Relationship Id="rId18" Type="http://schemas.openxmlformats.org/officeDocument/2006/relationships/slideLayout" Target="../slideLayouts/slideLayout84.xml"/></Relationships>
</file>

<file path=ppt/slideMasters/_rels/slideMaster8.xml.rels><?xml version="1.0" encoding="UTF-8" standalone="yes"?><Relationships xmlns="http://schemas.openxmlformats.org/package/2006/relationships"><Relationship Id="rId20" Type="http://schemas.openxmlformats.org/officeDocument/2006/relationships/image" Target="../media/image46.jpg"/><Relationship Id="rId22" Type="http://schemas.openxmlformats.org/officeDocument/2006/relationships/image" Target="../media/image55.jpg"/><Relationship Id="rId21" Type="http://schemas.openxmlformats.org/officeDocument/2006/relationships/image" Target="../media/image44.jpg"/><Relationship Id="rId24" Type="http://schemas.openxmlformats.org/officeDocument/2006/relationships/image" Target="../media/image52.jpg"/><Relationship Id="rId23" Type="http://schemas.openxmlformats.org/officeDocument/2006/relationships/image" Target="../media/image47.jpg"/><Relationship Id="rId1" Type="http://schemas.openxmlformats.org/officeDocument/2006/relationships/image" Target="../media/image43.jpg"/><Relationship Id="rId2" Type="http://schemas.openxmlformats.org/officeDocument/2006/relationships/image" Target="../media/image27.jpg"/><Relationship Id="rId3" Type="http://schemas.openxmlformats.org/officeDocument/2006/relationships/image" Target="../media/image39.jpg"/><Relationship Id="rId4" Type="http://schemas.openxmlformats.org/officeDocument/2006/relationships/image" Target="../media/image35.jpg"/><Relationship Id="rId9" Type="http://schemas.openxmlformats.org/officeDocument/2006/relationships/image" Target="../media/image37.jpg"/><Relationship Id="rId26" Type="http://schemas.openxmlformats.org/officeDocument/2006/relationships/slideLayout" Target="../slideLayouts/slideLayout86.xml"/><Relationship Id="rId25" Type="http://schemas.openxmlformats.org/officeDocument/2006/relationships/slideLayout" Target="../slideLayouts/slideLayout85.xml"/><Relationship Id="rId28" Type="http://schemas.openxmlformats.org/officeDocument/2006/relationships/slideLayout" Target="../slideLayouts/slideLayout88.xml"/><Relationship Id="rId27" Type="http://schemas.openxmlformats.org/officeDocument/2006/relationships/slideLayout" Target="../slideLayouts/slideLayout87.xml"/><Relationship Id="rId5" Type="http://schemas.openxmlformats.org/officeDocument/2006/relationships/image" Target="../media/image42.jpg"/><Relationship Id="rId6" Type="http://schemas.openxmlformats.org/officeDocument/2006/relationships/image" Target="../media/image40.jpg"/><Relationship Id="rId29" Type="http://schemas.openxmlformats.org/officeDocument/2006/relationships/slideLayout" Target="../slideLayouts/slideLayout89.xml"/><Relationship Id="rId7" Type="http://schemas.openxmlformats.org/officeDocument/2006/relationships/image" Target="../media/image32.jpg"/><Relationship Id="rId8" Type="http://schemas.openxmlformats.org/officeDocument/2006/relationships/image" Target="../media/image28.jpg"/><Relationship Id="rId31" Type="http://schemas.openxmlformats.org/officeDocument/2006/relationships/slideLayout" Target="../slideLayouts/slideLayout91.xml"/><Relationship Id="rId30" Type="http://schemas.openxmlformats.org/officeDocument/2006/relationships/slideLayout" Target="../slideLayouts/slideLayout90.xml"/><Relationship Id="rId11" Type="http://schemas.openxmlformats.org/officeDocument/2006/relationships/image" Target="../media/image38.jpg"/><Relationship Id="rId33" Type="http://schemas.openxmlformats.org/officeDocument/2006/relationships/slideLayout" Target="../slideLayouts/slideLayout93.xml"/><Relationship Id="rId10" Type="http://schemas.openxmlformats.org/officeDocument/2006/relationships/image" Target="../media/image45.jpg"/><Relationship Id="rId32" Type="http://schemas.openxmlformats.org/officeDocument/2006/relationships/slideLayout" Target="../slideLayouts/slideLayout92.xml"/><Relationship Id="rId13" Type="http://schemas.openxmlformats.org/officeDocument/2006/relationships/image" Target="../media/image26.jpg"/><Relationship Id="rId35" Type="http://schemas.openxmlformats.org/officeDocument/2006/relationships/slideLayout" Target="../slideLayouts/slideLayout95.xml"/><Relationship Id="rId12" Type="http://schemas.openxmlformats.org/officeDocument/2006/relationships/image" Target="../media/image36.jpg"/><Relationship Id="rId34" Type="http://schemas.openxmlformats.org/officeDocument/2006/relationships/slideLayout" Target="../slideLayouts/slideLayout94.xml"/><Relationship Id="rId15" Type="http://schemas.openxmlformats.org/officeDocument/2006/relationships/image" Target="../media/image31.jpg"/><Relationship Id="rId37" Type="http://schemas.openxmlformats.org/officeDocument/2006/relationships/theme" Target="../theme/theme3.xml"/><Relationship Id="rId14" Type="http://schemas.openxmlformats.org/officeDocument/2006/relationships/image" Target="../media/image33.jpg"/><Relationship Id="rId36" Type="http://schemas.openxmlformats.org/officeDocument/2006/relationships/slideLayout" Target="../slideLayouts/slideLayout96.xml"/><Relationship Id="rId17" Type="http://schemas.openxmlformats.org/officeDocument/2006/relationships/image" Target="../media/image34.jpg"/><Relationship Id="rId16" Type="http://schemas.openxmlformats.org/officeDocument/2006/relationships/image" Target="../media/image29.jpg"/><Relationship Id="rId19" Type="http://schemas.openxmlformats.org/officeDocument/2006/relationships/image" Target="../media/image41.jpg"/><Relationship Id="rId18" Type="http://schemas.openxmlformats.org/officeDocument/2006/relationships/image" Target="../media/image30.jpg"/></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3" Type="http://schemas.openxmlformats.org/officeDocument/2006/relationships/theme" Target="../theme/theme5.xml"/><Relationship Id="rId12"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0"/>
          <p:cNvSpPr/>
          <p:nvPr/>
        </p:nvSpPr>
        <p:spPr>
          <a:xfrm>
            <a:off x="0" y="4114800"/>
            <a:ext cx="10080000" cy="155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0"/>
          <p:cNvGrpSpPr/>
          <p:nvPr/>
        </p:nvGrpSpPr>
        <p:grpSpPr>
          <a:xfrm>
            <a:off x="0" y="0"/>
            <a:ext cx="10080720" cy="4114800"/>
            <a:chOff x="0" y="0"/>
            <a:chExt cx="10080720" cy="4114800"/>
          </a:xfrm>
        </p:grpSpPr>
        <p:sp>
          <p:nvSpPr>
            <p:cNvPr id="8" name="Google Shape;8;p10"/>
            <p:cNvSpPr/>
            <p:nvPr/>
          </p:nvSpPr>
          <p:spPr>
            <a:xfrm>
              <a:off x="0" y="0"/>
              <a:ext cx="10080720" cy="4114800"/>
            </a:xfrm>
            <a:prstGeom prst="rect">
              <a:avLst/>
            </a:prstGeom>
            <a:solidFill>
              <a:srgbClr val="E9E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0"/>
            <p:cNvSpPr/>
            <p:nvPr/>
          </p:nvSpPr>
          <p:spPr>
            <a:xfrm>
              <a:off x="0" y="1280160"/>
              <a:ext cx="1554480" cy="640080"/>
            </a:xfrm>
            <a:prstGeom prst="rect">
              <a:avLst/>
            </a:prstGeom>
            <a:solidFill>
              <a:srgbClr val="343A40">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914400" y="1920240"/>
              <a:ext cx="1280160" cy="182880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2194560" y="548640"/>
              <a:ext cx="1280160" cy="1828800"/>
            </a:xfrm>
            <a:prstGeom prst="rect">
              <a:avLst/>
            </a:prstGeom>
            <a:solidFill>
              <a:srgbClr val="DEE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3474720" y="1188720"/>
              <a:ext cx="365760" cy="36576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a:off x="4206240" y="0"/>
              <a:ext cx="1463040" cy="914400"/>
            </a:xfrm>
            <a:prstGeom prst="rect">
              <a:avLst/>
            </a:prstGeom>
            <a:solidFill>
              <a:srgbClr val="6C7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4663440" y="914400"/>
              <a:ext cx="1005840" cy="457200"/>
            </a:xfrm>
            <a:prstGeom prst="rect">
              <a:avLst/>
            </a:prstGeom>
            <a:solidFill>
              <a:srgbClr val="DEE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
            <p:cNvSpPr/>
            <p:nvPr/>
          </p:nvSpPr>
          <p:spPr>
            <a:xfrm>
              <a:off x="3474720" y="1737360"/>
              <a:ext cx="3108960" cy="100584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4114800" y="2743200"/>
              <a:ext cx="1463040" cy="100584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6583680" y="1463040"/>
              <a:ext cx="1554480" cy="457200"/>
            </a:xfrm>
            <a:prstGeom prst="rect">
              <a:avLst/>
            </a:prstGeom>
            <a:solidFill>
              <a:srgbClr val="B2B2B2">
                <a:alpha val="6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0"/>
            <p:cNvSpPr/>
            <p:nvPr/>
          </p:nvSpPr>
          <p:spPr>
            <a:xfrm>
              <a:off x="7315200" y="1920240"/>
              <a:ext cx="1463040" cy="1645920"/>
            </a:xfrm>
            <a:prstGeom prst="rect">
              <a:avLst/>
            </a:prstGeom>
            <a:solidFill>
              <a:srgbClr val="B2B2B2">
                <a:alpha val="3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0"/>
            <p:cNvSpPr/>
            <p:nvPr/>
          </p:nvSpPr>
          <p:spPr>
            <a:xfrm>
              <a:off x="2743200" y="2377440"/>
              <a:ext cx="548640" cy="822960"/>
            </a:xfrm>
            <a:prstGeom prst="rect">
              <a:avLst/>
            </a:prstGeom>
            <a:solidFill>
              <a:srgbClr val="F4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8595360" y="0"/>
              <a:ext cx="1485360" cy="1463040"/>
            </a:xfrm>
            <a:prstGeom prst="rect">
              <a:avLst/>
            </a:pr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p:nvPr/>
          </p:nvSpPr>
          <p:spPr>
            <a:xfrm>
              <a:off x="6766560" y="0"/>
              <a:ext cx="274320" cy="1005840"/>
            </a:xfrm>
            <a:prstGeom prst="rect">
              <a:avLst/>
            </a:prstGeom>
            <a:solidFill>
              <a:srgbClr val="2F4550">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0"/>
            <p:cNvSpPr/>
            <p:nvPr/>
          </p:nvSpPr>
          <p:spPr>
            <a:xfrm>
              <a:off x="1554480" y="0"/>
              <a:ext cx="182880" cy="914400"/>
            </a:xfrm>
            <a:prstGeom prst="rect">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0"/>
            <p:cNvSpPr/>
            <p:nvPr/>
          </p:nvSpPr>
          <p:spPr>
            <a:xfrm>
              <a:off x="0" y="3017520"/>
              <a:ext cx="365760" cy="1097280"/>
            </a:xfrm>
            <a:prstGeom prst="rect">
              <a:avLst/>
            </a:prstGeom>
            <a:solidFill>
              <a:srgbClr val="F4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0"/>
            <p:cNvSpPr/>
            <p:nvPr/>
          </p:nvSpPr>
          <p:spPr>
            <a:xfrm>
              <a:off x="9601200" y="2560320"/>
              <a:ext cx="365760" cy="1554480"/>
            </a:xfrm>
            <a:prstGeom prst="rect">
              <a:avLst/>
            </a:pr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p:nvPr/>
          </p:nvSpPr>
          <p:spPr>
            <a:xfrm>
              <a:off x="8778240" y="1828800"/>
              <a:ext cx="365760" cy="365760"/>
            </a:xfrm>
            <a:prstGeom prst="rect">
              <a:avLst/>
            </a:prstGeom>
            <a:solidFill>
              <a:srgbClr val="ADB5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10"/>
          <p:cNvSpPr txBox="1"/>
          <p:nvPr>
            <p:ph type="title"/>
          </p:nvPr>
        </p:nvSpPr>
        <p:spPr>
          <a:xfrm>
            <a:off x="46836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10"/>
          <p:cNvSpPr txBox="1"/>
          <p:nvPr>
            <p:ph idx="1" type="body"/>
          </p:nvPr>
        </p:nvSpPr>
        <p:spPr>
          <a:xfrm>
            <a:off x="46836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12"/>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79" name="Google Shape;79;p12"/>
          <p:cNvGrpSpPr/>
          <p:nvPr/>
        </p:nvGrpSpPr>
        <p:grpSpPr>
          <a:xfrm>
            <a:off x="8540248" y="5065888"/>
            <a:ext cx="1280584" cy="914824"/>
            <a:chOff x="8540248" y="5065888"/>
            <a:chExt cx="1280584" cy="914824"/>
          </a:xfrm>
        </p:grpSpPr>
        <p:sp>
          <p:nvSpPr>
            <p:cNvPr id="80" name="Google Shape;80;p12"/>
            <p:cNvSpPr/>
            <p:nvPr/>
          </p:nvSpPr>
          <p:spPr>
            <a:xfrm flipH="1" rot="10798800">
              <a:off x="9637560" y="5431680"/>
              <a:ext cx="182880" cy="182880"/>
            </a:xfrm>
            <a:prstGeom prst="ellipse">
              <a:avLst/>
            </a:prstGeom>
            <a:blipFill rotWithShape="0">
              <a:blip r:embed="rId1">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flipH="1" rot="10798800">
              <a:off x="9271800" y="5431680"/>
              <a:ext cx="182880" cy="182880"/>
            </a:xfrm>
            <a:prstGeom prst="ellipse">
              <a:avLst/>
            </a:prstGeom>
            <a:blipFill rotWithShape="0">
              <a:blip r:embed="rId2">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p:nvPr/>
          </p:nvSpPr>
          <p:spPr>
            <a:xfrm flipH="1" rot="10798800">
              <a:off x="8906400" y="5431680"/>
              <a:ext cx="182880" cy="182880"/>
            </a:xfrm>
            <a:prstGeom prst="ellipse">
              <a:avLst/>
            </a:prstGeom>
            <a:blipFill rotWithShape="0">
              <a:blip r:embed="rId3">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flipH="1" rot="10798800">
              <a:off x="8540280" y="5432040"/>
              <a:ext cx="182880" cy="182880"/>
            </a:xfrm>
            <a:prstGeom prst="ellipse">
              <a:avLst/>
            </a:prstGeom>
            <a:blipFill rotWithShape="0">
              <a:blip r:embed="rId4">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flipH="1" rot="10798800">
              <a:off x="8540280" y="5065920"/>
              <a:ext cx="182880" cy="182880"/>
            </a:xfrm>
            <a:prstGeom prst="ellipse">
              <a:avLst/>
            </a:prstGeom>
            <a:blipFill rotWithShape="0">
              <a:blip r:embed="rId5">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flipH="1" rot="10798800">
              <a:off x="8906040" y="5065920"/>
              <a:ext cx="182880" cy="182880"/>
            </a:xfrm>
            <a:prstGeom prst="ellipse">
              <a:avLst/>
            </a:prstGeom>
            <a:blipFill rotWithShape="0">
              <a:blip r:embed="rId6">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flipH="1" rot="10798800">
              <a:off x="9271800" y="5066280"/>
              <a:ext cx="182880" cy="182880"/>
            </a:xfrm>
            <a:prstGeom prst="ellipse">
              <a:avLst/>
            </a:prstGeom>
            <a:blipFill rotWithShape="0">
              <a:blip r:embed="rId7">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flipH="1" rot="10798800">
              <a:off x="9637920" y="5065920"/>
              <a:ext cx="182880" cy="182880"/>
            </a:xfrm>
            <a:prstGeom prst="ellipse">
              <a:avLst/>
            </a:prstGeom>
            <a:blipFill rotWithShape="0">
              <a:blip r:embed="rId8">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flipH="1" rot="10798800">
              <a:off x="9637560" y="5797440"/>
              <a:ext cx="182880" cy="182880"/>
            </a:xfrm>
            <a:prstGeom prst="ellipse">
              <a:avLst/>
            </a:prstGeom>
            <a:blipFill rotWithShape="0">
              <a:blip r:embed="rId9">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flipH="1" rot="10798800">
              <a:off x="9272160" y="5797800"/>
              <a:ext cx="182880" cy="182880"/>
            </a:xfrm>
            <a:prstGeom prst="ellipse">
              <a:avLst/>
            </a:prstGeom>
            <a:blipFill rotWithShape="0">
              <a:blip r:embed="rId10">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flipH="1" rot="10798800">
              <a:off x="8906040" y="5797440"/>
              <a:ext cx="182880" cy="182880"/>
            </a:xfrm>
            <a:prstGeom prst="ellipse">
              <a:avLst/>
            </a:prstGeom>
            <a:blipFill rotWithShape="0">
              <a:blip r:embed="rId11">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flipH="1" rot="10798800">
              <a:off x="8540280" y="5797440"/>
              <a:ext cx="182880" cy="182880"/>
            </a:xfrm>
            <a:prstGeom prst="ellipse">
              <a:avLst/>
            </a:prstGeom>
            <a:blipFill rotWithShape="0">
              <a:blip r:embed="rId12">
                <a:alphaModFix/>
              </a:blip>
              <a:tile algn="tl" flip="none" tx="-7"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2"/>
          <p:cNvSpPr/>
          <p:nvPr/>
        </p:nvSpPr>
        <p:spPr>
          <a:xfrm>
            <a:off x="1499760" y="1774080"/>
            <a:ext cx="2926080" cy="292608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1225080" y="1134360"/>
            <a:ext cx="1189080" cy="118836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3420000" y="4242960"/>
            <a:ext cx="640080" cy="640080"/>
          </a:xfrm>
          <a:prstGeom prst="ellipse">
            <a:avLst/>
          </a:prstGeom>
          <a:solidFill>
            <a:srgbClr val="CCCCCC">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2"/>
          <p:cNvPicPr preferRelativeResize="0"/>
          <p:nvPr/>
        </p:nvPicPr>
        <p:blipFill rotWithShape="1">
          <a:blip r:embed="rId13">
            <a:alphaModFix/>
          </a:blip>
          <a:srcRect b="0" l="0" r="0" t="0"/>
          <a:stretch/>
        </p:blipFill>
        <p:spPr>
          <a:xfrm>
            <a:off x="4349520" y="792360"/>
            <a:ext cx="5526000" cy="4145400"/>
          </a:xfrm>
          <a:prstGeom prst="rect">
            <a:avLst/>
          </a:prstGeom>
          <a:noFill/>
          <a:ln>
            <a:noFill/>
          </a:ln>
        </p:spPr>
      </p:pic>
      <p:sp>
        <p:nvSpPr>
          <p:cNvPr id="96" name="Google Shape;96;p12"/>
          <p:cNvSpPr txBox="1"/>
          <p:nvPr/>
        </p:nvSpPr>
        <p:spPr>
          <a:xfrm>
            <a:off x="4846320" y="4846320"/>
            <a:ext cx="2133000" cy="386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CO" sz="1000" u="none" cap="none" strike="noStrike">
                <a:latin typeface="Lato"/>
                <a:ea typeface="Lato"/>
                <a:cs typeface="Lato"/>
                <a:sym typeface="Lato"/>
              </a:rPr>
              <a:t>Illustrations  by </a:t>
            </a:r>
            <a:r>
              <a:rPr b="0" i="0" lang="es-CO" sz="1000" u="sng" cap="none" strike="noStrike">
                <a:solidFill>
                  <a:schemeClr val="hlink"/>
                </a:solidFill>
                <a:latin typeface="Lato"/>
                <a:ea typeface="Lato"/>
                <a:cs typeface="Lato"/>
                <a:sym typeface="Lato"/>
                <a:hlinkClick r:id="rId14"/>
              </a:rPr>
              <a:t>Pixeltrue</a:t>
            </a:r>
            <a:r>
              <a:rPr b="0" i="0" lang="es-CO" sz="1000" u="none" cap="none" strike="noStrike">
                <a:latin typeface="Lato"/>
                <a:ea typeface="Lato"/>
                <a:cs typeface="Lato"/>
                <a:sym typeface="Lato"/>
              </a:rPr>
              <a:t> on </a:t>
            </a:r>
            <a:r>
              <a:rPr b="0" i="0" lang="es-CO" sz="1000" u="sng" cap="none" strike="noStrike">
                <a:solidFill>
                  <a:schemeClr val="hlink"/>
                </a:solidFill>
                <a:latin typeface="Lato"/>
                <a:ea typeface="Lato"/>
                <a:cs typeface="Lato"/>
                <a:sym typeface="Lato"/>
                <a:hlinkClick r:id="rId15"/>
              </a:rPr>
              <a:t>icons8</a:t>
            </a:r>
            <a:endParaRPr b="0" i="0" sz="1000" u="none" cap="none" strike="noStrike">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7" name="Google Shape;147;p14"/>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148" name="Google Shape;148;p14"/>
          <p:cNvGrpSpPr/>
          <p:nvPr/>
        </p:nvGrpSpPr>
        <p:grpSpPr>
          <a:xfrm>
            <a:off x="7406640" y="3566160"/>
            <a:ext cx="2377440" cy="4297680"/>
            <a:chOff x="7406640" y="3566160"/>
            <a:chExt cx="2377440" cy="4297680"/>
          </a:xfrm>
        </p:grpSpPr>
        <p:sp>
          <p:nvSpPr>
            <p:cNvPr id="149" name="Google Shape;149;p14"/>
            <p:cNvSpPr/>
            <p:nvPr/>
          </p:nvSpPr>
          <p:spPr>
            <a:xfrm>
              <a:off x="8138160" y="4754880"/>
              <a:ext cx="457200" cy="2560320"/>
            </a:xfrm>
            <a:prstGeom prst="rect">
              <a:avLst/>
            </a:prstGeom>
            <a:blipFill rotWithShape="1">
              <a:blip r:embed="rId1">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8961120" y="3566160"/>
              <a:ext cx="457200" cy="2560320"/>
            </a:xfrm>
            <a:prstGeom prst="rect">
              <a:avLst/>
            </a:prstGeom>
            <a:blipFill rotWithShape="1">
              <a:blip r:embed="rId2">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503920" y="5120640"/>
              <a:ext cx="128016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321040" y="530352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8869680" y="548640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7406640" y="5303520"/>
              <a:ext cx="457200" cy="2560320"/>
            </a:xfrm>
            <a:prstGeom prst="rect">
              <a:avLst/>
            </a:prstGeom>
            <a:blipFill rotWithShape="1">
              <a:blip r:embed="rId3">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4"/>
          <p:cNvSpPr/>
          <p:nvPr/>
        </p:nvSpPr>
        <p:spPr>
          <a:xfrm rot="10800000">
            <a:off x="1462680" y="-1554480"/>
            <a:ext cx="457200" cy="2560320"/>
          </a:xfrm>
          <a:prstGeom prst="rect">
            <a:avLst/>
          </a:prstGeom>
          <a:blipFill rotWithShape="0">
            <a:blip r:embed="rId4">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10800000">
            <a:off x="639720" y="-365400"/>
            <a:ext cx="457200" cy="2560320"/>
          </a:xfrm>
          <a:prstGeom prst="rect">
            <a:avLst/>
          </a:prstGeom>
          <a:blipFill rotWithShape="0">
            <a:blip r:embed="rId5">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10800000">
            <a:off x="273960" y="548640"/>
            <a:ext cx="128016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rot="10800000">
            <a:off x="822960" y="36576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rot="10800000">
            <a:off x="273960" y="182880"/>
            <a:ext cx="914400" cy="91440"/>
          </a:xfrm>
          <a:prstGeom prst="rect">
            <a:avLst/>
          </a:prstGeom>
          <a:solidFill>
            <a:srgbClr val="CCCCC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0800000">
            <a:off x="2194200" y="-2103120"/>
            <a:ext cx="457200" cy="2560320"/>
          </a:xfrm>
          <a:prstGeom prst="rect">
            <a:avLst/>
          </a:prstGeom>
          <a:blipFill rotWithShape="0">
            <a:blip r:embed="rId6">
              <a:alphaModFix/>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3474720" y="2560320"/>
            <a:ext cx="2743200" cy="274320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46836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2" name="Google Shape;212;p16"/>
          <p:cNvSpPr txBox="1"/>
          <p:nvPr>
            <p:ph idx="1" type="body"/>
          </p:nvPr>
        </p:nvSpPr>
        <p:spPr>
          <a:xfrm>
            <a:off x="46836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3" name="Google Shape;213;p16"/>
          <p:cNvSpPr/>
          <p:nvPr/>
        </p:nvSpPr>
        <p:spPr>
          <a:xfrm>
            <a:off x="2103480" y="3658320"/>
            <a:ext cx="164592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823320" y="-273240"/>
            <a:ext cx="2194560" cy="219456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7955640" y="3109680"/>
            <a:ext cx="2194560" cy="219456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9601560" y="915120"/>
            <a:ext cx="164592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6"/>
          <p:cNvGrpSpPr/>
          <p:nvPr/>
        </p:nvGrpSpPr>
        <p:grpSpPr>
          <a:xfrm>
            <a:off x="3917826" y="775891"/>
            <a:ext cx="2433707" cy="4339257"/>
            <a:chOff x="3917826" y="775891"/>
            <a:chExt cx="2433707" cy="4339257"/>
          </a:xfrm>
        </p:grpSpPr>
        <p:sp>
          <p:nvSpPr>
            <p:cNvPr id="218" name="Google Shape;218;p16"/>
            <p:cNvSpPr/>
            <p:nvPr/>
          </p:nvSpPr>
          <p:spPr>
            <a:xfrm rot="5330400">
              <a:off x="4853880" y="3378960"/>
              <a:ext cx="1371600" cy="1463040"/>
            </a:xfrm>
            <a:custGeom>
              <a:rect b="b" l="l" r="r" t="t"/>
              <a:pathLst>
                <a:path extrusionOk="0" h="4070" w="3807">
                  <a:moveTo>
                    <a:pt x="1884" y="4067"/>
                  </a:moveTo>
                  <a:lnTo>
                    <a:pt x="0" y="4069"/>
                  </a:lnTo>
                  <a:lnTo>
                    <a:pt x="1922" y="2"/>
                  </a:lnTo>
                  <a:lnTo>
                    <a:pt x="3806" y="0"/>
                  </a:lnTo>
                  <a:lnTo>
                    <a:pt x="1884" y="4067"/>
                  </a:lnTo>
                </a:path>
              </a:pathLst>
            </a:custGeom>
            <a:solidFill>
              <a:srgbClr val="DEE2E6"/>
            </a:solidFill>
            <a:ln>
              <a:noFill/>
            </a:ln>
          </p:spPr>
        </p:sp>
        <p:sp>
          <p:nvSpPr>
            <p:cNvPr id="219" name="Google Shape;219;p16"/>
            <p:cNvSpPr/>
            <p:nvPr/>
          </p:nvSpPr>
          <p:spPr>
            <a:xfrm rot="5330400">
              <a:off x="4023360" y="2340720"/>
              <a:ext cx="1371600" cy="1463040"/>
            </a:xfrm>
            <a:custGeom>
              <a:rect b="b" l="l" r="r" t="t"/>
              <a:pathLst>
                <a:path extrusionOk="0" h="4070" w="3807">
                  <a:moveTo>
                    <a:pt x="1885" y="4067"/>
                  </a:moveTo>
                  <a:lnTo>
                    <a:pt x="0" y="4069"/>
                  </a:lnTo>
                  <a:lnTo>
                    <a:pt x="1923" y="2"/>
                  </a:lnTo>
                  <a:lnTo>
                    <a:pt x="3806" y="0"/>
                  </a:lnTo>
                  <a:lnTo>
                    <a:pt x="1885" y="4067"/>
                  </a:lnTo>
                </a:path>
              </a:pathLst>
            </a:custGeom>
            <a:solidFill>
              <a:srgbClr val="CED4DA"/>
            </a:solidFill>
            <a:ln>
              <a:noFill/>
            </a:ln>
          </p:spPr>
        </p:sp>
        <p:sp>
          <p:nvSpPr>
            <p:cNvPr id="220" name="Google Shape;220;p16"/>
            <p:cNvSpPr/>
            <p:nvPr/>
          </p:nvSpPr>
          <p:spPr>
            <a:xfrm rot="5330400">
              <a:off x="4920480" y="2076480"/>
              <a:ext cx="1371600" cy="1463040"/>
            </a:xfrm>
            <a:custGeom>
              <a:rect b="b" l="l" r="r" t="t"/>
              <a:pathLst>
                <a:path extrusionOk="0" h="4069" w="3807">
                  <a:moveTo>
                    <a:pt x="1885" y="4067"/>
                  </a:moveTo>
                  <a:lnTo>
                    <a:pt x="0" y="4068"/>
                  </a:lnTo>
                  <a:lnTo>
                    <a:pt x="1923" y="2"/>
                  </a:lnTo>
                  <a:lnTo>
                    <a:pt x="3806" y="0"/>
                  </a:lnTo>
                  <a:lnTo>
                    <a:pt x="1885" y="4067"/>
                  </a:lnTo>
                </a:path>
              </a:pathLst>
            </a:custGeom>
            <a:solidFill>
              <a:srgbClr val="ADB5BD"/>
            </a:solidFill>
            <a:ln>
              <a:noFill/>
            </a:ln>
          </p:spPr>
        </p:sp>
        <p:sp>
          <p:nvSpPr>
            <p:cNvPr id="221" name="Google Shape;221;p16"/>
            <p:cNvSpPr/>
            <p:nvPr/>
          </p:nvSpPr>
          <p:spPr>
            <a:xfrm rot="5330400">
              <a:off x="3977280" y="982800"/>
              <a:ext cx="1371600" cy="1463040"/>
            </a:xfrm>
            <a:custGeom>
              <a:rect b="b" l="l" r="r" t="t"/>
              <a:pathLst>
                <a:path extrusionOk="0" h="4070" w="3807">
                  <a:moveTo>
                    <a:pt x="1885" y="4067"/>
                  </a:moveTo>
                  <a:lnTo>
                    <a:pt x="0" y="4069"/>
                  </a:lnTo>
                  <a:lnTo>
                    <a:pt x="1923" y="2"/>
                  </a:lnTo>
                  <a:lnTo>
                    <a:pt x="3806" y="0"/>
                  </a:lnTo>
                  <a:lnTo>
                    <a:pt x="1885" y="4067"/>
                  </a:lnTo>
                </a:path>
              </a:pathLst>
            </a:custGeom>
            <a:solidFill>
              <a:srgbClr val="6C757D"/>
            </a:solidFill>
            <a:ln>
              <a:noFill/>
            </a:ln>
          </p:spPr>
        </p:sp>
        <p:sp>
          <p:nvSpPr>
            <p:cNvPr id="222" name="Google Shape;222;p16"/>
            <p:cNvSpPr/>
            <p:nvPr/>
          </p:nvSpPr>
          <p:spPr>
            <a:xfrm rot="5330400">
              <a:off x="4911480" y="744840"/>
              <a:ext cx="1371600" cy="1463040"/>
            </a:xfrm>
            <a:custGeom>
              <a:rect b="b" l="l" r="r" t="t"/>
              <a:pathLst>
                <a:path extrusionOk="0" h="4069" w="3807">
                  <a:moveTo>
                    <a:pt x="1885" y="4067"/>
                  </a:moveTo>
                  <a:lnTo>
                    <a:pt x="0" y="4068"/>
                  </a:lnTo>
                  <a:lnTo>
                    <a:pt x="1923" y="2"/>
                  </a:lnTo>
                  <a:lnTo>
                    <a:pt x="3806" y="0"/>
                  </a:lnTo>
                  <a:lnTo>
                    <a:pt x="1885" y="4067"/>
                  </a:lnTo>
                </a:path>
              </a:pathLst>
            </a:custGeom>
            <a:solidFill>
              <a:srgbClr val="343A40"/>
            </a:solidFill>
            <a:ln>
              <a:noFill/>
            </a:ln>
          </p:spPr>
        </p:sp>
        <p:sp>
          <p:nvSpPr>
            <p:cNvPr id="223" name="Google Shape;223;p16"/>
            <p:cNvSpPr/>
            <p:nvPr/>
          </p:nvSpPr>
          <p:spPr>
            <a:xfrm rot="5330400">
              <a:off x="4032000" y="3683160"/>
              <a:ext cx="1371600" cy="1463040"/>
            </a:xfrm>
            <a:custGeom>
              <a:rect b="b" l="l" r="r" t="t"/>
              <a:pathLst>
                <a:path extrusionOk="0" h="4070" w="3807">
                  <a:moveTo>
                    <a:pt x="1884" y="4067"/>
                  </a:moveTo>
                  <a:lnTo>
                    <a:pt x="0" y="4069"/>
                  </a:lnTo>
                  <a:lnTo>
                    <a:pt x="1922" y="2"/>
                  </a:lnTo>
                  <a:lnTo>
                    <a:pt x="3806" y="0"/>
                  </a:lnTo>
                  <a:lnTo>
                    <a:pt x="1884" y="4067"/>
                  </a:lnTo>
                </a:path>
              </a:pathLst>
            </a:custGeom>
            <a:solidFill>
              <a:srgbClr val="E9ECEF"/>
            </a:solidFill>
            <a:ln>
              <a:noFill/>
            </a:ln>
          </p:spPr>
        </p:sp>
      </p:gr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8"/>
          <p:cNvSpPr txBox="1"/>
          <p:nvPr>
            <p:ph type="title"/>
          </p:nvPr>
        </p:nvSpPr>
        <p:spPr>
          <a:xfrm>
            <a:off x="46836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4" name="Google Shape;274;p18"/>
          <p:cNvSpPr txBox="1"/>
          <p:nvPr>
            <p:ph idx="1" type="body"/>
          </p:nvPr>
        </p:nvSpPr>
        <p:spPr>
          <a:xfrm>
            <a:off x="46836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5" name="Google Shape;275;p18"/>
          <p:cNvSpPr/>
          <p:nvPr/>
        </p:nvSpPr>
        <p:spPr>
          <a:xfrm>
            <a:off x="822960" y="2468880"/>
            <a:ext cx="1463040" cy="1463040"/>
          </a:xfrm>
          <a:prstGeom prst="ellipse">
            <a:avLst/>
          </a:prstGeom>
          <a:solidFill>
            <a:srgbClr val="EEEEEE"/>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4480560" y="1554480"/>
            <a:ext cx="1463040" cy="1463040"/>
          </a:xfrm>
          <a:prstGeom prst="ellipse">
            <a:avLst/>
          </a:prstGeom>
          <a:solidFill>
            <a:srgbClr val="EEEEEE"/>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583680" y="3108960"/>
            <a:ext cx="1463040" cy="1463040"/>
          </a:xfrm>
          <a:prstGeom prst="ellipse">
            <a:avLst/>
          </a:prstGeom>
          <a:solidFill>
            <a:srgbClr val="EEEEEE"/>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1554480" y="4114800"/>
            <a:ext cx="914400" cy="657360"/>
          </a:xfrm>
          <a:custGeom>
            <a:rect b="b" l="l" r="r" t="t"/>
            <a:pathLst>
              <a:path extrusionOk="0" h="2287" w="2541">
                <a:moveTo>
                  <a:pt x="0" y="0"/>
                </a:moveTo>
                <a:cubicBezTo>
                  <a:pt x="508" y="2286"/>
                  <a:pt x="2540" y="1778"/>
                  <a:pt x="2540" y="1778"/>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3657600" y="1188720"/>
            <a:ext cx="822960" cy="640080"/>
          </a:xfrm>
          <a:custGeom>
            <a:rect b="b" l="l" r="r" t="t"/>
            <a:pathLst>
              <a:path extrusionOk="0" h="1779" w="2287">
                <a:moveTo>
                  <a:pt x="2286" y="1778"/>
                </a:moveTo>
                <a:cubicBezTo>
                  <a:pt x="1016" y="1778"/>
                  <a:pt x="2033" y="0"/>
                  <a:pt x="0" y="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955280" y="2011680"/>
            <a:ext cx="1464120" cy="1188720"/>
          </a:xfrm>
          <a:custGeom>
            <a:rect b="b" l="l" r="r" t="t"/>
            <a:pathLst>
              <a:path extrusionOk="0" h="3303" w="4827">
                <a:moveTo>
                  <a:pt x="3302" y="0"/>
                </a:moveTo>
                <a:cubicBezTo>
                  <a:pt x="4826" y="1016"/>
                  <a:pt x="3810" y="2286"/>
                  <a:pt x="2540" y="2286"/>
                </a:cubicBezTo>
                <a:cubicBezTo>
                  <a:pt x="1269" y="2286"/>
                  <a:pt x="253" y="2540"/>
                  <a:pt x="0" y="3302"/>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2468880" y="822960"/>
            <a:ext cx="1410480" cy="137160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3931920" y="4663440"/>
            <a:ext cx="168480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8412480" y="1280160"/>
            <a:ext cx="1097280" cy="10058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4" name="Google Shape;334;p20"/>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5" name="Google Shape;335;p20"/>
          <p:cNvSpPr/>
          <p:nvPr/>
        </p:nvSpPr>
        <p:spPr>
          <a:xfrm>
            <a:off x="6411960" y="1300320"/>
            <a:ext cx="861840" cy="182880"/>
          </a:xfrm>
          <a:prstGeom prst="rect">
            <a:avLst/>
          </a:prstGeom>
          <a:solidFill>
            <a:srgbClr val="FFFFFF">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813280" y="3854880"/>
            <a:ext cx="861840" cy="182880"/>
          </a:xfrm>
          <a:prstGeom prst="rect">
            <a:avLst/>
          </a:prstGeom>
          <a:solidFill>
            <a:srgbClr val="FFFFFF">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7589520" y="2560320"/>
            <a:ext cx="2194560" cy="219456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3200400" y="731520"/>
            <a:ext cx="168480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1424160" y="3489120"/>
            <a:ext cx="168480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700920" y="1900080"/>
            <a:ext cx="1402200" cy="1848960"/>
          </a:xfrm>
          <a:custGeom>
            <a:rect b="b" l="l" r="r" t="t"/>
            <a:pathLst>
              <a:path extrusionOk="0" h="5589" w="4827">
                <a:moveTo>
                  <a:pt x="1270" y="0"/>
                </a:moveTo>
                <a:cubicBezTo>
                  <a:pt x="0" y="2540"/>
                  <a:pt x="2540" y="5588"/>
                  <a:pt x="4826" y="508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3931920" y="2011680"/>
            <a:ext cx="975960" cy="1371600"/>
          </a:xfrm>
          <a:custGeom>
            <a:rect b="b" l="l" r="r" t="t"/>
            <a:pathLst>
              <a:path extrusionOk="0" h="3811" w="3302">
                <a:moveTo>
                  <a:pt x="0" y="3810"/>
                </a:moveTo>
                <a:cubicBezTo>
                  <a:pt x="762" y="3048"/>
                  <a:pt x="1271" y="3556"/>
                  <a:pt x="1270" y="2795"/>
                </a:cubicBezTo>
                <a:cubicBezTo>
                  <a:pt x="1270" y="2032"/>
                  <a:pt x="3301" y="2286"/>
                  <a:pt x="2540" y="3048"/>
                </a:cubicBezTo>
                <a:cubicBezTo>
                  <a:pt x="1778" y="3810"/>
                  <a:pt x="1524" y="508"/>
                  <a:pt x="2540" y="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7724880" y="2103120"/>
            <a:ext cx="779040" cy="1463040"/>
          </a:xfrm>
          <a:custGeom>
            <a:rect b="b" l="l" r="r" t="t"/>
            <a:pathLst>
              <a:path extrusionOk="0" h="4065" w="2795">
                <a:moveTo>
                  <a:pt x="762" y="4064"/>
                </a:moveTo>
                <a:cubicBezTo>
                  <a:pt x="0" y="3301"/>
                  <a:pt x="2794" y="3555"/>
                  <a:pt x="2794" y="2794"/>
                </a:cubicBezTo>
                <a:cubicBezTo>
                  <a:pt x="2794" y="2032"/>
                  <a:pt x="0" y="1778"/>
                  <a:pt x="762" y="2540"/>
                </a:cubicBezTo>
                <a:cubicBezTo>
                  <a:pt x="1524" y="3302"/>
                  <a:pt x="2540" y="508"/>
                  <a:pt x="1524" y="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1424160" y="4754880"/>
            <a:ext cx="861840" cy="182880"/>
          </a:xfrm>
          <a:prstGeom prst="rect">
            <a:avLst/>
          </a:prstGeom>
          <a:solidFill>
            <a:srgbClr val="FFFFFF">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2887200" y="1300320"/>
            <a:ext cx="861840" cy="182880"/>
          </a:xfrm>
          <a:prstGeom prst="rect">
            <a:avLst/>
          </a:prstGeom>
          <a:solidFill>
            <a:srgbClr val="FFFFFF">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5" name="Google Shape;395;p22"/>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grpSp>
        <p:nvGrpSpPr>
          <p:cNvPr id="396" name="Google Shape;396;p22"/>
          <p:cNvGrpSpPr/>
          <p:nvPr/>
        </p:nvGrpSpPr>
        <p:grpSpPr>
          <a:xfrm>
            <a:off x="3570480" y="1225440"/>
            <a:ext cx="5120640" cy="2926080"/>
            <a:chOff x="3570480" y="1225440"/>
            <a:chExt cx="5120640" cy="2926080"/>
          </a:xfrm>
        </p:grpSpPr>
        <p:sp>
          <p:nvSpPr>
            <p:cNvPr id="397" name="Google Shape;397;p22"/>
            <p:cNvSpPr/>
            <p:nvPr/>
          </p:nvSpPr>
          <p:spPr>
            <a:xfrm>
              <a:off x="3570480" y="1528200"/>
              <a:ext cx="4927320" cy="2623320"/>
            </a:xfrm>
            <a:prstGeom prst="rect">
              <a:avLst/>
            </a:prstGeom>
            <a:solidFill>
              <a:srgbClr val="E9E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3763800" y="1225440"/>
              <a:ext cx="4927320" cy="2623320"/>
            </a:xfrm>
            <a:prstGeom prst="rect">
              <a:avLst/>
            </a:prstGeom>
            <a:noFill/>
            <a:ln cap="flat" cmpd="sng" w="183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2"/>
          <p:cNvGrpSpPr/>
          <p:nvPr/>
        </p:nvGrpSpPr>
        <p:grpSpPr>
          <a:xfrm>
            <a:off x="-2093780" y="-402082"/>
            <a:ext cx="4946421" cy="8521304"/>
            <a:chOff x="-2093780" y="-402082"/>
            <a:chExt cx="4946421" cy="8521304"/>
          </a:xfrm>
        </p:grpSpPr>
        <p:sp>
          <p:nvSpPr>
            <p:cNvPr id="400" name="Google Shape;400;p22"/>
            <p:cNvSpPr/>
            <p:nvPr/>
          </p:nvSpPr>
          <p:spPr>
            <a:xfrm>
              <a:off x="-893160" y="4486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rot="5358000">
              <a:off x="-897480" y="5153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28960" y="5161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rot="5358000">
              <a:off x="-219960" y="4488840"/>
              <a:ext cx="106848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28960" y="3826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1">
                <a:alphaModFix/>
              </a:blip>
              <a:tile algn="tl" flip="none" tx="0" sx="100000" ty="0"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rot="5358000">
              <a:off x="-1586160" y="44946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alphaModFix/>
              </a:blip>
              <a:tile algn="tl" flip="none" tx="11" sx="100000" ty="5"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rot="5358000">
              <a:off x="-2238480" y="5170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rot="5358000">
              <a:off x="-897120" y="3821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rot="5358000">
              <a:off x="-222120" y="3154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455040" y="4477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rot="5358000">
              <a:off x="470520" y="38214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1158840" y="51706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1561680" y="51627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rot="5358000">
              <a:off x="461520" y="51706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flipH="1" rot="-5358000">
              <a:off x="-232200" y="179388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flipH="1" rot="-5358000">
              <a:off x="419760" y="24699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flipH="1">
              <a:off x="-246600" y="2462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1107720" y="1135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rot="5358000">
              <a:off x="1103040" y="18018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rot="5358000">
              <a:off x="414360" y="114300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alphaModFix/>
              </a:blip>
              <a:tile algn="tl" flip="none" tx="11" sx="100000" ty="5"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439200" y="18111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423720" y="45108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rot="5358000">
              <a:off x="-246600" y="43884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rot="5358000">
              <a:off x="434880" y="-24624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1779480" y="179460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1106280" y="-257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4">
                <a:alphaModFix/>
              </a:blip>
              <a:tile algn="tl" flip="none" tx="0" sx="100000" ty="0"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908280" y="17906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5">
                <a:alphaModFix/>
              </a:blip>
              <a:tile algn="tl" flip="none" tx="0" sx="100000" ty="0"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rot="5358000">
              <a:off x="-245880" y="58251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427320" y="585396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1">
              <a:blip r:embed="rId6">
                <a:alphaModFix/>
              </a:blip>
              <a:tile algn="tl" flip="none" tx="0" sx="100000" ty="0" sy="100000"/>
            </a:blip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236880" y="6494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rot="5358000">
              <a:off x="-929880" y="650196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rot="5358000">
              <a:off x="-246600" y="7197120"/>
              <a:ext cx="106848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rot="5358000">
              <a:off x="426600" y="6518520"/>
              <a:ext cx="106884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1103400" y="6530040"/>
              <a:ext cx="1073160" cy="766440"/>
            </a:xfrm>
            <a:custGeom>
              <a:rect b="b" l="l" r="r" t="t"/>
              <a:pathLst>
                <a:path extrusionOk="0" h="23506" w="21617">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cap="flat" cmpd="sng" w="9525">
              <a:solidFill>
                <a:srgbClr val="000000"/>
              </a:solidFill>
              <a:prstDash val="solid"/>
              <a:round/>
              <a:headEnd len="sm" w="sm" type="none"/>
              <a:tailEnd len="sm" w="sm" type="none"/>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2"/>
          <p:cNvSpPr txBox="1"/>
          <p:nvPr/>
        </p:nvSpPr>
        <p:spPr>
          <a:xfrm>
            <a:off x="3844800" y="1408320"/>
            <a:ext cx="1097280" cy="1225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8000" strike="noStrike">
                <a:latin typeface="Arial"/>
                <a:ea typeface="Arial"/>
                <a:cs typeface="Arial"/>
                <a:sym typeface="Arial"/>
              </a:rPr>
              <a:t>“</a:t>
            </a:r>
            <a:endParaRPr b="0" sz="8000" strike="noStrike">
              <a:latin typeface="Arial"/>
              <a:ea typeface="Arial"/>
              <a:cs typeface="Arial"/>
              <a:sym typeface="Arial"/>
            </a:endParaRPr>
          </a:p>
        </p:txBody>
      </p:sp>
      <p:sp>
        <p:nvSpPr>
          <p:cNvPr id="435" name="Google Shape;435;p22"/>
          <p:cNvSpPr txBox="1"/>
          <p:nvPr/>
        </p:nvSpPr>
        <p:spPr>
          <a:xfrm>
            <a:off x="7868160" y="3039840"/>
            <a:ext cx="1097280" cy="1111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7200" strike="noStrike">
                <a:latin typeface="Arial"/>
                <a:ea typeface="Arial"/>
                <a:cs typeface="Arial"/>
                <a:sym typeface="Arial"/>
              </a:rPr>
              <a:t>”</a:t>
            </a:r>
            <a:endParaRPr b="0" sz="7200" strike="noStrike">
              <a:latin typeface="Arial"/>
              <a:ea typeface="Arial"/>
              <a:cs typeface="Arial"/>
              <a:sym typeface="Arial"/>
            </a:endParaRPr>
          </a:p>
        </p:txBody>
      </p:sp>
      <p:sp>
        <p:nvSpPr>
          <p:cNvPr id="436" name="Google Shape;436;p22"/>
          <p:cNvSpPr/>
          <p:nvPr/>
        </p:nvSpPr>
        <p:spPr>
          <a:xfrm>
            <a:off x="8538120" y="3877200"/>
            <a:ext cx="975960" cy="1371600"/>
          </a:xfrm>
          <a:custGeom>
            <a:rect b="b" l="l" r="r" t="t"/>
            <a:pathLst>
              <a:path extrusionOk="0" h="3811" w="3302">
                <a:moveTo>
                  <a:pt x="0" y="3810"/>
                </a:moveTo>
                <a:cubicBezTo>
                  <a:pt x="762" y="3048"/>
                  <a:pt x="1271" y="3556"/>
                  <a:pt x="1270" y="2795"/>
                </a:cubicBezTo>
                <a:cubicBezTo>
                  <a:pt x="1270" y="2032"/>
                  <a:pt x="3301" y="2286"/>
                  <a:pt x="2540" y="3048"/>
                </a:cubicBezTo>
                <a:cubicBezTo>
                  <a:pt x="1778" y="3810"/>
                  <a:pt x="1524" y="508"/>
                  <a:pt x="2540" y="0"/>
                </a:cubicBezTo>
              </a:path>
            </a:pathLst>
          </a:custGeom>
          <a:noFill/>
          <a:ln cap="flat" cmpd="sng" w="36700">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7372080" y="4974480"/>
            <a:ext cx="1684800" cy="164592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7868160" y="-329040"/>
            <a:ext cx="2011680" cy="201168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982960" y="3757320"/>
            <a:ext cx="1044720" cy="302760"/>
          </a:xfrm>
          <a:prstGeom prst="rect">
            <a:avLst/>
          </a:prstGeom>
          <a:solidFill>
            <a:srgbClr val="FFFFFF">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4"/>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0" name="Google Shape;490;p24"/>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1" name="Google Shape;491;p24"/>
          <p:cNvSpPr/>
          <p:nvPr/>
        </p:nvSpPr>
        <p:spPr>
          <a:xfrm>
            <a:off x="8266320" y="411552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7717680" y="-54828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24"/>
          <p:cNvGrpSpPr/>
          <p:nvPr/>
        </p:nvGrpSpPr>
        <p:grpSpPr>
          <a:xfrm>
            <a:off x="-147352" y="-296392"/>
            <a:ext cx="915343" cy="1280743"/>
            <a:chOff x="-147352" y="-296392"/>
            <a:chExt cx="915343" cy="1280743"/>
          </a:xfrm>
        </p:grpSpPr>
        <p:sp>
          <p:nvSpPr>
            <p:cNvPr id="494" name="Google Shape;494;p24"/>
            <p:cNvSpPr/>
            <p:nvPr/>
          </p:nvSpPr>
          <p:spPr>
            <a:xfrm flipH="1" rot="-5404200">
              <a:off x="219240" y="801000"/>
              <a:ext cx="182880" cy="182880"/>
            </a:xfrm>
            <a:prstGeom prst="ellipse">
              <a:avLst/>
            </a:prstGeom>
            <a:blipFill rotWithShape="0">
              <a:blip r:embed="rId1">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flipH="1" rot="-5404200">
              <a:off x="218880" y="435240"/>
              <a:ext cx="182880" cy="182880"/>
            </a:xfrm>
            <a:prstGeom prst="ellipse">
              <a:avLst/>
            </a:prstGeom>
            <a:blipFill rotWithShape="0">
              <a:blip r:embed="rId2">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flipH="1" rot="-5404200">
              <a:off x="218520" y="69840"/>
              <a:ext cx="182880" cy="182880"/>
            </a:xfrm>
            <a:prstGeom prst="ellipse">
              <a:avLst/>
            </a:prstGeom>
            <a:blipFill rotWithShape="0">
              <a:blip r:embed="rId3">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flipH="1" rot="-5404200">
              <a:off x="217800" y="-295920"/>
              <a:ext cx="182880" cy="182880"/>
            </a:xfrm>
            <a:prstGeom prst="ellipse">
              <a:avLst/>
            </a:prstGeom>
            <a:blipFill rotWithShape="0">
              <a:blip r:embed="rId4">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flipH="1" rot="-5404200">
              <a:off x="583920" y="-296280"/>
              <a:ext cx="182880" cy="182880"/>
            </a:xfrm>
            <a:prstGeom prst="ellipse">
              <a:avLst/>
            </a:prstGeom>
            <a:blipFill rotWithShape="0">
              <a:blip r:embed="rId5">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flipH="1" rot="-5404200">
              <a:off x="584280" y="69120"/>
              <a:ext cx="182880" cy="182880"/>
            </a:xfrm>
            <a:prstGeom prst="ellipse">
              <a:avLst/>
            </a:prstGeom>
            <a:blipFill rotWithShape="0">
              <a:blip r:embed="rId6">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flipH="1" rot="-5404200">
              <a:off x="584280" y="434880"/>
              <a:ext cx="182880" cy="182880"/>
            </a:xfrm>
            <a:prstGeom prst="ellipse">
              <a:avLst/>
            </a:prstGeom>
            <a:blipFill rotWithShape="0">
              <a:blip r:embed="rId7">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flipH="1" rot="-5404200">
              <a:off x="585000" y="801000"/>
              <a:ext cx="182880" cy="182880"/>
            </a:xfrm>
            <a:prstGeom prst="ellipse">
              <a:avLst/>
            </a:prstGeom>
            <a:blipFill rotWithShape="0">
              <a:blip r:embed="rId8">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flipH="1" rot="-5404200">
              <a:off x="-146160" y="801360"/>
              <a:ext cx="182880" cy="182880"/>
            </a:xfrm>
            <a:prstGeom prst="ellipse">
              <a:avLst/>
            </a:prstGeom>
            <a:blipFill rotWithShape="0">
              <a:blip r:embed="rId9">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flipH="1" rot="-5404200">
              <a:off x="-146880" y="435960"/>
              <a:ext cx="182880" cy="182880"/>
            </a:xfrm>
            <a:prstGeom prst="ellipse">
              <a:avLst/>
            </a:prstGeom>
            <a:blipFill rotWithShape="0">
              <a:blip r:embed="rId10">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flipH="1" rot="-5404200">
              <a:off x="-146880" y="69840"/>
              <a:ext cx="182880" cy="182880"/>
            </a:xfrm>
            <a:prstGeom prst="ellipse">
              <a:avLst/>
            </a:prstGeom>
            <a:blipFill rotWithShape="0">
              <a:blip r:embed="rId11">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flipH="1" rot="-5404200">
              <a:off x="-147240" y="-295560"/>
              <a:ext cx="182880" cy="182880"/>
            </a:xfrm>
            <a:prstGeom prst="ellipse">
              <a:avLst/>
            </a:prstGeom>
            <a:blipFill rotWithShape="0">
              <a:blip r:embed="rId12">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4"/>
          <p:cNvGrpSpPr/>
          <p:nvPr/>
        </p:nvGrpSpPr>
        <p:grpSpPr>
          <a:xfrm>
            <a:off x="9544928" y="4645329"/>
            <a:ext cx="915703" cy="1281103"/>
            <a:chOff x="9544928" y="4645329"/>
            <a:chExt cx="915703" cy="1281103"/>
          </a:xfrm>
        </p:grpSpPr>
        <p:sp>
          <p:nvSpPr>
            <p:cNvPr id="507" name="Google Shape;507;p24"/>
            <p:cNvSpPr/>
            <p:nvPr/>
          </p:nvSpPr>
          <p:spPr>
            <a:xfrm flipH="1" rot="-5404200">
              <a:off x="9911880" y="5743080"/>
              <a:ext cx="182880" cy="182880"/>
            </a:xfrm>
            <a:prstGeom prst="ellipse">
              <a:avLst/>
            </a:prstGeom>
            <a:blipFill rotWithShape="0">
              <a:blip r:embed="rId13">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flipH="1" rot="-5404200">
              <a:off x="9911520" y="5377320"/>
              <a:ext cx="182880" cy="182880"/>
            </a:xfrm>
            <a:prstGeom prst="ellipse">
              <a:avLst/>
            </a:prstGeom>
            <a:blipFill rotWithShape="0">
              <a:blip r:embed="rId14">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flipH="1" rot="-5404200">
              <a:off x="9911160" y="5011920"/>
              <a:ext cx="182880" cy="182880"/>
            </a:xfrm>
            <a:prstGeom prst="ellipse">
              <a:avLst/>
            </a:prstGeom>
            <a:blipFill rotWithShape="0">
              <a:blip r:embed="rId15">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flipH="1" rot="-5404200">
              <a:off x="9910440" y="4645800"/>
              <a:ext cx="182880" cy="182880"/>
            </a:xfrm>
            <a:prstGeom prst="ellipse">
              <a:avLst/>
            </a:prstGeom>
            <a:blipFill rotWithShape="0">
              <a:blip r:embed="rId16">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flipH="1" rot="-5404200">
              <a:off x="10276560" y="4645440"/>
              <a:ext cx="182880" cy="182880"/>
            </a:xfrm>
            <a:prstGeom prst="ellipse">
              <a:avLst/>
            </a:prstGeom>
            <a:blipFill rotWithShape="0">
              <a:blip r:embed="rId17">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flipH="1" rot="-5404200">
              <a:off x="10276920" y="5011200"/>
              <a:ext cx="182880" cy="182880"/>
            </a:xfrm>
            <a:prstGeom prst="ellipse">
              <a:avLst/>
            </a:prstGeom>
            <a:blipFill rotWithShape="0">
              <a:blip r:embed="rId18">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flipH="1" rot="-5404200">
              <a:off x="10276920" y="5376960"/>
              <a:ext cx="182880" cy="182880"/>
            </a:xfrm>
            <a:prstGeom prst="ellipse">
              <a:avLst/>
            </a:prstGeom>
            <a:blipFill rotWithShape="0">
              <a:blip r:embed="rId19">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flipH="1" rot="-5404200">
              <a:off x="10277640" y="5743080"/>
              <a:ext cx="182880" cy="182880"/>
            </a:xfrm>
            <a:prstGeom prst="ellipse">
              <a:avLst/>
            </a:prstGeom>
            <a:blipFill rotWithShape="0">
              <a:blip r:embed="rId20">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flipH="1" rot="-5404200">
              <a:off x="9546120" y="5743440"/>
              <a:ext cx="182880" cy="182880"/>
            </a:xfrm>
            <a:prstGeom prst="ellipse">
              <a:avLst/>
            </a:prstGeom>
            <a:blipFill rotWithShape="0">
              <a:blip r:embed="rId21">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flipH="1" rot="-5404200">
              <a:off x="9545400" y="5378040"/>
              <a:ext cx="182880" cy="182880"/>
            </a:xfrm>
            <a:prstGeom prst="ellipse">
              <a:avLst/>
            </a:prstGeom>
            <a:blipFill rotWithShape="0">
              <a:blip r:embed="rId22">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flipH="1" rot="-5404200">
              <a:off x="9545400" y="5011920"/>
              <a:ext cx="182880" cy="182880"/>
            </a:xfrm>
            <a:prstGeom prst="ellipse">
              <a:avLst/>
            </a:prstGeom>
            <a:blipFill rotWithShape="0">
              <a:blip r:embed="rId23">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flipH="1" rot="-5404200">
              <a:off x="9545040" y="4646160"/>
              <a:ext cx="182880" cy="182880"/>
            </a:xfrm>
            <a:prstGeom prst="ellipse">
              <a:avLst/>
            </a:prstGeom>
            <a:blipFill rotWithShape="0">
              <a:blip r:embed="rId24">
                <a:alphaModFix/>
              </a:blip>
              <a:tile algn="tl" flip="none" tx="-12" sx="100000" ty="12" sy="100000"/>
            </a:blipFill>
            <a:ln>
              <a:noFill/>
            </a:ln>
            <a:effectLst>
              <a:outerShdw rotWithShape="0" dir="2700000" dist="103350">
                <a:srgbClr val="808080">
                  <a:alpha val="6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4"/>
          <p:cNvSpPr/>
          <p:nvPr/>
        </p:nvSpPr>
        <p:spPr>
          <a:xfrm>
            <a:off x="-146160" y="3109320"/>
            <a:ext cx="1920240" cy="192024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6"/>
          <p:cNvSpPr txBox="1"/>
          <p:nvPr>
            <p:ph type="title"/>
          </p:nvPr>
        </p:nvSpPr>
        <p:spPr>
          <a:xfrm>
            <a:off x="468000" y="46800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0" name="Google Shape;570;p26"/>
          <p:cNvSpPr txBox="1"/>
          <p:nvPr>
            <p:ph idx="1" type="body"/>
          </p:nvPr>
        </p:nvSpPr>
        <p:spPr>
          <a:xfrm>
            <a:off x="468000" y="18000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71" name="Google Shape;571;p26"/>
          <p:cNvSpPr/>
          <p:nvPr/>
        </p:nvSpPr>
        <p:spPr>
          <a:xfrm rot="-2724000">
            <a:off x="8646120" y="-405720"/>
            <a:ext cx="2895480" cy="289548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rot="-2724000">
            <a:off x="8666280" y="3983040"/>
            <a:ext cx="2895480" cy="2895480"/>
          </a:xfrm>
          <a:prstGeom prst="rect">
            <a:avLst/>
          </a:prstGeom>
          <a:solidFill>
            <a:srgbClr val="CED4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rot="-2635200">
            <a:off x="994320" y="591588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rot="-2635200">
            <a:off x="-1296720" y="551376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rot="-2635200">
            <a:off x="3682080" y="339480"/>
            <a:ext cx="3457800" cy="9223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rot="-2635200">
            <a:off x="1446120" y="-758520"/>
            <a:ext cx="2588760" cy="73152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rot="-2635200">
            <a:off x="-727200" y="3295080"/>
            <a:ext cx="2588760" cy="513000"/>
          </a:xfrm>
          <a:prstGeom prst="rect">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4.png"/><Relationship Id="rId4" Type="http://schemas.openxmlformats.org/officeDocument/2006/relationships/image" Target="../media/image64.png"/><Relationship Id="rId5" Type="http://schemas.openxmlformats.org/officeDocument/2006/relationships/image" Target="../media/image63.png"/><Relationship Id="rId6" Type="http://schemas.openxmlformats.org/officeDocument/2006/relationships/image" Target="../media/image60.png"/><Relationship Id="rId7" Type="http://schemas.openxmlformats.org/officeDocument/2006/relationships/image" Target="../media/image62.png"/><Relationship Id="rId8" Type="http://schemas.openxmlformats.org/officeDocument/2006/relationships/image" Target="../media/image6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0.xml"/><Relationship Id="rId3" Type="http://schemas.openxmlformats.org/officeDocument/2006/relationships/image" Target="../media/image59.png"/><Relationship Id="rId4" Type="http://schemas.openxmlformats.org/officeDocument/2006/relationships/image" Target="../media/image51.png"/><Relationship Id="rId5"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xml"/><Relationship Id="rId3" Type="http://schemas.openxmlformats.org/officeDocument/2006/relationships/hyperlink" Target="https://unsplash.com/@johnwestrock?utm_source=unsplash&amp;utm_medium=referral&amp;utm_content=creditCopyText" TargetMode="External"/><Relationship Id="rId4" Type="http://schemas.openxmlformats.org/officeDocument/2006/relationships/hyperlink" Target="https://unsplash.com/s/photos/landscape?utm_source=unsplash&amp;utm_medium=referral&amp;utm_content=creditCopyText" TargetMode="External"/><Relationship Id="rId5" Type="http://schemas.openxmlformats.org/officeDocument/2006/relationships/image" Target="../media/image5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7.xml"/><Relationship Id="rId3" Type="http://schemas.openxmlformats.org/officeDocument/2006/relationships/hyperlink" Target="https://unsplash.com/@johnwestrock?utm_source=unsplash&amp;utm_medium=referral&amp;utm_content=creditCopyText" TargetMode="External"/><Relationship Id="rId4" Type="http://schemas.openxmlformats.org/officeDocument/2006/relationships/hyperlink" Target="https://unsplash.com/s/photos/landscape?utm_source=unsplash&amp;utm_medium=referral&amp;utm_content=creditCopyText" TargetMode="External"/><Relationship Id="rId5" Type="http://schemas.openxmlformats.org/officeDocument/2006/relationships/image" Target="../media/image5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48.png"/><Relationship Id="rId4" Type="http://schemas.openxmlformats.org/officeDocument/2006/relationships/image" Target="../media/image58.png"/><Relationship Id="rId5"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
          <p:cNvSpPr txBox="1"/>
          <p:nvPr/>
        </p:nvSpPr>
        <p:spPr>
          <a:xfrm>
            <a:off x="2160000" y="4324320"/>
            <a:ext cx="4734000" cy="161568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i="0" lang="es-CO" sz="2800" u="none" cap="none" strike="noStrike">
                <a:latin typeface="Arial"/>
                <a:ea typeface="Arial"/>
                <a:cs typeface="Arial"/>
                <a:sym typeface="Arial"/>
              </a:rPr>
              <a:t>S.M.I.E.P</a:t>
            </a:r>
            <a:endParaRPr b="0" i="0" sz="2800" u="none" cap="none" strike="noStrike">
              <a:latin typeface="Arial"/>
              <a:ea typeface="Arial"/>
              <a:cs typeface="Arial"/>
              <a:sym typeface="Arial"/>
            </a:endParaRPr>
          </a:p>
          <a:p>
            <a:pPr indent="0" lvl="0" marL="0" marR="0" rtl="0" algn="r">
              <a:spcBef>
                <a:spcPts val="0"/>
              </a:spcBef>
              <a:spcAft>
                <a:spcPts val="0"/>
              </a:spcAft>
              <a:buNone/>
            </a:pPr>
            <a:r>
              <a:rPr b="0" i="0" lang="es-CO" sz="2000" u="none" cap="none" strike="noStrike">
                <a:latin typeface="Arial"/>
                <a:ea typeface="Arial"/>
                <a:cs typeface="Arial"/>
                <a:sym typeface="Arial"/>
              </a:rPr>
              <a:t>Software de Manejo para Inventarios en Empresas Pequeñas.</a:t>
            </a:r>
            <a:endParaRPr b="0" i="0" sz="2000" u="none" cap="none" strike="noStrike">
              <a:latin typeface="Arial"/>
              <a:ea typeface="Arial"/>
              <a:cs typeface="Arial"/>
              <a:sym typeface="Arial"/>
            </a:endParaRPr>
          </a:p>
        </p:txBody>
      </p:sp>
      <p:sp>
        <p:nvSpPr>
          <p:cNvPr id="631" name="Google Shape;631;p1"/>
          <p:cNvSpPr txBox="1"/>
          <p:nvPr/>
        </p:nvSpPr>
        <p:spPr>
          <a:xfrm>
            <a:off x="7287825" y="4149150"/>
            <a:ext cx="2377500" cy="1657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s-CO" sz="1300" u="none" cap="none" strike="noStrike">
                <a:latin typeface="Arial"/>
                <a:ea typeface="Arial"/>
                <a:cs typeface="Arial"/>
                <a:sym typeface="Arial"/>
              </a:rPr>
              <a:t>Sergio Nicolas Bautista Franco, Carlos Alberto Cristancho Parra, Cristian </a:t>
            </a:r>
            <a:r>
              <a:rPr lang="es-CO" sz="1300"/>
              <a:t>F</a:t>
            </a:r>
            <a:r>
              <a:rPr b="0" i="0" lang="es-CO" sz="1300" u="none" cap="none" strike="noStrike">
                <a:latin typeface="Arial"/>
                <a:ea typeface="Arial"/>
                <a:cs typeface="Arial"/>
                <a:sym typeface="Arial"/>
              </a:rPr>
              <a:t>erney Silva Ureña</a:t>
            </a:r>
            <a:endParaRPr b="0" i="0" sz="1300" u="none" cap="none" strike="noStrike">
              <a:latin typeface="Arial"/>
              <a:ea typeface="Arial"/>
              <a:cs typeface="Arial"/>
              <a:sym typeface="Arial"/>
            </a:endParaRPr>
          </a:p>
          <a:p>
            <a:pPr indent="0" lvl="0" marL="0" marR="0" rtl="0" algn="ctr">
              <a:spcBef>
                <a:spcPts val="0"/>
              </a:spcBef>
              <a:spcAft>
                <a:spcPts val="0"/>
              </a:spcAft>
              <a:buNone/>
            </a:pPr>
            <a:r>
              <a:rPr b="0" i="0" lang="es-CO" sz="1300" u="none" cap="none" strike="noStrike">
                <a:latin typeface="Arial"/>
                <a:ea typeface="Arial"/>
                <a:cs typeface="Arial"/>
                <a:sym typeface="Arial"/>
              </a:rPr>
              <a:t>2338311</a:t>
            </a:r>
            <a:endParaRPr b="0" i="0" sz="1300" u="none" cap="none" strike="noStrike">
              <a:latin typeface="Arial"/>
              <a:ea typeface="Arial"/>
              <a:cs typeface="Arial"/>
              <a:sym typeface="Arial"/>
            </a:endParaRPr>
          </a:p>
          <a:p>
            <a:pPr indent="0" lvl="0" marL="0" marR="0" rtl="0" algn="ctr">
              <a:spcBef>
                <a:spcPts val="0"/>
              </a:spcBef>
              <a:spcAft>
                <a:spcPts val="0"/>
              </a:spcAft>
              <a:buNone/>
            </a:pPr>
            <a:r>
              <a:rPr b="0" i="0" lang="es-CO" sz="1300" u="none" cap="none" strike="noStrike">
                <a:latin typeface="Arial"/>
                <a:ea typeface="Arial"/>
                <a:cs typeface="Arial"/>
                <a:sym typeface="Arial"/>
              </a:rPr>
              <a:t>Paola Tatiana Tovar</a:t>
            </a:r>
            <a:endParaRPr b="0" i="0" sz="1300" u="none" cap="none" strike="noStrike">
              <a:latin typeface="Arial"/>
              <a:ea typeface="Arial"/>
              <a:cs typeface="Arial"/>
              <a:sym typeface="Arial"/>
            </a:endParaRPr>
          </a:p>
          <a:p>
            <a:pPr indent="0" lvl="0" marL="0" marR="0" rtl="0" algn="ctr">
              <a:spcBef>
                <a:spcPts val="0"/>
              </a:spcBef>
              <a:spcAft>
                <a:spcPts val="0"/>
              </a:spcAft>
              <a:buNone/>
            </a:pPr>
            <a:r>
              <a:rPr b="0" i="0" lang="es-CO" sz="1300" u="none" cap="none" strike="noStrike">
                <a:latin typeface="Arial"/>
                <a:ea typeface="Arial"/>
                <a:cs typeface="Arial"/>
                <a:sym typeface="Arial"/>
              </a:rPr>
              <a:t>13 de septiembre de 2021</a:t>
            </a:r>
            <a:endParaRPr b="0" i="0" sz="1300" u="none" cap="none" strike="noStrike">
              <a:latin typeface="Arial"/>
              <a:ea typeface="Arial"/>
              <a:cs typeface="Arial"/>
              <a:sym typeface="Arial"/>
            </a:endParaRPr>
          </a:p>
        </p:txBody>
      </p:sp>
      <p:cxnSp>
        <p:nvCxnSpPr>
          <p:cNvPr id="632" name="Google Shape;632;p1"/>
          <p:cNvCxnSpPr/>
          <p:nvPr/>
        </p:nvCxnSpPr>
        <p:spPr>
          <a:xfrm>
            <a:off x="7132320" y="4375440"/>
            <a:ext cx="0" cy="1005840"/>
          </a:xfrm>
          <a:prstGeom prst="straightConnector1">
            <a:avLst/>
          </a:prstGeom>
          <a:noFill/>
          <a:ln cap="flat" cmpd="sng" w="54700">
            <a:solidFill>
              <a:srgbClr val="999999"/>
            </a:solidFill>
            <a:prstDash val="solid"/>
            <a:round/>
            <a:headEnd len="sm" w="sm" type="none"/>
            <a:tailEnd len="sm" w="sm" type="none"/>
          </a:ln>
        </p:spPr>
      </p:cxnSp>
      <p:pic>
        <p:nvPicPr>
          <p:cNvPr id="633" name="Google Shape;633;p1"/>
          <p:cNvPicPr preferRelativeResize="0"/>
          <p:nvPr/>
        </p:nvPicPr>
        <p:blipFill rotWithShape="1">
          <a:blip r:embed="rId3">
            <a:alphaModFix/>
          </a:blip>
          <a:srcRect b="0" l="0" r="0" t="0"/>
          <a:stretch/>
        </p:blipFill>
        <p:spPr>
          <a:xfrm>
            <a:off x="8784177" y="0"/>
            <a:ext cx="1188000" cy="1164250"/>
          </a:xfrm>
          <a:prstGeom prst="rect">
            <a:avLst/>
          </a:prstGeom>
          <a:noFill/>
          <a:ln>
            <a:noFill/>
          </a:ln>
        </p:spPr>
      </p:pic>
      <p:sp>
        <p:nvSpPr>
          <p:cNvPr id="634" name="Google Shape;634;p1"/>
          <p:cNvSpPr/>
          <p:nvPr/>
        </p:nvSpPr>
        <p:spPr>
          <a:xfrm>
            <a:off x="8590680" y="1102350"/>
            <a:ext cx="1575000" cy="4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s-CO" sz="1500" u="none" cap="none" strike="noStrike">
                <a:solidFill>
                  <a:srgbClr val="FE7130"/>
                </a:solidFill>
                <a:latin typeface="Arial"/>
                <a:ea typeface="Arial"/>
                <a:cs typeface="Arial"/>
                <a:sym typeface="Arial"/>
              </a:rPr>
              <a:t>C.E.E.T</a:t>
            </a:r>
            <a:endParaRPr b="0" i="0" sz="1500" u="none" cap="none" strike="noStrike">
              <a:latin typeface="Arial"/>
              <a:ea typeface="Arial"/>
              <a:cs typeface="Arial"/>
              <a:sym typeface="Arial"/>
            </a:endParaRPr>
          </a:p>
        </p:txBody>
      </p:sp>
      <p:pic>
        <p:nvPicPr>
          <p:cNvPr id="635" name="Google Shape;635;p1"/>
          <p:cNvPicPr preferRelativeResize="0"/>
          <p:nvPr/>
        </p:nvPicPr>
        <p:blipFill>
          <a:blip r:embed="rId4">
            <a:alphaModFix/>
          </a:blip>
          <a:stretch>
            <a:fillRect/>
          </a:stretch>
        </p:blipFill>
        <p:spPr>
          <a:xfrm>
            <a:off x="4096100" y="2479150"/>
            <a:ext cx="1492275" cy="1547750"/>
          </a:xfrm>
          <a:prstGeom prst="rect">
            <a:avLst/>
          </a:prstGeom>
          <a:noFill/>
          <a:ln>
            <a:noFill/>
          </a:ln>
          <a:effectLst>
            <a:outerShdw blurRad="100013" rotWithShape="0" algn="bl" dir="5400000" dist="38100">
              <a:srgbClr val="000000">
                <a:alpha val="50000"/>
              </a:srgbClr>
            </a:outerShdw>
          </a:effectLst>
        </p:spPr>
      </p:pic>
      <p:pic>
        <p:nvPicPr>
          <p:cNvPr id="636" name="Google Shape;636;p1"/>
          <p:cNvPicPr preferRelativeResize="0"/>
          <p:nvPr/>
        </p:nvPicPr>
        <p:blipFill>
          <a:blip r:embed="rId5">
            <a:alphaModFix/>
          </a:blip>
          <a:stretch>
            <a:fillRect/>
          </a:stretch>
        </p:blipFill>
        <p:spPr>
          <a:xfrm>
            <a:off x="7392625" y="2123050"/>
            <a:ext cx="1318650" cy="1253975"/>
          </a:xfrm>
          <a:prstGeom prst="rect">
            <a:avLst/>
          </a:prstGeom>
          <a:noFill/>
          <a:ln>
            <a:noFill/>
          </a:ln>
          <a:effectLst>
            <a:outerShdw blurRad="57150" rotWithShape="0" algn="bl" dir="5400000" dist="85725">
              <a:srgbClr val="000000">
                <a:alpha val="50000"/>
              </a:srgbClr>
            </a:outerShdw>
          </a:effectLst>
        </p:spPr>
      </p:pic>
      <p:pic>
        <p:nvPicPr>
          <p:cNvPr id="637" name="Google Shape;637;p1"/>
          <p:cNvPicPr preferRelativeResize="0"/>
          <p:nvPr/>
        </p:nvPicPr>
        <p:blipFill>
          <a:blip r:embed="rId6">
            <a:alphaModFix/>
          </a:blip>
          <a:stretch>
            <a:fillRect/>
          </a:stretch>
        </p:blipFill>
        <p:spPr>
          <a:xfrm>
            <a:off x="972000" y="2051325"/>
            <a:ext cx="1188000" cy="1521399"/>
          </a:xfrm>
          <a:prstGeom prst="rect">
            <a:avLst/>
          </a:prstGeom>
          <a:noFill/>
          <a:ln>
            <a:noFill/>
          </a:ln>
          <a:effectLst>
            <a:outerShdw blurRad="57150" rotWithShape="0" algn="bl" dir="5400000" dist="76200">
              <a:srgbClr val="000000">
                <a:alpha val="50000"/>
              </a:srgbClr>
            </a:outerShdw>
          </a:effectLst>
        </p:spPr>
      </p:pic>
      <p:pic>
        <p:nvPicPr>
          <p:cNvPr id="638" name="Google Shape;638;p1"/>
          <p:cNvPicPr preferRelativeResize="0"/>
          <p:nvPr/>
        </p:nvPicPr>
        <p:blipFill>
          <a:blip r:embed="rId7">
            <a:alphaModFix/>
          </a:blip>
          <a:stretch>
            <a:fillRect/>
          </a:stretch>
        </p:blipFill>
        <p:spPr>
          <a:xfrm>
            <a:off x="4182913" y="-340400"/>
            <a:ext cx="1318649" cy="1317481"/>
          </a:xfrm>
          <a:prstGeom prst="rect">
            <a:avLst/>
          </a:prstGeom>
          <a:noFill/>
          <a:ln>
            <a:noFill/>
          </a:ln>
          <a:effectLst>
            <a:outerShdw blurRad="57150" rotWithShape="0" algn="bl" dir="5400000" dist="57150">
              <a:srgbClr val="000000">
                <a:alpha val="50000"/>
              </a:srgbClr>
            </a:outerShdw>
          </a:effectLst>
        </p:spPr>
      </p:pic>
      <p:pic>
        <p:nvPicPr>
          <p:cNvPr id="639" name="Google Shape;639;p1"/>
          <p:cNvPicPr preferRelativeResize="0"/>
          <p:nvPr/>
        </p:nvPicPr>
        <p:blipFill>
          <a:blip r:embed="rId8">
            <a:alphaModFix/>
          </a:blip>
          <a:stretch>
            <a:fillRect/>
          </a:stretch>
        </p:blipFill>
        <p:spPr>
          <a:xfrm>
            <a:off x="0" y="4122800"/>
            <a:ext cx="2283900" cy="154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
          <p:cNvSpPr txBox="1"/>
          <p:nvPr/>
        </p:nvSpPr>
        <p:spPr>
          <a:xfrm>
            <a:off x="2560320" y="285840"/>
            <a:ext cx="4937760" cy="5173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s-CO" sz="2800" strike="noStrike">
                <a:solidFill>
                  <a:srgbClr val="000000"/>
                </a:solidFill>
                <a:latin typeface="Lato Black"/>
                <a:ea typeface="Lato Black"/>
                <a:cs typeface="Lato Black"/>
                <a:sym typeface="Lato Black"/>
              </a:rPr>
              <a:t>Lorem &amp; Ipsum</a:t>
            </a:r>
            <a:endParaRPr b="0" sz="2800" strike="noStrike">
              <a:latin typeface="Arial"/>
              <a:ea typeface="Arial"/>
              <a:cs typeface="Arial"/>
              <a:sym typeface="Arial"/>
            </a:endParaRPr>
          </a:p>
        </p:txBody>
      </p:sp>
      <p:grpSp>
        <p:nvGrpSpPr>
          <p:cNvPr id="723" name="Google Shape;723;p8"/>
          <p:cNvGrpSpPr/>
          <p:nvPr/>
        </p:nvGrpSpPr>
        <p:grpSpPr>
          <a:xfrm>
            <a:off x="914400" y="2103120"/>
            <a:ext cx="1463040" cy="1463040"/>
            <a:chOff x="914400" y="2103120"/>
            <a:chExt cx="1463040" cy="1463040"/>
          </a:xfrm>
        </p:grpSpPr>
        <p:sp>
          <p:nvSpPr>
            <p:cNvPr id="724" name="Google Shape;724;p8"/>
            <p:cNvSpPr/>
            <p:nvPr/>
          </p:nvSpPr>
          <p:spPr>
            <a:xfrm>
              <a:off x="914400" y="2103120"/>
              <a:ext cx="1463040" cy="1463040"/>
            </a:xfrm>
            <a:prstGeom prst="ellipse">
              <a:avLst/>
            </a:prstGeom>
            <a:solidFill>
              <a:srgbClr val="B8DBD9"/>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5" name="Google Shape;725;p8"/>
            <p:cNvPicPr preferRelativeResize="0"/>
            <p:nvPr/>
          </p:nvPicPr>
          <p:blipFill rotWithShape="1">
            <a:blip r:embed="rId3">
              <a:alphaModFix/>
            </a:blip>
            <a:srcRect b="0" l="0" r="0" t="0"/>
            <a:stretch/>
          </p:blipFill>
          <p:spPr>
            <a:xfrm>
              <a:off x="1188720" y="2377440"/>
              <a:ext cx="914400" cy="914400"/>
            </a:xfrm>
            <a:prstGeom prst="rect">
              <a:avLst/>
            </a:prstGeom>
            <a:noFill/>
            <a:ln>
              <a:noFill/>
            </a:ln>
          </p:spPr>
        </p:pic>
      </p:grpSp>
      <p:grpSp>
        <p:nvGrpSpPr>
          <p:cNvPr id="726" name="Google Shape;726;p8"/>
          <p:cNvGrpSpPr/>
          <p:nvPr/>
        </p:nvGrpSpPr>
        <p:grpSpPr>
          <a:xfrm>
            <a:off x="4297680" y="2103120"/>
            <a:ext cx="1463040" cy="1463040"/>
            <a:chOff x="4297680" y="2103120"/>
            <a:chExt cx="1463040" cy="1463040"/>
          </a:xfrm>
        </p:grpSpPr>
        <p:sp>
          <p:nvSpPr>
            <p:cNvPr id="727" name="Google Shape;727;p8"/>
            <p:cNvSpPr/>
            <p:nvPr/>
          </p:nvSpPr>
          <p:spPr>
            <a:xfrm>
              <a:off x="4297680" y="2103120"/>
              <a:ext cx="1463040" cy="1463040"/>
            </a:xfrm>
            <a:prstGeom prst="ellipse">
              <a:avLst/>
            </a:prstGeom>
            <a:solidFill>
              <a:srgbClr val="586F7C"/>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8" name="Google Shape;728;p8"/>
            <p:cNvPicPr preferRelativeResize="0"/>
            <p:nvPr/>
          </p:nvPicPr>
          <p:blipFill rotWithShape="1">
            <a:blip r:embed="rId4">
              <a:alphaModFix/>
            </a:blip>
            <a:srcRect b="0" l="0" r="0" t="0"/>
            <a:stretch/>
          </p:blipFill>
          <p:spPr>
            <a:xfrm>
              <a:off x="4572000" y="2370600"/>
              <a:ext cx="921240" cy="921240"/>
            </a:xfrm>
            <a:prstGeom prst="rect">
              <a:avLst/>
            </a:prstGeom>
            <a:noFill/>
            <a:ln>
              <a:noFill/>
            </a:ln>
          </p:spPr>
        </p:pic>
      </p:grpSp>
      <p:grpSp>
        <p:nvGrpSpPr>
          <p:cNvPr id="729" name="Google Shape;729;p8"/>
          <p:cNvGrpSpPr/>
          <p:nvPr/>
        </p:nvGrpSpPr>
        <p:grpSpPr>
          <a:xfrm>
            <a:off x="7570080" y="2103120"/>
            <a:ext cx="1463040" cy="1463040"/>
            <a:chOff x="7570080" y="2103120"/>
            <a:chExt cx="1463040" cy="1463040"/>
          </a:xfrm>
        </p:grpSpPr>
        <p:sp>
          <p:nvSpPr>
            <p:cNvPr id="730" name="Google Shape;730;p8"/>
            <p:cNvSpPr/>
            <p:nvPr/>
          </p:nvSpPr>
          <p:spPr>
            <a:xfrm>
              <a:off x="7570080" y="2103120"/>
              <a:ext cx="1463040" cy="1463040"/>
            </a:xfrm>
            <a:prstGeom prst="ellipse">
              <a:avLst/>
            </a:prstGeom>
            <a:solidFill>
              <a:srgbClr val="2F4550"/>
            </a:solidFill>
            <a:ln>
              <a:noFill/>
            </a:ln>
            <a:effectLst>
              <a:outerShdw rotWithShape="0" dir="2700000" dist="103350">
                <a:srgbClr val="80808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1" name="Google Shape;731;p8"/>
            <p:cNvPicPr preferRelativeResize="0"/>
            <p:nvPr/>
          </p:nvPicPr>
          <p:blipFill rotWithShape="1">
            <a:blip r:embed="rId5">
              <a:alphaModFix/>
            </a:blip>
            <a:srcRect b="0" l="0" r="0" t="0"/>
            <a:stretch/>
          </p:blipFill>
          <p:spPr>
            <a:xfrm>
              <a:off x="7844400" y="2286000"/>
              <a:ext cx="993240" cy="993240"/>
            </a:xfrm>
            <a:prstGeom prst="rect">
              <a:avLst/>
            </a:prstGeom>
            <a:noFill/>
            <a:ln>
              <a:noFill/>
            </a:ln>
          </p:spPr>
        </p:pic>
      </p:grpSp>
      <p:sp>
        <p:nvSpPr>
          <p:cNvPr id="732" name="Google Shape;732;p8"/>
          <p:cNvSpPr txBox="1"/>
          <p:nvPr/>
        </p:nvSpPr>
        <p:spPr>
          <a:xfrm>
            <a:off x="1005840" y="3736440"/>
            <a:ext cx="128016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strike="noStrike">
                <a:latin typeface="Arial"/>
                <a:ea typeface="Arial"/>
                <a:cs typeface="Arial"/>
                <a:sym typeface="Arial"/>
              </a:rPr>
              <a:t>Lorem</a:t>
            </a:r>
            <a:endParaRPr b="0" sz="1800" strike="noStrike">
              <a:latin typeface="Arial"/>
              <a:ea typeface="Arial"/>
              <a:cs typeface="Arial"/>
              <a:sym typeface="Arial"/>
            </a:endParaRPr>
          </a:p>
        </p:txBody>
      </p:sp>
      <p:sp>
        <p:nvSpPr>
          <p:cNvPr id="733" name="Google Shape;733;p8"/>
          <p:cNvSpPr txBox="1"/>
          <p:nvPr/>
        </p:nvSpPr>
        <p:spPr>
          <a:xfrm>
            <a:off x="4389120" y="3768480"/>
            <a:ext cx="128016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strike="noStrike">
                <a:latin typeface="Arial"/>
                <a:ea typeface="Arial"/>
                <a:cs typeface="Arial"/>
                <a:sym typeface="Arial"/>
              </a:rPr>
              <a:t>Ipsum</a:t>
            </a:r>
            <a:endParaRPr b="0" sz="1800" strike="noStrike">
              <a:latin typeface="Arial"/>
              <a:ea typeface="Arial"/>
              <a:cs typeface="Arial"/>
              <a:sym typeface="Arial"/>
            </a:endParaRPr>
          </a:p>
        </p:txBody>
      </p:sp>
      <p:sp>
        <p:nvSpPr>
          <p:cNvPr id="734" name="Google Shape;734;p8"/>
          <p:cNvSpPr txBox="1"/>
          <p:nvPr/>
        </p:nvSpPr>
        <p:spPr>
          <a:xfrm>
            <a:off x="7661520" y="3749040"/>
            <a:ext cx="128016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strike="noStrike">
                <a:latin typeface="Arial"/>
                <a:ea typeface="Arial"/>
                <a:cs typeface="Arial"/>
                <a:sym typeface="Arial"/>
              </a:rPr>
              <a:t>Dolor</a:t>
            </a:r>
            <a:endParaRPr b="0" sz="1800" strike="noStrike">
              <a:latin typeface="Arial"/>
              <a:ea typeface="Arial"/>
              <a:cs typeface="Arial"/>
              <a:sym typeface="Arial"/>
            </a:endParaRPr>
          </a:p>
        </p:txBody>
      </p:sp>
      <p:sp>
        <p:nvSpPr>
          <p:cNvPr id="735" name="Google Shape;735;p8"/>
          <p:cNvSpPr txBox="1"/>
          <p:nvPr/>
        </p:nvSpPr>
        <p:spPr>
          <a:xfrm>
            <a:off x="365760" y="4088520"/>
            <a:ext cx="2874240" cy="1654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s-CO" sz="15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500" strike="noStrike">
              <a:latin typeface="Arial"/>
              <a:ea typeface="Arial"/>
              <a:cs typeface="Arial"/>
              <a:sym typeface="Arial"/>
            </a:endParaRPr>
          </a:p>
        </p:txBody>
      </p:sp>
      <p:sp>
        <p:nvSpPr>
          <p:cNvPr id="736" name="Google Shape;736;p8"/>
          <p:cNvSpPr txBox="1"/>
          <p:nvPr/>
        </p:nvSpPr>
        <p:spPr>
          <a:xfrm>
            <a:off x="3600000" y="4088880"/>
            <a:ext cx="2782080" cy="1654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s-CO" sz="15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500" strike="noStrike">
              <a:latin typeface="Arial"/>
              <a:ea typeface="Arial"/>
              <a:cs typeface="Arial"/>
              <a:sym typeface="Arial"/>
            </a:endParaRPr>
          </a:p>
        </p:txBody>
      </p:sp>
      <p:sp>
        <p:nvSpPr>
          <p:cNvPr id="737" name="Google Shape;737;p8"/>
          <p:cNvSpPr txBox="1"/>
          <p:nvPr/>
        </p:nvSpPr>
        <p:spPr>
          <a:xfrm>
            <a:off x="6840000" y="4089240"/>
            <a:ext cx="2818080" cy="1654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s-CO" sz="15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500" strike="noStrike">
              <a:latin typeface="Arial"/>
              <a:ea typeface="Arial"/>
              <a:cs typeface="Arial"/>
              <a:sym typeface="Arial"/>
            </a:endParaRPr>
          </a:p>
        </p:txBody>
      </p:sp>
      <p:sp>
        <p:nvSpPr>
          <p:cNvPr id="738" name="Google Shape;738;p8"/>
          <p:cNvSpPr/>
          <p:nvPr/>
        </p:nvSpPr>
        <p:spPr>
          <a:xfrm>
            <a:off x="4445640" y="822960"/>
            <a:ext cx="274320" cy="274320"/>
          </a:xfrm>
          <a:prstGeom prst="ellipse">
            <a:avLst/>
          </a:prstGeom>
          <a:solidFill>
            <a:srgbClr val="B8D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4902840" y="822960"/>
            <a:ext cx="274320" cy="274320"/>
          </a:xfrm>
          <a:prstGeom prst="ellipse">
            <a:avLst/>
          </a:prstGeom>
          <a:solidFill>
            <a:srgbClr val="586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5360040" y="822960"/>
            <a:ext cx="274320" cy="274320"/>
          </a:xfrm>
          <a:prstGeom prst="ellipse">
            <a:avLst/>
          </a:prstGeom>
          <a:solidFill>
            <a:srgbClr val="2F4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
          <p:cNvSpPr txBox="1"/>
          <p:nvPr/>
        </p:nvSpPr>
        <p:spPr>
          <a:xfrm>
            <a:off x="457200" y="1546920"/>
            <a:ext cx="5120640" cy="1654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s-CO" sz="1500" strike="noStrike">
                <a:solidFill>
                  <a:srgbClr val="666666"/>
                </a:solidFill>
                <a:latin typeface="Arial"/>
                <a:ea typeface="Arial"/>
                <a:cs typeface="Arial"/>
                <a:sym typeface="Arial"/>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sz="1500" strike="noStrike">
              <a:latin typeface="Arial"/>
              <a:ea typeface="Arial"/>
              <a:cs typeface="Arial"/>
              <a:sym typeface="Arial"/>
            </a:endParaRPr>
          </a:p>
        </p:txBody>
      </p:sp>
      <p:sp>
        <p:nvSpPr>
          <p:cNvPr id="746" name="Google Shape;746;p9"/>
          <p:cNvSpPr txBox="1"/>
          <p:nvPr/>
        </p:nvSpPr>
        <p:spPr>
          <a:xfrm>
            <a:off x="365760" y="3670920"/>
            <a:ext cx="5120640" cy="11329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lang="es-CO" sz="1500" strike="noStrike">
                <a:solidFill>
                  <a:srgbClr val="666666"/>
                </a:solidFill>
                <a:latin typeface="Arial"/>
                <a:ea typeface="Arial"/>
                <a:cs typeface="Arial"/>
                <a:sym typeface="Arial"/>
              </a:rPr>
              <a:t>Id volutpat lacus laoreet non curabitur gravida arcu. Felis bibendum ut tristique et egestas quis ipsum suspendisse. Quam viverra orci sagittis eu. Risus commodo viverra </a:t>
            </a:r>
            <a:endParaRPr b="0" sz="1500" strike="noStrike">
              <a:latin typeface="Arial"/>
              <a:ea typeface="Arial"/>
              <a:cs typeface="Arial"/>
              <a:sym typeface="Arial"/>
            </a:endParaRPr>
          </a:p>
        </p:txBody>
      </p:sp>
      <p:sp>
        <p:nvSpPr>
          <p:cNvPr id="747" name="Google Shape;747;p9"/>
          <p:cNvSpPr txBox="1"/>
          <p:nvPr/>
        </p:nvSpPr>
        <p:spPr>
          <a:xfrm>
            <a:off x="274320" y="365760"/>
            <a:ext cx="3566160" cy="47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2200" strike="noStrike">
                <a:latin typeface="Arial"/>
                <a:ea typeface="Arial"/>
                <a:cs typeface="Arial"/>
                <a:sym typeface="Arial"/>
              </a:rPr>
              <a:t>Lorem &amp; Ipsum</a:t>
            </a:r>
            <a:endParaRPr b="0" sz="2200" strike="noStrike">
              <a:latin typeface="Arial"/>
              <a:ea typeface="Arial"/>
              <a:cs typeface="Arial"/>
              <a:sym typeface="Arial"/>
            </a:endParaRPr>
          </a:p>
        </p:txBody>
      </p:sp>
      <p:sp>
        <p:nvSpPr>
          <p:cNvPr id="748" name="Google Shape;748;p9"/>
          <p:cNvSpPr txBox="1"/>
          <p:nvPr/>
        </p:nvSpPr>
        <p:spPr>
          <a:xfrm>
            <a:off x="5308560" y="5163120"/>
            <a:ext cx="2189520" cy="386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1000" strike="noStrike">
                <a:latin typeface="Lato"/>
                <a:ea typeface="Lato"/>
                <a:cs typeface="Lato"/>
                <a:sym typeface="Lato"/>
              </a:rPr>
              <a:t>Photo by </a:t>
            </a:r>
            <a:r>
              <a:rPr b="0" lang="es-CO" sz="1000" u="sng" strike="noStrike">
                <a:solidFill>
                  <a:schemeClr val="hlink"/>
                </a:solidFill>
                <a:latin typeface="Lato"/>
                <a:ea typeface="Lato"/>
                <a:cs typeface="Lato"/>
                <a:sym typeface="Lato"/>
                <a:hlinkClick r:id="rId3"/>
              </a:rPr>
              <a:t>Dave Hoefler</a:t>
            </a:r>
            <a:r>
              <a:rPr b="0" lang="es-CO" sz="1000" strike="noStrike">
                <a:latin typeface="Lato"/>
                <a:ea typeface="Lato"/>
                <a:cs typeface="Lato"/>
                <a:sym typeface="Lato"/>
              </a:rPr>
              <a:t> on </a:t>
            </a:r>
            <a:r>
              <a:rPr b="0" lang="es-CO" sz="1000" u="sng" strike="noStrike">
                <a:solidFill>
                  <a:schemeClr val="hlink"/>
                </a:solidFill>
                <a:latin typeface="Lato"/>
                <a:ea typeface="Lato"/>
                <a:cs typeface="Lato"/>
                <a:sym typeface="Lato"/>
                <a:hlinkClick r:id="rId4"/>
              </a:rPr>
              <a:t>Unsplash</a:t>
            </a:r>
            <a:endParaRPr b="0" sz="1000" strike="noStrike">
              <a:latin typeface="Arial"/>
              <a:ea typeface="Arial"/>
              <a:cs typeface="Arial"/>
              <a:sym typeface="Arial"/>
            </a:endParaRPr>
          </a:p>
        </p:txBody>
      </p:sp>
      <p:sp>
        <p:nvSpPr>
          <p:cNvPr id="749" name="Google Shape;749;p9"/>
          <p:cNvSpPr/>
          <p:nvPr/>
        </p:nvSpPr>
        <p:spPr>
          <a:xfrm>
            <a:off x="5873400" y="1190520"/>
            <a:ext cx="4094280" cy="4094280"/>
          </a:xfrm>
          <a:custGeom>
            <a:rect b="b" l="l" r="r" t="t"/>
            <a:pathLst>
              <a:path extrusionOk="0" h="11374" w="11374">
                <a:moveTo>
                  <a:pt x="0" y="5726"/>
                </a:moveTo>
                <a:lnTo>
                  <a:pt x="5646" y="0"/>
                </a:lnTo>
                <a:lnTo>
                  <a:pt x="11373" y="5648"/>
                </a:lnTo>
                <a:lnTo>
                  <a:pt x="5727" y="11373"/>
                </a:lnTo>
                <a:lnTo>
                  <a:pt x="5725" y="11373"/>
                </a:lnTo>
                <a:lnTo>
                  <a:pt x="0" y="5728"/>
                </a:lnTo>
                <a:lnTo>
                  <a:pt x="0" y="5726"/>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
          <p:cNvSpPr txBox="1"/>
          <p:nvPr/>
        </p:nvSpPr>
        <p:spPr>
          <a:xfrm>
            <a:off x="731520" y="1505520"/>
            <a:ext cx="3749040" cy="78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4000" u="sng"/>
              <a:t>Problemática</a:t>
            </a:r>
            <a:endParaRPr b="0" sz="4000" strike="noStrike">
              <a:latin typeface="Arial"/>
              <a:ea typeface="Arial"/>
              <a:cs typeface="Arial"/>
              <a:sym typeface="Arial"/>
            </a:endParaRPr>
          </a:p>
        </p:txBody>
      </p:sp>
      <p:sp>
        <p:nvSpPr>
          <p:cNvPr id="645" name="Google Shape;645;p3"/>
          <p:cNvSpPr txBox="1"/>
          <p:nvPr/>
        </p:nvSpPr>
        <p:spPr>
          <a:xfrm>
            <a:off x="822949" y="2273400"/>
            <a:ext cx="2012400" cy="401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1800"/>
              <a:t>Tienda Express</a:t>
            </a:r>
            <a:endParaRPr b="0" sz="1800" strike="noStrike">
              <a:latin typeface="Arial"/>
              <a:ea typeface="Arial"/>
              <a:cs typeface="Arial"/>
              <a:sym typeface="Arial"/>
            </a:endParaRPr>
          </a:p>
        </p:txBody>
      </p:sp>
      <p:sp>
        <p:nvSpPr>
          <p:cNvPr id="646" name="Google Shape;646;p3"/>
          <p:cNvSpPr txBox="1"/>
          <p:nvPr/>
        </p:nvSpPr>
        <p:spPr>
          <a:xfrm>
            <a:off x="1097275" y="2885400"/>
            <a:ext cx="5395200" cy="15321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CO" sz="1600">
                <a:solidFill>
                  <a:srgbClr val="434343"/>
                </a:solidFill>
              </a:rPr>
              <a:t>En una tienda de barrio llamada </a:t>
            </a:r>
            <a:r>
              <a:rPr b="1" i="1" lang="es-CO" sz="1600">
                <a:solidFill>
                  <a:srgbClr val="434343"/>
                </a:solidFill>
              </a:rPr>
              <a:t>Tienda Express</a:t>
            </a:r>
            <a:r>
              <a:rPr i="1" lang="es-CO" sz="1600">
                <a:solidFill>
                  <a:srgbClr val="434343"/>
                </a:solidFill>
              </a:rPr>
              <a:t> </a:t>
            </a:r>
            <a:r>
              <a:rPr lang="es-CO" sz="1600">
                <a:solidFill>
                  <a:srgbClr val="434343"/>
                </a:solidFill>
              </a:rPr>
              <a:t>y </a:t>
            </a:r>
            <a:r>
              <a:rPr lang="es-CO" sz="1600">
                <a:solidFill>
                  <a:srgbClr val="434343"/>
                </a:solidFill>
              </a:rPr>
              <a:t>ubicada</a:t>
            </a:r>
            <a:r>
              <a:rPr lang="es-CO" sz="1600">
                <a:solidFill>
                  <a:srgbClr val="434343"/>
                </a:solidFill>
              </a:rPr>
              <a:t> en la localidad de </a:t>
            </a:r>
            <a:r>
              <a:rPr lang="es-CO" sz="1600" u="sng">
                <a:solidFill>
                  <a:srgbClr val="434343"/>
                </a:solidFill>
              </a:rPr>
              <a:t>Bosa</a:t>
            </a:r>
            <a:r>
              <a:rPr lang="es-CO" sz="1600">
                <a:solidFill>
                  <a:srgbClr val="434343"/>
                </a:solidFill>
              </a:rPr>
              <a:t>, en un sector interno conocido como </a:t>
            </a:r>
            <a:r>
              <a:rPr lang="es-CO" sz="1600" u="sng">
                <a:solidFill>
                  <a:srgbClr val="434343"/>
                </a:solidFill>
              </a:rPr>
              <a:t>Las Atalayas</a:t>
            </a:r>
            <a:r>
              <a:rPr lang="es-CO" sz="1600">
                <a:solidFill>
                  <a:srgbClr val="434343"/>
                </a:solidFill>
              </a:rPr>
              <a:t>, allí se puede observar cómo la falta de un </a:t>
            </a:r>
            <a:r>
              <a:rPr b="1" lang="es-CO" sz="1600">
                <a:solidFill>
                  <a:srgbClr val="434343"/>
                </a:solidFill>
              </a:rPr>
              <a:t>sistema de información</a:t>
            </a:r>
            <a:r>
              <a:rPr lang="es-CO" sz="1600">
                <a:solidFill>
                  <a:srgbClr val="434343"/>
                </a:solidFill>
              </a:rPr>
              <a:t> que permita realizar un inventario ha causado que </a:t>
            </a:r>
            <a:r>
              <a:rPr b="1" lang="es-CO" sz="1600" u="sng">
                <a:solidFill>
                  <a:srgbClr val="434343"/>
                </a:solidFill>
              </a:rPr>
              <a:t>no</a:t>
            </a:r>
            <a:r>
              <a:rPr lang="es-CO" sz="1600" u="sng">
                <a:solidFill>
                  <a:srgbClr val="434343"/>
                </a:solidFill>
              </a:rPr>
              <a:t> se pueda dar un seguimiento eficaz</a:t>
            </a:r>
            <a:r>
              <a:rPr lang="es-CO" sz="1600">
                <a:solidFill>
                  <a:srgbClr val="434343"/>
                </a:solidFill>
              </a:rPr>
              <a:t> </a:t>
            </a:r>
            <a:r>
              <a:rPr lang="es-CO" sz="1600">
                <a:solidFill>
                  <a:srgbClr val="434343"/>
                </a:solidFill>
              </a:rPr>
              <a:t>a</a:t>
            </a:r>
            <a:r>
              <a:rPr lang="es-CO" sz="1600">
                <a:solidFill>
                  <a:srgbClr val="434343"/>
                </a:solidFill>
              </a:rPr>
              <a:t> los productos y un </a:t>
            </a:r>
            <a:r>
              <a:rPr b="1" lang="es-CO" sz="1600" u="sng">
                <a:solidFill>
                  <a:srgbClr val="434343"/>
                </a:solidFill>
              </a:rPr>
              <a:t>bajo</a:t>
            </a:r>
            <a:r>
              <a:rPr lang="es-CO" sz="1600" u="sng">
                <a:solidFill>
                  <a:srgbClr val="434343"/>
                </a:solidFill>
              </a:rPr>
              <a:t> control </a:t>
            </a:r>
            <a:r>
              <a:rPr lang="es-CO" sz="1600" u="sng">
                <a:solidFill>
                  <a:srgbClr val="434343"/>
                </a:solidFill>
              </a:rPr>
              <a:t>para que se calcule la rentabilidad del negocio</a:t>
            </a:r>
            <a:r>
              <a:rPr lang="es-CO" sz="1600">
                <a:solidFill>
                  <a:srgbClr val="434343"/>
                </a:solidFill>
              </a:rPr>
              <a:t>.</a:t>
            </a:r>
            <a:endParaRPr b="0" sz="1600" strike="noStrike">
              <a:solidFill>
                <a:srgbClr val="434343"/>
              </a:solidFill>
              <a:latin typeface="Arial"/>
              <a:ea typeface="Arial"/>
              <a:cs typeface="Arial"/>
              <a:sym typeface="Arial"/>
            </a:endParaRPr>
          </a:p>
        </p:txBody>
      </p:sp>
      <p:sp>
        <p:nvSpPr>
          <p:cNvPr id="647" name="Google Shape;647;p3"/>
          <p:cNvSpPr/>
          <p:nvPr/>
        </p:nvSpPr>
        <p:spPr>
          <a:xfrm>
            <a:off x="914400" y="2835000"/>
            <a:ext cx="91440" cy="1645920"/>
          </a:xfrm>
          <a:prstGeom prst="rect">
            <a:avLst/>
          </a:prstGeom>
          <a:solidFill>
            <a:srgbClr val="CED4DA">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8" name="Google Shape;648;p3"/>
          <p:cNvPicPr preferRelativeResize="0"/>
          <p:nvPr/>
        </p:nvPicPr>
        <p:blipFill>
          <a:blip r:embed="rId3">
            <a:alphaModFix/>
          </a:blip>
          <a:stretch>
            <a:fillRect/>
          </a:stretch>
        </p:blipFill>
        <p:spPr>
          <a:xfrm>
            <a:off x="6644875" y="152400"/>
            <a:ext cx="3283350" cy="332512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
          <p:cNvSpPr/>
          <p:nvPr/>
        </p:nvSpPr>
        <p:spPr>
          <a:xfrm>
            <a:off x="131351" y="1943750"/>
            <a:ext cx="4881900" cy="2002200"/>
          </a:xfrm>
          <a:prstGeom prst="rect">
            <a:avLst/>
          </a:prstGeom>
          <a:noFill/>
          <a:ln>
            <a:noFill/>
          </a:ln>
        </p:spPr>
        <p:txBody>
          <a:bodyPr anchorCtr="0" anchor="t" bIns="45000" lIns="90000" spcFirstLastPara="1" rIns="90000" wrap="square" tIns="45000">
            <a:noAutofit/>
          </a:bodyPr>
          <a:lstStyle/>
          <a:p>
            <a:pPr indent="0" lvl="0" marL="457200" marR="0" rtl="0" algn="just">
              <a:lnSpc>
                <a:spcPct val="100000"/>
              </a:lnSpc>
              <a:spcBef>
                <a:spcPts val="720"/>
              </a:spcBef>
              <a:spcAft>
                <a:spcPts val="0"/>
              </a:spcAft>
              <a:buNone/>
            </a:pPr>
            <a:r>
              <a:rPr lang="es-CO" sz="1800">
                <a:solidFill>
                  <a:srgbClr val="434343"/>
                </a:solidFill>
              </a:rPr>
              <a:t>¿Cómo </a:t>
            </a:r>
            <a:r>
              <a:rPr lang="es-CO" sz="1800">
                <a:solidFill>
                  <a:srgbClr val="434343"/>
                </a:solidFill>
              </a:rPr>
              <a:t>facilitar</a:t>
            </a:r>
            <a:r>
              <a:rPr lang="es-CO" sz="1800">
                <a:solidFill>
                  <a:srgbClr val="434343"/>
                </a:solidFill>
              </a:rPr>
              <a:t> el manejo de la </a:t>
            </a:r>
            <a:r>
              <a:rPr lang="es-CO" sz="1800">
                <a:solidFill>
                  <a:srgbClr val="434343"/>
                </a:solidFill>
              </a:rPr>
              <a:t>mercancía</a:t>
            </a:r>
            <a:r>
              <a:rPr lang="es-CO" sz="1800">
                <a:solidFill>
                  <a:srgbClr val="434343"/>
                </a:solidFill>
              </a:rPr>
              <a:t> y obtener </a:t>
            </a:r>
            <a:r>
              <a:rPr lang="es-CO" sz="1800">
                <a:solidFill>
                  <a:srgbClr val="434343"/>
                </a:solidFill>
              </a:rPr>
              <a:t>un stock más estable junto a los gastos, además de</a:t>
            </a:r>
            <a:r>
              <a:rPr lang="es-CO" sz="1800">
                <a:solidFill>
                  <a:srgbClr val="434343"/>
                </a:solidFill>
              </a:rPr>
              <a:t> una mejor rentabilidad económica a través de la implementación un sistema informático de inventarios?</a:t>
            </a:r>
            <a:endParaRPr b="0" i="0" sz="1800" u="none" cap="none" strike="noStrike">
              <a:solidFill>
                <a:srgbClr val="434343"/>
              </a:solidFill>
              <a:latin typeface="Arial"/>
              <a:ea typeface="Arial"/>
              <a:cs typeface="Arial"/>
              <a:sym typeface="Arial"/>
            </a:endParaRPr>
          </a:p>
        </p:txBody>
      </p:sp>
      <p:sp>
        <p:nvSpPr>
          <p:cNvPr id="654" name="Google Shape;654;p2"/>
          <p:cNvSpPr/>
          <p:nvPr/>
        </p:nvSpPr>
        <p:spPr>
          <a:xfrm>
            <a:off x="274320" y="1180800"/>
            <a:ext cx="3382920" cy="39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s-CO" sz="2400"/>
              <a:t>Tienda Express</a:t>
            </a:r>
            <a:endParaRPr b="1" sz="1800">
              <a:solidFill>
                <a:srgbClr val="808080"/>
              </a:solidFill>
            </a:endParaRPr>
          </a:p>
          <a:p>
            <a:pPr indent="0" lvl="0" marL="0" marR="0" rtl="0" algn="l">
              <a:lnSpc>
                <a:spcPct val="100000"/>
              </a:lnSpc>
              <a:spcBef>
                <a:spcPts val="0"/>
              </a:spcBef>
              <a:spcAft>
                <a:spcPts val="0"/>
              </a:spcAft>
              <a:buNone/>
            </a:pPr>
            <a:r>
              <a:rPr b="1" lang="es-CO" sz="1600">
                <a:solidFill>
                  <a:srgbClr val="808080"/>
                </a:solidFill>
              </a:rPr>
              <a:t>Pregunta Problema</a:t>
            </a:r>
            <a:endParaRPr b="1" sz="1600">
              <a:solidFill>
                <a:srgbClr val="80808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
          <p:cNvSpPr txBox="1"/>
          <p:nvPr/>
        </p:nvSpPr>
        <p:spPr>
          <a:xfrm>
            <a:off x="91440" y="1158840"/>
            <a:ext cx="3383280" cy="74844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CO" sz="1200">
                <a:solidFill>
                  <a:srgbClr val="666666"/>
                </a:solidFill>
              </a:rPr>
              <a:t>Evaluar los elementos y herramientas necesarias para prestar un servicio de calidad. </a:t>
            </a:r>
            <a:r>
              <a:rPr b="0" lang="es-CO" sz="1200" strike="noStrike">
                <a:solidFill>
                  <a:srgbClr val="666666"/>
                </a:solidFill>
                <a:latin typeface="Arial"/>
                <a:ea typeface="Arial"/>
                <a:cs typeface="Arial"/>
                <a:sym typeface="Arial"/>
              </a:rPr>
              <a:t> </a:t>
            </a:r>
            <a:endParaRPr b="0" sz="1200" strike="noStrike">
              <a:latin typeface="Arial"/>
              <a:ea typeface="Arial"/>
              <a:cs typeface="Arial"/>
              <a:sym typeface="Arial"/>
            </a:endParaRPr>
          </a:p>
        </p:txBody>
      </p:sp>
      <p:sp>
        <p:nvSpPr>
          <p:cNvPr id="660" name="Google Shape;660;p4"/>
          <p:cNvSpPr txBox="1"/>
          <p:nvPr/>
        </p:nvSpPr>
        <p:spPr>
          <a:xfrm>
            <a:off x="91328" y="731525"/>
            <a:ext cx="338340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a:t>#1</a:t>
            </a:r>
            <a:endParaRPr b="0" sz="1800" strike="noStrike">
              <a:latin typeface="Arial"/>
              <a:ea typeface="Arial"/>
              <a:cs typeface="Arial"/>
              <a:sym typeface="Arial"/>
            </a:endParaRPr>
          </a:p>
        </p:txBody>
      </p:sp>
      <p:sp>
        <p:nvSpPr>
          <p:cNvPr id="661" name="Google Shape;661;p4"/>
          <p:cNvSpPr txBox="1"/>
          <p:nvPr/>
        </p:nvSpPr>
        <p:spPr>
          <a:xfrm>
            <a:off x="109800" y="2639520"/>
            <a:ext cx="3383280" cy="10609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CO" sz="1200">
                <a:solidFill>
                  <a:srgbClr val="666666"/>
                </a:solidFill>
              </a:rPr>
              <a:t>Cubrir una necesidad de forma inmediata y segura, proporcionando una buena experiencia al cliente durante su compra.</a:t>
            </a:r>
            <a:endParaRPr b="0" sz="1200" strike="noStrike">
              <a:latin typeface="Arial"/>
              <a:ea typeface="Arial"/>
              <a:cs typeface="Arial"/>
              <a:sym typeface="Arial"/>
            </a:endParaRPr>
          </a:p>
        </p:txBody>
      </p:sp>
      <p:sp>
        <p:nvSpPr>
          <p:cNvPr id="662" name="Google Shape;662;p4"/>
          <p:cNvSpPr txBox="1"/>
          <p:nvPr/>
        </p:nvSpPr>
        <p:spPr>
          <a:xfrm>
            <a:off x="109797" y="2212200"/>
            <a:ext cx="338340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a:t>#2</a:t>
            </a:r>
            <a:endParaRPr b="0" sz="1800" strike="noStrike">
              <a:latin typeface="Arial"/>
              <a:ea typeface="Arial"/>
              <a:cs typeface="Arial"/>
              <a:sym typeface="Arial"/>
            </a:endParaRPr>
          </a:p>
        </p:txBody>
      </p:sp>
      <p:sp>
        <p:nvSpPr>
          <p:cNvPr id="663" name="Google Shape;663;p4"/>
          <p:cNvSpPr txBox="1"/>
          <p:nvPr/>
        </p:nvSpPr>
        <p:spPr>
          <a:xfrm>
            <a:off x="91440" y="4097880"/>
            <a:ext cx="3383400" cy="7485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CO" sz="1200">
                <a:solidFill>
                  <a:srgbClr val="666666"/>
                </a:solidFill>
              </a:rPr>
              <a:t>Desarrollar un programa  con </a:t>
            </a:r>
            <a:r>
              <a:rPr i="1" lang="es-CO" sz="1200">
                <a:solidFill>
                  <a:srgbClr val="666666"/>
                </a:solidFill>
              </a:rPr>
              <a:t>login </a:t>
            </a:r>
            <a:r>
              <a:rPr lang="es-CO" sz="1200">
                <a:solidFill>
                  <a:srgbClr val="666666"/>
                </a:solidFill>
              </a:rPr>
              <a:t>para cada trabajador y </a:t>
            </a:r>
            <a:r>
              <a:rPr lang="es-CO" sz="1200">
                <a:solidFill>
                  <a:srgbClr val="666666"/>
                </a:solidFill>
              </a:rPr>
              <a:t>así poder</a:t>
            </a:r>
            <a:r>
              <a:rPr lang="es-CO" sz="1200">
                <a:solidFill>
                  <a:srgbClr val="666666"/>
                </a:solidFill>
              </a:rPr>
              <a:t> llevar un control de los productos para así poder estar al tanto de las novedades que se presenten con cada uno..  </a:t>
            </a:r>
            <a:r>
              <a:rPr b="0" lang="es-CO" sz="1200" strike="noStrike">
                <a:solidFill>
                  <a:srgbClr val="666666"/>
                </a:solidFill>
                <a:latin typeface="Arial"/>
                <a:ea typeface="Arial"/>
                <a:cs typeface="Arial"/>
                <a:sym typeface="Arial"/>
              </a:rPr>
              <a:t> </a:t>
            </a:r>
            <a:endParaRPr b="0" sz="1200" strike="noStrike">
              <a:latin typeface="Arial"/>
              <a:ea typeface="Arial"/>
              <a:cs typeface="Arial"/>
              <a:sym typeface="Arial"/>
            </a:endParaRPr>
          </a:p>
        </p:txBody>
      </p:sp>
      <p:sp>
        <p:nvSpPr>
          <p:cNvPr id="664" name="Google Shape;664;p4"/>
          <p:cNvSpPr txBox="1"/>
          <p:nvPr/>
        </p:nvSpPr>
        <p:spPr>
          <a:xfrm>
            <a:off x="91300" y="3670550"/>
            <a:ext cx="338340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s-CO" sz="1800"/>
              <a:t>#3</a:t>
            </a:r>
            <a:endParaRPr b="0" sz="1800" strike="noStrike">
              <a:latin typeface="Arial"/>
              <a:ea typeface="Arial"/>
              <a:cs typeface="Arial"/>
              <a:sym typeface="Arial"/>
            </a:endParaRPr>
          </a:p>
        </p:txBody>
      </p:sp>
      <p:sp>
        <p:nvSpPr>
          <p:cNvPr id="665" name="Google Shape;665;p4"/>
          <p:cNvSpPr txBox="1"/>
          <p:nvPr/>
        </p:nvSpPr>
        <p:spPr>
          <a:xfrm>
            <a:off x="6498200" y="2613597"/>
            <a:ext cx="3383400" cy="10608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lang="es-CO" sz="1200">
                <a:solidFill>
                  <a:srgbClr val="666666"/>
                </a:solidFill>
              </a:rPr>
              <a:t>Implementar estrategias de competitividad para </a:t>
            </a:r>
            <a:r>
              <a:rPr lang="es-CO" sz="1200">
                <a:solidFill>
                  <a:srgbClr val="666666"/>
                </a:solidFill>
              </a:rPr>
              <a:t>incrementar los niveles de venta y control de los productos y mejorar la calidad de la tienda, mediante el uso de Software de inventarios</a:t>
            </a:r>
            <a:r>
              <a:rPr lang="es-CO" sz="1200">
                <a:solidFill>
                  <a:srgbClr val="666666"/>
                </a:solidFill>
              </a:rPr>
              <a:t> </a:t>
            </a:r>
            <a:r>
              <a:rPr b="0" lang="es-CO" sz="1200" strike="noStrike">
                <a:solidFill>
                  <a:srgbClr val="666666"/>
                </a:solidFill>
                <a:latin typeface="Arial"/>
                <a:ea typeface="Arial"/>
                <a:cs typeface="Arial"/>
                <a:sym typeface="Arial"/>
              </a:rPr>
              <a:t>. </a:t>
            </a:r>
            <a:endParaRPr b="0" sz="1200" strike="noStrike">
              <a:latin typeface="Arial"/>
              <a:ea typeface="Arial"/>
              <a:cs typeface="Arial"/>
              <a:sym typeface="Arial"/>
            </a:endParaRPr>
          </a:p>
        </p:txBody>
      </p:sp>
      <p:sp>
        <p:nvSpPr>
          <p:cNvPr id="666" name="Google Shape;666;p4"/>
          <p:cNvSpPr txBox="1"/>
          <p:nvPr/>
        </p:nvSpPr>
        <p:spPr>
          <a:xfrm>
            <a:off x="6889715" y="998990"/>
            <a:ext cx="2011800" cy="401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t/>
            </a:r>
            <a:endParaRPr b="0" sz="1800" strike="noStrike">
              <a:latin typeface="Arial"/>
              <a:ea typeface="Arial"/>
              <a:cs typeface="Arial"/>
              <a:sym typeface="Arial"/>
            </a:endParaRPr>
          </a:p>
        </p:txBody>
      </p:sp>
      <p:sp>
        <p:nvSpPr>
          <p:cNvPr id="667" name="Google Shape;667;p4"/>
          <p:cNvSpPr/>
          <p:nvPr/>
        </p:nvSpPr>
        <p:spPr>
          <a:xfrm flipH="1" rot="1584902">
            <a:off x="4708684" y="1234427"/>
            <a:ext cx="1782432" cy="450172"/>
          </a:xfrm>
          <a:prstGeom prst="flowChartInputOutput">
            <a:avLst/>
          </a:prstGeom>
          <a:solidFill>
            <a:srgbClr val="8F3E3E"/>
          </a:solidFill>
          <a:ln cap="flat" cmpd="sng" w="9525">
            <a:solidFill>
              <a:srgbClr val="8F3E3E"/>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CO">
                <a:solidFill>
                  <a:srgbClr val="FFFFFF"/>
                </a:solidFill>
              </a:rPr>
              <a:t>Objetivo</a:t>
            </a:r>
            <a:endParaRPr b="1">
              <a:solidFill>
                <a:srgbClr val="FFFFFF"/>
              </a:solidFill>
            </a:endParaRPr>
          </a:p>
          <a:p>
            <a:pPr indent="0" lvl="0" marL="0" rtl="0" algn="r">
              <a:spcBef>
                <a:spcPts val="0"/>
              </a:spcBef>
              <a:spcAft>
                <a:spcPts val="0"/>
              </a:spcAft>
              <a:buNone/>
            </a:pPr>
            <a:r>
              <a:rPr b="1" lang="es-CO">
                <a:solidFill>
                  <a:srgbClr val="FFFFFF"/>
                </a:solidFill>
              </a:rPr>
              <a:t>General</a:t>
            </a:r>
            <a:endParaRPr b="1">
              <a:solidFill>
                <a:srgbClr val="FFFFFF"/>
              </a:solidFill>
            </a:endParaRPr>
          </a:p>
        </p:txBody>
      </p:sp>
      <p:sp>
        <p:nvSpPr>
          <p:cNvPr id="668" name="Google Shape;668;p4"/>
          <p:cNvSpPr/>
          <p:nvPr/>
        </p:nvSpPr>
        <p:spPr>
          <a:xfrm flipH="1" rot="1584910">
            <a:off x="3781992" y="1503375"/>
            <a:ext cx="1793767" cy="450175"/>
          </a:xfrm>
          <a:prstGeom prst="flowChartInputOutput">
            <a:avLst/>
          </a:prstGeom>
          <a:solidFill>
            <a:srgbClr val="3C5D5B"/>
          </a:solidFill>
          <a:ln cap="flat" cmpd="sng" w="9525">
            <a:solidFill>
              <a:srgbClr val="3C5D5B"/>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CO" sz="1200">
                <a:solidFill>
                  <a:srgbClr val="FFFFFF"/>
                </a:solidFill>
              </a:rPr>
              <a:t>Objetivos</a:t>
            </a:r>
            <a:endParaRPr b="1" sz="1200">
              <a:solidFill>
                <a:srgbClr val="FFFFFF"/>
              </a:solidFill>
            </a:endParaRPr>
          </a:p>
          <a:p>
            <a:pPr indent="0" lvl="0" marL="0" rtl="0" algn="r">
              <a:spcBef>
                <a:spcPts val="0"/>
              </a:spcBef>
              <a:spcAft>
                <a:spcPts val="0"/>
              </a:spcAft>
              <a:buNone/>
            </a:pPr>
            <a:r>
              <a:rPr b="1" lang="es-CO" sz="1200">
                <a:solidFill>
                  <a:srgbClr val="FFFFFF"/>
                </a:solidFill>
              </a:rPr>
              <a:t>Específicos</a:t>
            </a:r>
            <a:endParaRPr b="1"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
          <p:cNvSpPr txBox="1"/>
          <p:nvPr/>
        </p:nvSpPr>
        <p:spPr>
          <a:xfrm>
            <a:off x="1427450" y="861850"/>
            <a:ext cx="1979700" cy="84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CO" sz="2300">
                <a:solidFill>
                  <a:srgbClr val="333333"/>
                </a:solidFill>
                <a:highlight>
                  <a:srgbClr val="FFFFFF"/>
                </a:highlight>
              </a:rPr>
              <a:t> </a:t>
            </a:r>
            <a:r>
              <a:rPr b="1" lang="es-CO" sz="2300">
                <a:solidFill>
                  <a:srgbClr val="333333"/>
                </a:solidFill>
                <a:highlight>
                  <a:srgbClr val="FFFFFF"/>
                </a:highlight>
              </a:rPr>
              <a:t>¿Por qué se va a hacer?</a:t>
            </a:r>
            <a:endParaRPr b="1" sz="3200" strike="noStrike"/>
          </a:p>
        </p:txBody>
      </p:sp>
      <p:sp>
        <p:nvSpPr>
          <p:cNvPr id="674" name="Google Shape;674;p6"/>
          <p:cNvSpPr txBox="1"/>
          <p:nvPr/>
        </p:nvSpPr>
        <p:spPr>
          <a:xfrm>
            <a:off x="3407150" y="3388950"/>
            <a:ext cx="2046000" cy="924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2300">
                <a:solidFill>
                  <a:srgbClr val="333333"/>
                </a:solidFill>
                <a:highlight>
                  <a:srgbClr val="FFFFFF"/>
                </a:highlight>
              </a:rPr>
              <a:t>¿Para qué se va a hacer?</a:t>
            </a:r>
            <a:endParaRPr b="1" sz="3200" strike="noStrike"/>
          </a:p>
        </p:txBody>
      </p:sp>
      <p:sp>
        <p:nvSpPr>
          <p:cNvPr id="675" name="Google Shape;675;p6"/>
          <p:cNvSpPr txBox="1"/>
          <p:nvPr/>
        </p:nvSpPr>
        <p:spPr>
          <a:xfrm>
            <a:off x="7354075" y="3566150"/>
            <a:ext cx="2343900" cy="1073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2800">
                <a:solidFill>
                  <a:srgbClr val="333333"/>
                </a:solidFill>
                <a:highlight>
                  <a:srgbClr val="FFFFFF"/>
                </a:highlight>
              </a:rPr>
              <a:t> ¿Cómo se va a hacer?</a:t>
            </a:r>
            <a:endParaRPr b="1" sz="3700" strike="noStrike"/>
          </a:p>
        </p:txBody>
      </p:sp>
      <p:sp>
        <p:nvSpPr>
          <p:cNvPr id="676" name="Google Shape;676;p6"/>
          <p:cNvSpPr txBox="1"/>
          <p:nvPr/>
        </p:nvSpPr>
        <p:spPr>
          <a:xfrm>
            <a:off x="5722250" y="1143750"/>
            <a:ext cx="2920500" cy="990900"/>
          </a:xfrm>
          <a:prstGeom prst="rect">
            <a:avLst/>
          </a:prstGeom>
          <a:noFill/>
          <a:ln>
            <a:noFill/>
          </a:ln>
        </p:spPr>
        <p:txBody>
          <a:bodyPr anchorCtr="0" anchor="t" bIns="45000" lIns="90000" spcFirstLastPara="1" rIns="90000" wrap="square" tIns="45000">
            <a:noAutofit/>
          </a:bodyPr>
          <a:lstStyle/>
          <a:p>
            <a:pPr indent="0" lvl="0" marL="0" rtl="0" algn="ctr">
              <a:lnSpc>
                <a:spcPct val="115000"/>
              </a:lnSpc>
              <a:spcBef>
                <a:spcPts val="0"/>
              </a:spcBef>
              <a:spcAft>
                <a:spcPts val="0"/>
              </a:spcAft>
              <a:buNone/>
            </a:pPr>
            <a:r>
              <a:rPr b="1" lang="es-CO" sz="2200">
                <a:solidFill>
                  <a:srgbClr val="333333"/>
                </a:solidFill>
                <a:highlight>
                  <a:srgbClr val="FFFFFF"/>
                </a:highlight>
              </a:rPr>
              <a:t>¿Qué problemáticas resuelve?</a:t>
            </a:r>
            <a:endParaRPr b="1" sz="2200">
              <a:solidFill>
                <a:srgbClr val="333333"/>
              </a:solidFill>
              <a:highlight>
                <a:srgbClr val="FFFFFF"/>
              </a:highlight>
            </a:endParaRPr>
          </a:p>
          <a:p>
            <a:pPr indent="0" lvl="0" marL="0" marR="0" rtl="0" algn="ctr">
              <a:spcBef>
                <a:spcPts val="0"/>
              </a:spcBef>
              <a:spcAft>
                <a:spcPts val="0"/>
              </a:spcAft>
              <a:buNone/>
            </a:pPr>
            <a:r>
              <a:t/>
            </a:r>
            <a:endParaRPr b="1" sz="2300"/>
          </a:p>
        </p:txBody>
      </p:sp>
      <p:sp>
        <p:nvSpPr>
          <p:cNvPr id="677" name="Google Shape;677;p6"/>
          <p:cNvSpPr txBox="1"/>
          <p:nvPr/>
        </p:nvSpPr>
        <p:spPr>
          <a:xfrm>
            <a:off x="330055" y="673125"/>
            <a:ext cx="1097400" cy="112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6000" strike="noStrike">
                <a:latin typeface="Arial"/>
                <a:ea typeface="Arial"/>
                <a:cs typeface="Arial"/>
                <a:sym typeface="Arial"/>
              </a:rPr>
              <a:t>01</a:t>
            </a:r>
            <a:endParaRPr b="0" sz="6000" strike="noStrike">
              <a:latin typeface="Arial"/>
              <a:ea typeface="Arial"/>
              <a:cs typeface="Arial"/>
              <a:sym typeface="Arial"/>
            </a:endParaRPr>
          </a:p>
        </p:txBody>
      </p:sp>
      <p:sp>
        <p:nvSpPr>
          <p:cNvPr id="678" name="Google Shape;678;p6"/>
          <p:cNvSpPr txBox="1"/>
          <p:nvPr/>
        </p:nvSpPr>
        <p:spPr>
          <a:xfrm>
            <a:off x="2190770" y="3183420"/>
            <a:ext cx="1097400" cy="112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6000" strike="noStrike">
                <a:latin typeface="Arial"/>
                <a:ea typeface="Arial"/>
                <a:cs typeface="Arial"/>
                <a:sym typeface="Arial"/>
              </a:rPr>
              <a:t>02</a:t>
            </a:r>
            <a:endParaRPr b="0" sz="6000" strike="noStrike">
              <a:latin typeface="Arial"/>
              <a:ea typeface="Arial"/>
              <a:cs typeface="Arial"/>
              <a:sym typeface="Arial"/>
            </a:endParaRPr>
          </a:p>
        </p:txBody>
      </p:sp>
      <p:sp>
        <p:nvSpPr>
          <p:cNvPr id="679" name="Google Shape;679;p6"/>
          <p:cNvSpPr txBox="1"/>
          <p:nvPr/>
        </p:nvSpPr>
        <p:spPr>
          <a:xfrm>
            <a:off x="4491605" y="969590"/>
            <a:ext cx="1097400" cy="112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6000" strike="noStrike">
                <a:latin typeface="Arial"/>
                <a:ea typeface="Arial"/>
                <a:cs typeface="Arial"/>
                <a:sym typeface="Arial"/>
              </a:rPr>
              <a:t>03</a:t>
            </a:r>
            <a:endParaRPr b="0" sz="6000" strike="noStrike">
              <a:latin typeface="Arial"/>
              <a:ea typeface="Arial"/>
              <a:cs typeface="Arial"/>
              <a:sym typeface="Arial"/>
            </a:endParaRPr>
          </a:p>
        </p:txBody>
      </p:sp>
      <p:sp>
        <p:nvSpPr>
          <p:cNvPr id="680" name="Google Shape;680;p6"/>
          <p:cNvSpPr txBox="1"/>
          <p:nvPr/>
        </p:nvSpPr>
        <p:spPr>
          <a:xfrm>
            <a:off x="6111800" y="3237110"/>
            <a:ext cx="1097400" cy="1129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6000" strike="noStrike">
                <a:latin typeface="Arial"/>
                <a:ea typeface="Arial"/>
                <a:cs typeface="Arial"/>
                <a:sym typeface="Arial"/>
              </a:rPr>
              <a:t>04</a:t>
            </a:r>
            <a:endParaRPr b="0" sz="6000" strike="noStrike">
              <a:latin typeface="Arial"/>
              <a:ea typeface="Arial"/>
              <a:cs typeface="Arial"/>
              <a:sym typeface="Arial"/>
            </a:endParaRPr>
          </a:p>
        </p:txBody>
      </p:sp>
      <p:sp>
        <p:nvSpPr>
          <p:cNvPr id="681" name="Google Shape;681;p6"/>
          <p:cNvSpPr txBox="1"/>
          <p:nvPr/>
        </p:nvSpPr>
        <p:spPr>
          <a:xfrm>
            <a:off x="2875550" y="120825"/>
            <a:ext cx="4027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CO" sz="2200"/>
              <a:t>Justificación</a:t>
            </a:r>
            <a:r>
              <a:rPr b="1" lang="es-CO" sz="2200"/>
              <a:t>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
          <p:cNvSpPr txBox="1"/>
          <p:nvPr/>
        </p:nvSpPr>
        <p:spPr>
          <a:xfrm>
            <a:off x="4310850" y="1616950"/>
            <a:ext cx="4012800" cy="1627200"/>
          </a:xfrm>
          <a:prstGeom prst="rect">
            <a:avLst/>
          </a:pr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s-CO" sz="1300"/>
              <a:t>Los motivos que nos llevaron a hacer este proyecto es poder crear un sistema que ayude a solucionar algunos problemas de pequeñas empresas al momento de poder conocer </a:t>
            </a:r>
            <a:r>
              <a:rPr lang="es-CO" sz="1300"/>
              <a:t>qué</a:t>
            </a:r>
            <a:r>
              <a:rPr lang="es-CO" sz="1300"/>
              <a:t> productos tienen y poseen en su inventario que han vendido y que se </a:t>
            </a:r>
            <a:r>
              <a:rPr lang="es-CO" sz="1300"/>
              <a:t>ha</a:t>
            </a:r>
            <a:r>
              <a:rPr lang="es-CO" sz="1300"/>
              <a:t> represado debido a su poca venta y poder generar </a:t>
            </a:r>
            <a:r>
              <a:rPr lang="es-CO" sz="1300"/>
              <a:t>más</a:t>
            </a:r>
            <a:r>
              <a:rPr lang="es-CO" sz="1300"/>
              <a:t> ganancias debido a el </a:t>
            </a:r>
            <a:r>
              <a:rPr lang="es-CO" sz="1300"/>
              <a:t>conocimiento</a:t>
            </a:r>
            <a:r>
              <a:rPr lang="es-CO" sz="1300"/>
              <a:t> de los movimientos de la empresa que han </a:t>
            </a:r>
            <a:r>
              <a:rPr lang="es-CO" sz="1300"/>
              <a:t>generado al momento de usar nuestros servicios </a:t>
            </a:r>
            <a:r>
              <a:rPr lang="es-CO" sz="1300"/>
              <a:t> </a:t>
            </a:r>
            <a:endParaRPr sz="1300"/>
          </a:p>
        </p:txBody>
      </p:sp>
      <p:sp>
        <p:nvSpPr>
          <p:cNvPr id="687" name="Google Shape;687;p7"/>
          <p:cNvSpPr txBox="1"/>
          <p:nvPr/>
        </p:nvSpPr>
        <p:spPr>
          <a:xfrm>
            <a:off x="5284495" y="1318520"/>
            <a:ext cx="1554600" cy="36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1600"/>
              <a:t>Justificación</a:t>
            </a:r>
            <a:r>
              <a:rPr b="1" lang="es-CO" sz="1600"/>
              <a:t> </a:t>
            </a:r>
            <a:endParaRPr b="1" sz="1600"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ef4436165e_1_16"/>
          <p:cNvSpPr txBox="1"/>
          <p:nvPr/>
        </p:nvSpPr>
        <p:spPr>
          <a:xfrm>
            <a:off x="457200" y="1546932"/>
            <a:ext cx="5120700" cy="3854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CO" sz="1500"/>
              <a:t>Implementaremos un sistema informático en el que se facilite venta y control de los productos, para así poder lograr ver una tienda con personas satisfechas en cuanto a la calidad de la atención y de lo que se consume, para ello contaremos con una constante retroalimentación y obtención de información por parte de las personas directamente involucradas en </a:t>
            </a:r>
            <a:r>
              <a:rPr i="1" lang="es-CO" sz="1500"/>
              <a:t>«Tienda Express», </a:t>
            </a:r>
            <a:r>
              <a:rPr lang="es-CO" sz="1500"/>
              <a:t>el aplicativo se le delegará la tarea de facilitar y expresar numéricamente los productos en stock disponibles, almacenados, vendidos y dará un aviso si es necesario hacer un pedido y cómo realizarlo. De igual forma, llegará hasta el punto de almacenar ventas, ingresos y egresos de dinero para mejorar la rentabilidad del negocio.</a:t>
            </a:r>
            <a:endParaRPr sz="1500"/>
          </a:p>
          <a:p>
            <a:pPr indent="0" lvl="0" marL="0" marR="0" rtl="0" algn="l">
              <a:lnSpc>
                <a:spcPct val="100000"/>
              </a:lnSpc>
              <a:spcBef>
                <a:spcPts val="0"/>
              </a:spcBef>
              <a:spcAft>
                <a:spcPts val="0"/>
              </a:spcAft>
              <a:buNone/>
            </a:pPr>
            <a:r>
              <a:rPr lang="es-CO" sz="1500"/>
              <a:t>De ser necesario, se hará una petición a los encargados de la tienda y se dedicará un poco más de tiempo a investigar, esto como recurso de apoyo.</a:t>
            </a:r>
            <a:endParaRPr sz="1500"/>
          </a:p>
        </p:txBody>
      </p:sp>
      <p:sp>
        <p:nvSpPr>
          <p:cNvPr id="693" name="Google Shape;693;gef4436165e_1_16"/>
          <p:cNvSpPr txBox="1"/>
          <p:nvPr/>
        </p:nvSpPr>
        <p:spPr>
          <a:xfrm>
            <a:off x="365760" y="3670920"/>
            <a:ext cx="5120700" cy="1132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t/>
            </a:r>
            <a:endParaRPr b="0" sz="1500" strike="noStrike">
              <a:latin typeface="Arial"/>
              <a:ea typeface="Arial"/>
              <a:cs typeface="Arial"/>
              <a:sym typeface="Arial"/>
            </a:endParaRPr>
          </a:p>
        </p:txBody>
      </p:sp>
      <p:sp>
        <p:nvSpPr>
          <p:cNvPr id="694" name="Google Shape;694;gef4436165e_1_16"/>
          <p:cNvSpPr txBox="1"/>
          <p:nvPr/>
        </p:nvSpPr>
        <p:spPr>
          <a:xfrm>
            <a:off x="274325" y="690648"/>
            <a:ext cx="4017900" cy="386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2400"/>
              <a:t>  Alcance </a:t>
            </a:r>
            <a:endParaRPr b="0" sz="2400" strike="noStrike">
              <a:latin typeface="Arial"/>
              <a:ea typeface="Arial"/>
              <a:cs typeface="Arial"/>
              <a:sym typeface="Arial"/>
            </a:endParaRPr>
          </a:p>
        </p:txBody>
      </p:sp>
      <p:sp>
        <p:nvSpPr>
          <p:cNvPr id="695" name="Google Shape;695;gef4436165e_1_16"/>
          <p:cNvSpPr txBox="1"/>
          <p:nvPr/>
        </p:nvSpPr>
        <p:spPr>
          <a:xfrm>
            <a:off x="5308560" y="5163120"/>
            <a:ext cx="2189400" cy="386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1000" strike="noStrike">
                <a:latin typeface="Lato"/>
                <a:ea typeface="Lato"/>
                <a:cs typeface="Lato"/>
                <a:sym typeface="Lato"/>
              </a:rPr>
              <a:t>Photo by </a:t>
            </a:r>
            <a:r>
              <a:rPr b="0" lang="es-CO" sz="1000" u="sng" strike="noStrike">
                <a:solidFill>
                  <a:schemeClr val="hlink"/>
                </a:solidFill>
                <a:latin typeface="Lato"/>
                <a:ea typeface="Lato"/>
                <a:cs typeface="Lato"/>
                <a:sym typeface="Lato"/>
                <a:hlinkClick r:id="rId3"/>
              </a:rPr>
              <a:t>Dave Hoefler</a:t>
            </a:r>
            <a:r>
              <a:rPr b="0" lang="es-CO" sz="1000" strike="noStrike">
                <a:latin typeface="Lato"/>
                <a:ea typeface="Lato"/>
                <a:cs typeface="Lato"/>
                <a:sym typeface="Lato"/>
              </a:rPr>
              <a:t> on </a:t>
            </a:r>
            <a:r>
              <a:rPr b="0" lang="es-CO" sz="1000" u="sng" strike="noStrike">
                <a:solidFill>
                  <a:schemeClr val="hlink"/>
                </a:solidFill>
                <a:latin typeface="Lato"/>
                <a:ea typeface="Lato"/>
                <a:cs typeface="Lato"/>
                <a:sym typeface="Lato"/>
                <a:hlinkClick r:id="rId4"/>
              </a:rPr>
              <a:t>Unsplash</a:t>
            </a:r>
            <a:endParaRPr b="0" sz="1000" strike="noStrike">
              <a:latin typeface="Arial"/>
              <a:ea typeface="Arial"/>
              <a:cs typeface="Arial"/>
              <a:sym typeface="Arial"/>
            </a:endParaRPr>
          </a:p>
        </p:txBody>
      </p:sp>
      <p:sp>
        <p:nvSpPr>
          <p:cNvPr id="696" name="Google Shape;696;gef4436165e_1_16"/>
          <p:cNvSpPr/>
          <p:nvPr/>
        </p:nvSpPr>
        <p:spPr>
          <a:xfrm>
            <a:off x="5873400" y="1190520"/>
            <a:ext cx="4094270" cy="4094270"/>
          </a:xfrm>
          <a:custGeom>
            <a:rect b="b" l="l" r="r" t="t"/>
            <a:pathLst>
              <a:path extrusionOk="0" h="11374" w="11374">
                <a:moveTo>
                  <a:pt x="0" y="5726"/>
                </a:moveTo>
                <a:lnTo>
                  <a:pt x="5646" y="0"/>
                </a:lnTo>
                <a:lnTo>
                  <a:pt x="11373" y="5648"/>
                </a:lnTo>
                <a:lnTo>
                  <a:pt x="5727" y="11373"/>
                </a:lnTo>
                <a:lnTo>
                  <a:pt x="5725" y="11373"/>
                </a:lnTo>
                <a:lnTo>
                  <a:pt x="0" y="5728"/>
                </a:lnTo>
                <a:lnTo>
                  <a:pt x="0" y="5726"/>
                </a:lnTo>
                <a:close/>
              </a:path>
            </a:pathLst>
          </a:custGeom>
          <a:blipFill rotWithShape="1">
            <a:blip r:embed="rId5">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ef14db9d07_0_1"/>
          <p:cNvSpPr/>
          <p:nvPr/>
        </p:nvSpPr>
        <p:spPr>
          <a:xfrm>
            <a:off x="274320" y="1180800"/>
            <a:ext cx="3382800" cy="39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CO" sz="2400" u="none" cap="none" strike="noStrike">
                <a:latin typeface="Arial"/>
                <a:ea typeface="Arial"/>
                <a:cs typeface="Arial"/>
                <a:sym typeface="Arial"/>
              </a:rPr>
              <a:t>Thank</a:t>
            </a:r>
            <a:r>
              <a:rPr b="1" lang="es-CO" sz="2400"/>
              <a:t> you for your atention!</a:t>
            </a:r>
            <a:endParaRPr b="1" i="0" sz="2400" u="none" cap="none" strike="noStrike">
              <a:latin typeface="Arial"/>
              <a:ea typeface="Arial"/>
              <a:cs typeface="Arial"/>
              <a:sym typeface="Arial"/>
            </a:endParaRPr>
          </a:p>
        </p:txBody>
      </p:sp>
      <p:pic>
        <p:nvPicPr>
          <p:cNvPr id="702" name="Google Shape;702;gef14db9d07_0_1"/>
          <p:cNvPicPr preferRelativeResize="0"/>
          <p:nvPr/>
        </p:nvPicPr>
        <p:blipFill rotWithShape="1">
          <a:blip r:embed="rId3">
            <a:alphaModFix/>
          </a:blip>
          <a:srcRect b="0" l="0" r="0" t="0"/>
          <a:stretch/>
        </p:blipFill>
        <p:spPr>
          <a:xfrm>
            <a:off x="182880" y="5198400"/>
            <a:ext cx="1371600" cy="300960"/>
          </a:xfrm>
          <a:prstGeom prst="rect">
            <a:avLst/>
          </a:prstGeom>
          <a:noFill/>
          <a:ln>
            <a:noFill/>
          </a:ln>
        </p:spPr>
      </p:pic>
      <p:sp>
        <p:nvSpPr>
          <p:cNvPr id="703" name="Google Shape;703;gef14db9d07_0_1"/>
          <p:cNvSpPr/>
          <p:nvPr/>
        </p:nvSpPr>
        <p:spPr>
          <a:xfrm>
            <a:off x="4793950" y="808125"/>
            <a:ext cx="4821300" cy="42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pic>
        <p:nvPicPr>
          <p:cNvPr id="708" name="Google Shape;708;p5"/>
          <p:cNvPicPr preferRelativeResize="0"/>
          <p:nvPr/>
        </p:nvPicPr>
        <p:blipFill rotWithShape="1">
          <a:blip r:embed="rId3">
            <a:alphaModFix/>
          </a:blip>
          <a:srcRect b="0" l="0" r="0" t="0"/>
          <a:stretch/>
        </p:blipFill>
        <p:spPr>
          <a:xfrm>
            <a:off x="1188720" y="2783880"/>
            <a:ext cx="782280" cy="782280"/>
          </a:xfrm>
          <a:prstGeom prst="rect">
            <a:avLst/>
          </a:prstGeom>
          <a:noFill/>
          <a:ln>
            <a:noFill/>
          </a:ln>
          <a:effectLst>
            <a:outerShdw rotWithShape="0" dir="2700000" dist="103350">
              <a:srgbClr val="808080">
                <a:alpha val="20000"/>
              </a:srgbClr>
            </a:outerShdw>
          </a:effectLst>
        </p:spPr>
      </p:pic>
      <p:sp>
        <p:nvSpPr>
          <p:cNvPr id="709" name="Google Shape;709;p5"/>
          <p:cNvSpPr txBox="1"/>
          <p:nvPr/>
        </p:nvSpPr>
        <p:spPr>
          <a:xfrm>
            <a:off x="2651760" y="4467600"/>
            <a:ext cx="3383280" cy="748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s-CO" sz="12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200" strike="noStrike">
              <a:latin typeface="Arial"/>
              <a:ea typeface="Arial"/>
              <a:cs typeface="Arial"/>
              <a:sym typeface="Arial"/>
            </a:endParaRPr>
          </a:p>
        </p:txBody>
      </p:sp>
      <p:sp>
        <p:nvSpPr>
          <p:cNvPr id="710" name="Google Shape;710;p5"/>
          <p:cNvSpPr txBox="1"/>
          <p:nvPr/>
        </p:nvSpPr>
        <p:spPr>
          <a:xfrm>
            <a:off x="2651760" y="4040280"/>
            <a:ext cx="2011680" cy="401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s-CO" sz="1800" strike="noStrike">
                <a:latin typeface="Arial"/>
                <a:ea typeface="Arial"/>
                <a:cs typeface="Arial"/>
                <a:sym typeface="Arial"/>
              </a:rPr>
              <a:t>03 Dolor</a:t>
            </a:r>
            <a:endParaRPr b="0" sz="1800" strike="noStrike">
              <a:latin typeface="Arial"/>
              <a:ea typeface="Arial"/>
              <a:cs typeface="Arial"/>
              <a:sym typeface="Arial"/>
            </a:endParaRPr>
          </a:p>
        </p:txBody>
      </p:sp>
      <p:sp>
        <p:nvSpPr>
          <p:cNvPr id="711" name="Google Shape;711;p5"/>
          <p:cNvSpPr txBox="1"/>
          <p:nvPr/>
        </p:nvSpPr>
        <p:spPr>
          <a:xfrm>
            <a:off x="180000" y="1250280"/>
            <a:ext cx="3477600" cy="986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lang="es-CO" sz="12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200" strike="noStrike">
              <a:latin typeface="Arial"/>
              <a:ea typeface="Arial"/>
              <a:cs typeface="Arial"/>
              <a:sym typeface="Arial"/>
            </a:endParaRPr>
          </a:p>
        </p:txBody>
      </p:sp>
      <p:sp>
        <p:nvSpPr>
          <p:cNvPr id="712" name="Google Shape;712;p5"/>
          <p:cNvSpPr/>
          <p:nvPr/>
        </p:nvSpPr>
        <p:spPr>
          <a:xfrm>
            <a:off x="2468880" y="822960"/>
            <a:ext cx="1410480" cy="1371600"/>
          </a:xfrm>
          <a:prstGeom prst="ellipse">
            <a:avLst/>
          </a:prstGeom>
          <a:solidFill>
            <a:srgbClr val="8D99AE">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txBox="1"/>
          <p:nvPr/>
        </p:nvSpPr>
        <p:spPr>
          <a:xfrm>
            <a:off x="1645920" y="822960"/>
            <a:ext cx="2011800" cy="4014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s-CO" sz="1800" strike="noStrike">
                <a:latin typeface="Arial"/>
                <a:ea typeface="Arial"/>
                <a:cs typeface="Arial"/>
                <a:sym typeface="Arial"/>
              </a:rPr>
              <a:t>01 Lorem</a:t>
            </a:r>
            <a:endParaRPr b="0" sz="1800" strike="noStrike">
              <a:latin typeface="Arial"/>
              <a:ea typeface="Arial"/>
              <a:cs typeface="Arial"/>
              <a:sym typeface="Arial"/>
            </a:endParaRPr>
          </a:p>
        </p:txBody>
      </p:sp>
      <p:pic>
        <p:nvPicPr>
          <p:cNvPr id="714" name="Google Shape;714;p5"/>
          <p:cNvPicPr preferRelativeResize="0"/>
          <p:nvPr/>
        </p:nvPicPr>
        <p:blipFill rotWithShape="1">
          <a:blip r:embed="rId4">
            <a:alphaModFix/>
          </a:blip>
          <a:srcRect b="0" l="0" r="0" t="0"/>
          <a:stretch/>
        </p:blipFill>
        <p:spPr>
          <a:xfrm>
            <a:off x="4854240" y="1774080"/>
            <a:ext cx="943200" cy="1045440"/>
          </a:xfrm>
          <a:prstGeom prst="rect">
            <a:avLst/>
          </a:prstGeom>
          <a:noFill/>
          <a:ln>
            <a:noFill/>
          </a:ln>
          <a:effectLst>
            <a:outerShdw rotWithShape="0" dir="2700000" dist="103350">
              <a:srgbClr val="808080">
                <a:alpha val="20000"/>
              </a:srgbClr>
            </a:outerShdw>
          </a:effectLst>
        </p:spPr>
      </p:pic>
      <p:pic>
        <p:nvPicPr>
          <p:cNvPr id="715" name="Google Shape;715;p5"/>
          <p:cNvPicPr preferRelativeResize="0"/>
          <p:nvPr/>
        </p:nvPicPr>
        <p:blipFill rotWithShape="1">
          <a:blip r:embed="rId5">
            <a:alphaModFix/>
          </a:blip>
          <a:srcRect b="0" l="0" r="0" t="0"/>
          <a:stretch/>
        </p:blipFill>
        <p:spPr>
          <a:xfrm>
            <a:off x="6884640" y="3486960"/>
            <a:ext cx="924480" cy="847440"/>
          </a:xfrm>
          <a:prstGeom prst="rect">
            <a:avLst/>
          </a:prstGeom>
          <a:noFill/>
          <a:ln>
            <a:noFill/>
          </a:ln>
          <a:effectLst>
            <a:outerShdw rotWithShape="0" dir="2700000" dist="103350">
              <a:srgbClr val="808080">
                <a:alpha val="20000"/>
              </a:srgbClr>
            </a:outerShdw>
          </a:effectLst>
        </p:spPr>
      </p:pic>
      <p:sp>
        <p:nvSpPr>
          <p:cNvPr id="716" name="Google Shape;716;p5"/>
          <p:cNvSpPr txBox="1"/>
          <p:nvPr/>
        </p:nvSpPr>
        <p:spPr>
          <a:xfrm>
            <a:off x="6309360" y="1856520"/>
            <a:ext cx="2743200" cy="919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lang="es-CO" sz="1200" strike="noStrike">
                <a:solidFill>
                  <a:srgbClr val="666666"/>
                </a:solidFill>
                <a:latin typeface="Arial"/>
                <a:ea typeface="Arial"/>
                <a:cs typeface="Arial"/>
                <a:sym typeface="Arial"/>
              </a:rPr>
              <a:t>Lorem ipsum dolor sit amet, consectetur adipiscing elit, sed do eiusmod tempor incididunt ut labore et dolore magna aliqua. </a:t>
            </a:r>
            <a:endParaRPr b="0" sz="1200" strike="noStrike">
              <a:latin typeface="Arial"/>
              <a:ea typeface="Arial"/>
              <a:cs typeface="Arial"/>
              <a:sym typeface="Arial"/>
            </a:endParaRPr>
          </a:p>
        </p:txBody>
      </p:sp>
      <p:sp>
        <p:nvSpPr>
          <p:cNvPr id="717" name="Google Shape;717;p5"/>
          <p:cNvSpPr txBox="1"/>
          <p:nvPr/>
        </p:nvSpPr>
        <p:spPr>
          <a:xfrm>
            <a:off x="7040880" y="1429200"/>
            <a:ext cx="2011800" cy="4014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b="1" lang="es-CO" sz="1800" strike="noStrike">
                <a:latin typeface="Arial"/>
                <a:ea typeface="Arial"/>
                <a:cs typeface="Arial"/>
                <a:sym typeface="Arial"/>
              </a:rPr>
              <a:t>02 Ipsum</a:t>
            </a:r>
            <a:endParaRPr b="0" sz="18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2021-09-08T14:32:07Z</dcterms:created>
</cp:coreProperties>
</file>