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</p:sldIdLst>
  <p:sldSz cx="28440063" cy="3887946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chao nian" initials="zn" lastIdx="1" clrIdx="0">
    <p:extLst>
      <p:ext uri="{19B8F6BF-5375-455C-9EA6-DF929625EA0E}">
        <p15:presenceInfo xmlns:p15="http://schemas.microsoft.com/office/powerpoint/2012/main" userId="53d6b6f1142c59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CFDD"/>
    <a:srgbClr val="91A4AE"/>
    <a:srgbClr val="4EB4C2"/>
    <a:srgbClr val="5CC2D0"/>
    <a:srgbClr val="5DC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1589" y="-22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421DE-C539-4CB7-ABA3-8766436D9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5008" y="6362915"/>
            <a:ext cx="21330047" cy="13535813"/>
          </a:xfrm>
        </p:spPr>
        <p:txBody>
          <a:bodyPr anchor="b"/>
          <a:lstStyle>
            <a:lvl1pPr algn="ctr">
              <a:defRPr sz="1399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65057B-D7CB-474E-BB0E-720D69E40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5008" y="20420721"/>
            <a:ext cx="21330047" cy="9386868"/>
          </a:xfrm>
        </p:spPr>
        <p:txBody>
          <a:bodyPr/>
          <a:lstStyle>
            <a:lvl1pPr marL="0" indent="0" algn="ctr">
              <a:buNone/>
              <a:defRPr sz="5598"/>
            </a:lvl1pPr>
            <a:lvl2pPr marL="1066510" indent="0" algn="ctr">
              <a:buNone/>
              <a:defRPr sz="4665"/>
            </a:lvl2pPr>
            <a:lvl3pPr marL="2133021" indent="0" algn="ctr">
              <a:buNone/>
              <a:defRPr sz="4199"/>
            </a:lvl3pPr>
            <a:lvl4pPr marL="3199531" indent="0" algn="ctr">
              <a:buNone/>
              <a:defRPr sz="3732"/>
            </a:lvl4pPr>
            <a:lvl5pPr marL="4266042" indent="0" algn="ctr">
              <a:buNone/>
              <a:defRPr sz="3732"/>
            </a:lvl5pPr>
            <a:lvl6pPr marL="5332552" indent="0" algn="ctr">
              <a:buNone/>
              <a:defRPr sz="3732"/>
            </a:lvl6pPr>
            <a:lvl7pPr marL="6399063" indent="0" algn="ctr">
              <a:buNone/>
              <a:defRPr sz="3732"/>
            </a:lvl7pPr>
            <a:lvl8pPr marL="7465573" indent="0" algn="ctr">
              <a:buNone/>
              <a:defRPr sz="3732"/>
            </a:lvl8pPr>
            <a:lvl9pPr marL="8532084" indent="0" algn="ctr">
              <a:buNone/>
              <a:defRPr sz="3732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255F6-CF37-4977-9EC7-F56059AC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3627-99AD-4687-8BE9-4C3402070F4E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D33F9A-7212-4478-9046-43DD6340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61196-9210-4941-AAE0-4DBA3138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38E7-1494-4C8A-8239-BF99088F9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91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21357-526D-4D6C-A79C-A533ECEE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823E23-C1F1-46CC-8BCA-BD35F55EB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30C34-A5FC-4135-90D2-B48ECC22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3627-99AD-4687-8BE9-4C3402070F4E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0D21E-8188-4EEE-A2FA-25A0DC74C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5B926E-2355-4956-B4A0-93E8BF90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38E7-1494-4C8A-8239-BF99088F9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47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936D20-7206-49CA-BD0E-2869BCCA7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0352420" y="2069971"/>
            <a:ext cx="6132389" cy="3294854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28B009-2534-4F55-8087-8DDE6959D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55254" y="2069971"/>
            <a:ext cx="18041665" cy="3294854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1FA871-4BB7-448E-BFB1-A2037B0D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3627-99AD-4687-8BE9-4C3402070F4E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DAC04-D0CB-4617-AFD0-4E225A6C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0C9450-EB49-4067-AE55-7BDEC432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38E7-1494-4C8A-8239-BF99088F9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50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2B61C-1370-4978-8A88-5C41765E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B280DE-C9FD-4413-8681-C3AABB7C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15E8F-FB34-4E1B-AF18-6D160E57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3627-99AD-4687-8BE9-4C3402070F4E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6E73C-27CD-4792-B662-CB2937920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50D99-BF28-4DF4-9FD1-34C4C1EE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38E7-1494-4C8A-8239-BF99088F9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35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723AD-4D8D-45F1-8FE8-71D06A37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442" y="9692872"/>
            <a:ext cx="24529554" cy="16172774"/>
          </a:xfrm>
        </p:spPr>
        <p:txBody>
          <a:bodyPr anchor="b"/>
          <a:lstStyle>
            <a:lvl1pPr>
              <a:defRPr sz="1399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97D420-8FCA-46F3-B5E8-624389B1C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0442" y="26018646"/>
            <a:ext cx="24529554" cy="8504880"/>
          </a:xfrm>
        </p:spPr>
        <p:txBody>
          <a:bodyPr/>
          <a:lstStyle>
            <a:lvl1pPr marL="0" indent="0">
              <a:buNone/>
              <a:defRPr sz="5598">
                <a:solidFill>
                  <a:schemeClr val="tx1">
                    <a:tint val="75000"/>
                  </a:schemeClr>
                </a:solidFill>
              </a:defRPr>
            </a:lvl1pPr>
            <a:lvl2pPr marL="1066510" indent="0">
              <a:buNone/>
              <a:defRPr sz="4665">
                <a:solidFill>
                  <a:schemeClr val="tx1">
                    <a:tint val="75000"/>
                  </a:schemeClr>
                </a:solidFill>
              </a:defRPr>
            </a:lvl2pPr>
            <a:lvl3pPr marL="2133021" indent="0">
              <a:buNone/>
              <a:defRPr sz="4199">
                <a:solidFill>
                  <a:schemeClr val="tx1">
                    <a:tint val="75000"/>
                  </a:schemeClr>
                </a:solidFill>
              </a:defRPr>
            </a:lvl3pPr>
            <a:lvl4pPr marL="3199531" indent="0">
              <a:buNone/>
              <a:defRPr sz="3732">
                <a:solidFill>
                  <a:schemeClr val="tx1">
                    <a:tint val="75000"/>
                  </a:schemeClr>
                </a:solidFill>
              </a:defRPr>
            </a:lvl4pPr>
            <a:lvl5pPr marL="4266042" indent="0">
              <a:buNone/>
              <a:defRPr sz="3732">
                <a:solidFill>
                  <a:schemeClr val="tx1">
                    <a:tint val="75000"/>
                  </a:schemeClr>
                </a:solidFill>
              </a:defRPr>
            </a:lvl5pPr>
            <a:lvl6pPr marL="5332552" indent="0">
              <a:buNone/>
              <a:defRPr sz="3732">
                <a:solidFill>
                  <a:schemeClr val="tx1">
                    <a:tint val="75000"/>
                  </a:schemeClr>
                </a:solidFill>
              </a:defRPr>
            </a:lvl6pPr>
            <a:lvl7pPr marL="6399063" indent="0">
              <a:buNone/>
              <a:defRPr sz="3732">
                <a:solidFill>
                  <a:schemeClr val="tx1">
                    <a:tint val="75000"/>
                  </a:schemeClr>
                </a:solidFill>
              </a:defRPr>
            </a:lvl7pPr>
            <a:lvl8pPr marL="7465573" indent="0">
              <a:buNone/>
              <a:defRPr sz="3732">
                <a:solidFill>
                  <a:schemeClr val="tx1">
                    <a:tint val="75000"/>
                  </a:schemeClr>
                </a:solidFill>
              </a:defRPr>
            </a:lvl8pPr>
            <a:lvl9pPr marL="8532084" indent="0">
              <a:buNone/>
              <a:defRPr sz="37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4DA386-1D56-4D84-B13E-8B67FB9E1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3627-99AD-4687-8BE9-4C3402070F4E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0EABAB-FC68-47F7-B82D-5F3B51AA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FBCB7-1061-4F1D-BC0F-432C6A49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38E7-1494-4C8A-8239-BF99088F9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07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5481B-3AEE-4F20-BE6F-D45E3B16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AC379-0917-4033-99F6-4199E9CEE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55254" y="10349857"/>
            <a:ext cx="12087027" cy="246686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D66837-7A8B-4E94-A3FF-AC119E3D4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397782" y="10349857"/>
            <a:ext cx="12087027" cy="246686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59487B-25EF-47F5-B8B6-19D5BFEE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3627-99AD-4687-8BE9-4C3402070F4E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692CC2-E53D-4B9A-A353-463DDC27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BF497D-6801-47DE-8792-D6F07AA6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38E7-1494-4C8A-8239-BF99088F9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78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15F24-05E2-4B01-9B85-8AC4569E8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959" y="2069974"/>
            <a:ext cx="24529554" cy="75148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7F336A-9B55-4512-B67E-9DB3EA28B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8960" y="9530871"/>
            <a:ext cx="12031479" cy="4670933"/>
          </a:xfrm>
        </p:spPr>
        <p:txBody>
          <a:bodyPr anchor="b"/>
          <a:lstStyle>
            <a:lvl1pPr marL="0" indent="0">
              <a:buNone/>
              <a:defRPr sz="5598" b="1"/>
            </a:lvl1pPr>
            <a:lvl2pPr marL="1066510" indent="0">
              <a:buNone/>
              <a:defRPr sz="4665" b="1"/>
            </a:lvl2pPr>
            <a:lvl3pPr marL="2133021" indent="0">
              <a:buNone/>
              <a:defRPr sz="4199" b="1"/>
            </a:lvl3pPr>
            <a:lvl4pPr marL="3199531" indent="0">
              <a:buNone/>
              <a:defRPr sz="3732" b="1"/>
            </a:lvl4pPr>
            <a:lvl5pPr marL="4266042" indent="0">
              <a:buNone/>
              <a:defRPr sz="3732" b="1"/>
            </a:lvl5pPr>
            <a:lvl6pPr marL="5332552" indent="0">
              <a:buNone/>
              <a:defRPr sz="3732" b="1"/>
            </a:lvl6pPr>
            <a:lvl7pPr marL="6399063" indent="0">
              <a:buNone/>
              <a:defRPr sz="3732" b="1"/>
            </a:lvl7pPr>
            <a:lvl8pPr marL="7465573" indent="0">
              <a:buNone/>
              <a:defRPr sz="3732" b="1"/>
            </a:lvl8pPr>
            <a:lvl9pPr marL="8532084" indent="0">
              <a:buNone/>
              <a:defRPr sz="373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347C1D-34B6-4C2C-B511-DE4537E21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58960" y="14201804"/>
            <a:ext cx="12031479" cy="20888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16505F-4E86-4F51-8FB3-5B907BDD9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4397782" y="9530871"/>
            <a:ext cx="12090731" cy="4670933"/>
          </a:xfrm>
        </p:spPr>
        <p:txBody>
          <a:bodyPr anchor="b"/>
          <a:lstStyle>
            <a:lvl1pPr marL="0" indent="0">
              <a:buNone/>
              <a:defRPr sz="5598" b="1"/>
            </a:lvl1pPr>
            <a:lvl2pPr marL="1066510" indent="0">
              <a:buNone/>
              <a:defRPr sz="4665" b="1"/>
            </a:lvl2pPr>
            <a:lvl3pPr marL="2133021" indent="0">
              <a:buNone/>
              <a:defRPr sz="4199" b="1"/>
            </a:lvl3pPr>
            <a:lvl4pPr marL="3199531" indent="0">
              <a:buNone/>
              <a:defRPr sz="3732" b="1"/>
            </a:lvl4pPr>
            <a:lvl5pPr marL="4266042" indent="0">
              <a:buNone/>
              <a:defRPr sz="3732" b="1"/>
            </a:lvl5pPr>
            <a:lvl6pPr marL="5332552" indent="0">
              <a:buNone/>
              <a:defRPr sz="3732" b="1"/>
            </a:lvl6pPr>
            <a:lvl7pPr marL="6399063" indent="0">
              <a:buNone/>
              <a:defRPr sz="3732" b="1"/>
            </a:lvl7pPr>
            <a:lvl8pPr marL="7465573" indent="0">
              <a:buNone/>
              <a:defRPr sz="3732" b="1"/>
            </a:lvl8pPr>
            <a:lvl9pPr marL="8532084" indent="0">
              <a:buNone/>
              <a:defRPr sz="373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D38E37-A5C8-4D16-AF19-6E68A4D60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4397782" y="14201804"/>
            <a:ext cx="12090731" cy="208887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EE58AF-7DB6-4256-A7FF-8C4538EC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3627-99AD-4687-8BE9-4C3402070F4E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07A6BD-D791-4933-A128-2F8B1B394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BB55F3-DBB9-4320-A842-AEF93BBF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38E7-1494-4C8A-8239-BF99088F9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04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6AB7F-BD7E-41A6-B033-6CF43BB1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239267-A813-4A84-AF51-88CDFA07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3627-99AD-4687-8BE9-4C3402070F4E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19995C-D8EB-4927-B48E-101B6279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7C64B9-AD01-4234-A3CD-23FD4A05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38E7-1494-4C8A-8239-BF99088F9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27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145182-180C-4039-B064-0026F33F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3627-99AD-4687-8BE9-4C3402070F4E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40794F-07EF-4016-9073-43E69CD3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7971D7-D324-4A5D-B149-2EEC765D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38E7-1494-4C8A-8239-BF99088F9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14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04B2A-B739-4EBF-8F8A-D9FA67E4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960" y="2591964"/>
            <a:ext cx="9172660" cy="9071875"/>
          </a:xfrm>
        </p:spPr>
        <p:txBody>
          <a:bodyPr anchor="b"/>
          <a:lstStyle>
            <a:lvl1pPr>
              <a:defRPr sz="746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09D98-F45B-42C5-BC7D-7202E51EA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0731" y="5597926"/>
            <a:ext cx="14397782" cy="27629618"/>
          </a:xfrm>
        </p:spPr>
        <p:txBody>
          <a:bodyPr/>
          <a:lstStyle>
            <a:lvl1pPr>
              <a:defRPr sz="7465"/>
            </a:lvl1pPr>
            <a:lvl2pPr>
              <a:defRPr sz="6532"/>
            </a:lvl2pPr>
            <a:lvl3pPr>
              <a:defRPr sz="5598"/>
            </a:lvl3pPr>
            <a:lvl4pPr>
              <a:defRPr sz="4665"/>
            </a:lvl4pPr>
            <a:lvl5pPr>
              <a:defRPr sz="4665"/>
            </a:lvl5pPr>
            <a:lvl6pPr>
              <a:defRPr sz="4665"/>
            </a:lvl6pPr>
            <a:lvl7pPr>
              <a:defRPr sz="4665"/>
            </a:lvl7pPr>
            <a:lvl8pPr>
              <a:defRPr sz="4665"/>
            </a:lvl8pPr>
            <a:lvl9pPr>
              <a:defRPr sz="466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54D955-13E6-440E-A910-C1211EFFF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58960" y="11663839"/>
            <a:ext cx="9172660" cy="21608704"/>
          </a:xfrm>
        </p:spPr>
        <p:txBody>
          <a:bodyPr/>
          <a:lstStyle>
            <a:lvl1pPr marL="0" indent="0">
              <a:buNone/>
              <a:defRPr sz="3732"/>
            </a:lvl1pPr>
            <a:lvl2pPr marL="1066510" indent="0">
              <a:buNone/>
              <a:defRPr sz="3266"/>
            </a:lvl2pPr>
            <a:lvl3pPr marL="2133021" indent="0">
              <a:buNone/>
              <a:defRPr sz="2799"/>
            </a:lvl3pPr>
            <a:lvl4pPr marL="3199531" indent="0">
              <a:buNone/>
              <a:defRPr sz="2333"/>
            </a:lvl4pPr>
            <a:lvl5pPr marL="4266042" indent="0">
              <a:buNone/>
              <a:defRPr sz="2333"/>
            </a:lvl5pPr>
            <a:lvl6pPr marL="5332552" indent="0">
              <a:buNone/>
              <a:defRPr sz="2333"/>
            </a:lvl6pPr>
            <a:lvl7pPr marL="6399063" indent="0">
              <a:buNone/>
              <a:defRPr sz="2333"/>
            </a:lvl7pPr>
            <a:lvl8pPr marL="7465573" indent="0">
              <a:buNone/>
              <a:defRPr sz="2333"/>
            </a:lvl8pPr>
            <a:lvl9pPr marL="8532084" indent="0">
              <a:buNone/>
              <a:defRPr sz="2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5898FB-5DA0-419F-AA71-1EA7AE77D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3627-99AD-4687-8BE9-4C3402070F4E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24F2B2-292D-473C-89D0-AECBA8C4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9383F8-8693-4F32-9892-A215A5CC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38E7-1494-4C8A-8239-BF99088F9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3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6553F-E359-4171-9628-6CDB7690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960" y="2591964"/>
            <a:ext cx="9172660" cy="9071875"/>
          </a:xfrm>
        </p:spPr>
        <p:txBody>
          <a:bodyPr anchor="b"/>
          <a:lstStyle>
            <a:lvl1pPr>
              <a:defRPr sz="746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9DB39D-1132-4883-B95A-745A02F76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090731" y="5597926"/>
            <a:ext cx="14397782" cy="27629618"/>
          </a:xfrm>
        </p:spPr>
        <p:txBody>
          <a:bodyPr/>
          <a:lstStyle>
            <a:lvl1pPr marL="0" indent="0">
              <a:buNone/>
              <a:defRPr sz="7465"/>
            </a:lvl1pPr>
            <a:lvl2pPr marL="1066510" indent="0">
              <a:buNone/>
              <a:defRPr sz="6532"/>
            </a:lvl2pPr>
            <a:lvl3pPr marL="2133021" indent="0">
              <a:buNone/>
              <a:defRPr sz="5598"/>
            </a:lvl3pPr>
            <a:lvl4pPr marL="3199531" indent="0">
              <a:buNone/>
              <a:defRPr sz="4665"/>
            </a:lvl4pPr>
            <a:lvl5pPr marL="4266042" indent="0">
              <a:buNone/>
              <a:defRPr sz="4665"/>
            </a:lvl5pPr>
            <a:lvl6pPr marL="5332552" indent="0">
              <a:buNone/>
              <a:defRPr sz="4665"/>
            </a:lvl6pPr>
            <a:lvl7pPr marL="6399063" indent="0">
              <a:buNone/>
              <a:defRPr sz="4665"/>
            </a:lvl7pPr>
            <a:lvl8pPr marL="7465573" indent="0">
              <a:buNone/>
              <a:defRPr sz="4665"/>
            </a:lvl8pPr>
            <a:lvl9pPr marL="8532084" indent="0">
              <a:buNone/>
              <a:defRPr sz="4665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728385-0B5B-4A0E-8A1A-AF563167F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58960" y="11663839"/>
            <a:ext cx="9172660" cy="21608704"/>
          </a:xfrm>
        </p:spPr>
        <p:txBody>
          <a:bodyPr/>
          <a:lstStyle>
            <a:lvl1pPr marL="0" indent="0">
              <a:buNone/>
              <a:defRPr sz="3732"/>
            </a:lvl1pPr>
            <a:lvl2pPr marL="1066510" indent="0">
              <a:buNone/>
              <a:defRPr sz="3266"/>
            </a:lvl2pPr>
            <a:lvl3pPr marL="2133021" indent="0">
              <a:buNone/>
              <a:defRPr sz="2799"/>
            </a:lvl3pPr>
            <a:lvl4pPr marL="3199531" indent="0">
              <a:buNone/>
              <a:defRPr sz="2333"/>
            </a:lvl4pPr>
            <a:lvl5pPr marL="4266042" indent="0">
              <a:buNone/>
              <a:defRPr sz="2333"/>
            </a:lvl5pPr>
            <a:lvl6pPr marL="5332552" indent="0">
              <a:buNone/>
              <a:defRPr sz="2333"/>
            </a:lvl6pPr>
            <a:lvl7pPr marL="6399063" indent="0">
              <a:buNone/>
              <a:defRPr sz="2333"/>
            </a:lvl7pPr>
            <a:lvl8pPr marL="7465573" indent="0">
              <a:buNone/>
              <a:defRPr sz="2333"/>
            </a:lvl8pPr>
            <a:lvl9pPr marL="8532084" indent="0">
              <a:buNone/>
              <a:defRPr sz="2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163785-5299-4076-8E06-DC761EF1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3627-99AD-4687-8BE9-4C3402070F4E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B31298-A15E-443D-B2F2-F775D0F35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FA3645-02A1-4654-8B9D-1002ACC5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38E7-1494-4C8A-8239-BF99088F9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41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E94A11-6E45-4C4F-AE3F-3359E015D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255" y="2069974"/>
            <a:ext cx="24529554" cy="7514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4D12F4-E53A-4D2F-A05A-D6A88BDF3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5255" y="10349857"/>
            <a:ext cx="24529554" cy="2466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16112-DBC5-46B5-BF95-98BD77776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55254" y="36035505"/>
            <a:ext cx="6399014" cy="20699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23627-99AD-4687-8BE9-4C3402070F4E}" type="datetimeFigureOut">
              <a:rPr lang="zh-CN" altLang="en-US" smtClean="0"/>
              <a:t>2021/1/3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72ED1F-5DBA-48C0-B20A-8B1E1A2B6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420771" y="36035505"/>
            <a:ext cx="9598521" cy="20699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FE580E-C8F8-4FCE-A65A-0DEE0650F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0085795" y="36035505"/>
            <a:ext cx="6399014" cy="20699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838E7-1494-4C8A-8239-BF99088F9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84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2133021" rtl="0" eaLnBrk="1" latinLnBrk="0" hangingPunct="1">
        <a:lnSpc>
          <a:spcPct val="90000"/>
        </a:lnSpc>
        <a:spcBef>
          <a:spcPct val="0"/>
        </a:spcBef>
        <a:buNone/>
        <a:defRPr sz="102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3255" indent="-533255" algn="l" defTabSz="2133021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6532" kern="1200">
          <a:solidFill>
            <a:schemeClr val="tx1"/>
          </a:solidFill>
          <a:latin typeface="+mn-lt"/>
          <a:ea typeface="+mn-ea"/>
          <a:cs typeface="+mn-cs"/>
        </a:defRPr>
      </a:lvl1pPr>
      <a:lvl2pPr marL="1599766" indent="-533255" algn="l" defTabSz="2133021" rtl="0" eaLnBrk="1" latinLnBrk="0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5598" kern="1200">
          <a:solidFill>
            <a:schemeClr val="tx1"/>
          </a:solidFill>
          <a:latin typeface="+mn-lt"/>
          <a:ea typeface="+mn-ea"/>
          <a:cs typeface="+mn-cs"/>
        </a:defRPr>
      </a:lvl2pPr>
      <a:lvl3pPr marL="2666276" indent="-533255" algn="l" defTabSz="2133021" rtl="0" eaLnBrk="1" latinLnBrk="0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4665" kern="1200">
          <a:solidFill>
            <a:schemeClr val="tx1"/>
          </a:solidFill>
          <a:latin typeface="+mn-lt"/>
          <a:ea typeface="+mn-ea"/>
          <a:cs typeface="+mn-cs"/>
        </a:defRPr>
      </a:lvl3pPr>
      <a:lvl4pPr marL="3732787" indent="-533255" algn="l" defTabSz="2133021" rtl="0" eaLnBrk="1" latinLnBrk="0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4199" kern="1200">
          <a:solidFill>
            <a:schemeClr val="tx1"/>
          </a:solidFill>
          <a:latin typeface="+mn-lt"/>
          <a:ea typeface="+mn-ea"/>
          <a:cs typeface="+mn-cs"/>
        </a:defRPr>
      </a:lvl4pPr>
      <a:lvl5pPr marL="4799297" indent="-533255" algn="l" defTabSz="2133021" rtl="0" eaLnBrk="1" latinLnBrk="0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4199" kern="1200">
          <a:solidFill>
            <a:schemeClr val="tx1"/>
          </a:solidFill>
          <a:latin typeface="+mn-lt"/>
          <a:ea typeface="+mn-ea"/>
          <a:cs typeface="+mn-cs"/>
        </a:defRPr>
      </a:lvl5pPr>
      <a:lvl6pPr marL="5865807" indent="-533255" algn="l" defTabSz="2133021" rtl="0" eaLnBrk="1" latinLnBrk="0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4199" kern="1200">
          <a:solidFill>
            <a:schemeClr val="tx1"/>
          </a:solidFill>
          <a:latin typeface="+mn-lt"/>
          <a:ea typeface="+mn-ea"/>
          <a:cs typeface="+mn-cs"/>
        </a:defRPr>
      </a:lvl6pPr>
      <a:lvl7pPr marL="6932318" indent="-533255" algn="l" defTabSz="2133021" rtl="0" eaLnBrk="1" latinLnBrk="0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4199" kern="1200">
          <a:solidFill>
            <a:schemeClr val="tx1"/>
          </a:solidFill>
          <a:latin typeface="+mn-lt"/>
          <a:ea typeface="+mn-ea"/>
          <a:cs typeface="+mn-cs"/>
        </a:defRPr>
      </a:lvl7pPr>
      <a:lvl8pPr marL="7998828" indent="-533255" algn="l" defTabSz="2133021" rtl="0" eaLnBrk="1" latinLnBrk="0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4199" kern="1200">
          <a:solidFill>
            <a:schemeClr val="tx1"/>
          </a:solidFill>
          <a:latin typeface="+mn-lt"/>
          <a:ea typeface="+mn-ea"/>
          <a:cs typeface="+mn-cs"/>
        </a:defRPr>
      </a:lvl8pPr>
      <a:lvl9pPr marL="9065339" indent="-533255" algn="l" defTabSz="2133021" rtl="0" eaLnBrk="1" latinLnBrk="0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41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133021" rtl="0" eaLnBrk="1" latinLnBrk="0" hangingPunct="1">
        <a:defRPr sz="4199" kern="1200">
          <a:solidFill>
            <a:schemeClr val="tx1"/>
          </a:solidFill>
          <a:latin typeface="+mn-lt"/>
          <a:ea typeface="+mn-ea"/>
          <a:cs typeface="+mn-cs"/>
        </a:defRPr>
      </a:lvl1pPr>
      <a:lvl2pPr marL="1066510" algn="l" defTabSz="2133021" rtl="0" eaLnBrk="1" latinLnBrk="0" hangingPunct="1">
        <a:defRPr sz="4199" kern="1200">
          <a:solidFill>
            <a:schemeClr val="tx1"/>
          </a:solidFill>
          <a:latin typeface="+mn-lt"/>
          <a:ea typeface="+mn-ea"/>
          <a:cs typeface="+mn-cs"/>
        </a:defRPr>
      </a:lvl2pPr>
      <a:lvl3pPr marL="2133021" algn="l" defTabSz="2133021" rtl="0" eaLnBrk="1" latinLnBrk="0" hangingPunct="1">
        <a:defRPr sz="41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531" algn="l" defTabSz="2133021" rtl="0" eaLnBrk="1" latinLnBrk="0" hangingPunct="1">
        <a:defRPr sz="4199" kern="1200">
          <a:solidFill>
            <a:schemeClr val="tx1"/>
          </a:solidFill>
          <a:latin typeface="+mn-lt"/>
          <a:ea typeface="+mn-ea"/>
          <a:cs typeface="+mn-cs"/>
        </a:defRPr>
      </a:lvl4pPr>
      <a:lvl5pPr marL="4266042" algn="l" defTabSz="2133021" rtl="0" eaLnBrk="1" latinLnBrk="0" hangingPunct="1">
        <a:defRPr sz="4199" kern="1200">
          <a:solidFill>
            <a:schemeClr val="tx1"/>
          </a:solidFill>
          <a:latin typeface="+mn-lt"/>
          <a:ea typeface="+mn-ea"/>
          <a:cs typeface="+mn-cs"/>
        </a:defRPr>
      </a:lvl5pPr>
      <a:lvl6pPr marL="5332552" algn="l" defTabSz="2133021" rtl="0" eaLnBrk="1" latinLnBrk="0" hangingPunct="1">
        <a:defRPr sz="4199" kern="1200">
          <a:solidFill>
            <a:schemeClr val="tx1"/>
          </a:solidFill>
          <a:latin typeface="+mn-lt"/>
          <a:ea typeface="+mn-ea"/>
          <a:cs typeface="+mn-cs"/>
        </a:defRPr>
      </a:lvl6pPr>
      <a:lvl7pPr marL="6399063" algn="l" defTabSz="2133021" rtl="0" eaLnBrk="1" latinLnBrk="0" hangingPunct="1">
        <a:defRPr sz="4199" kern="1200">
          <a:solidFill>
            <a:schemeClr val="tx1"/>
          </a:solidFill>
          <a:latin typeface="+mn-lt"/>
          <a:ea typeface="+mn-ea"/>
          <a:cs typeface="+mn-cs"/>
        </a:defRPr>
      </a:lvl7pPr>
      <a:lvl8pPr marL="7465573" algn="l" defTabSz="2133021" rtl="0" eaLnBrk="1" latinLnBrk="0" hangingPunct="1">
        <a:defRPr sz="4199" kern="1200">
          <a:solidFill>
            <a:schemeClr val="tx1"/>
          </a:solidFill>
          <a:latin typeface="+mn-lt"/>
          <a:ea typeface="+mn-ea"/>
          <a:cs typeface="+mn-cs"/>
        </a:defRPr>
      </a:lvl8pPr>
      <a:lvl9pPr marL="8532084" algn="l" defTabSz="2133021" rtl="0" eaLnBrk="1" latinLnBrk="0" hangingPunct="1">
        <a:defRPr sz="41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t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8.png"/><Relationship Id="rId7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6.jpg"/><Relationship Id="rId9" Type="http://schemas.openxmlformats.org/officeDocument/2006/relationships/image" Target="../media/image3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506B4B1-7A01-480D-B95A-3D302E51E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27562" y="0"/>
            <a:ext cx="28440063" cy="39512051"/>
          </a:xfrm>
          <a:prstGeom prst="rect">
            <a:avLst/>
          </a:prstGeom>
          <a:solidFill>
            <a:srgbClr val="5DC2D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19C5242-3932-4A2E-9541-14614DAF576B}"/>
              </a:ext>
            </a:extLst>
          </p:cNvPr>
          <p:cNvSpPr/>
          <p:nvPr/>
        </p:nvSpPr>
        <p:spPr>
          <a:xfrm>
            <a:off x="-1" y="35306000"/>
            <a:ext cx="28440063" cy="4183063"/>
          </a:xfrm>
          <a:prstGeom prst="rect">
            <a:avLst/>
          </a:prstGeom>
          <a:solidFill>
            <a:srgbClr val="5CC2D0"/>
          </a:solidFill>
          <a:ln>
            <a:solidFill>
              <a:srgbClr val="5DC2D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7ACA6E9-7BC9-4772-9CDD-E46A4DF08CD5}"/>
              </a:ext>
            </a:extLst>
          </p:cNvPr>
          <p:cNvGrpSpPr/>
          <p:nvPr/>
        </p:nvGrpSpPr>
        <p:grpSpPr>
          <a:xfrm>
            <a:off x="1" y="0"/>
            <a:ext cx="28440062" cy="7670800"/>
            <a:chOff x="1" y="0"/>
            <a:chExt cx="28440062" cy="895985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758C1AA-41DF-4688-A6AC-D5BC7C991F79}"/>
                </a:ext>
              </a:extLst>
            </p:cNvPr>
            <p:cNvSpPr/>
            <p:nvPr/>
          </p:nvSpPr>
          <p:spPr>
            <a:xfrm>
              <a:off x="1" y="0"/>
              <a:ext cx="28440062" cy="6096000"/>
            </a:xfrm>
            <a:prstGeom prst="rect">
              <a:avLst/>
            </a:prstGeom>
            <a:solidFill>
              <a:srgbClr val="91A4AE"/>
            </a:solidFill>
            <a:ln>
              <a:solidFill>
                <a:srgbClr val="91A4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82F0F555-5E99-4703-931B-AF3D991F1BF7}"/>
                </a:ext>
              </a:extLst>
            </p:cNvPr>
            <p:cNvSpPr/>
            <p:nvPr/>
          </p:nvSpPr>
          <p:spPr>
            <a:xfrm rot="16200000">
              <a:off x="23514844" y="4034631"/>
              <a:ext cx="5727700" cy="4122738"/>
            </a:xfrm>
            <a:prstGeom prst="triangle">
              <a:avLst>
                <a:gd name="adj" fmla="val 49113"/>
              </a:avLst>
            </a:prstGeom>
            <a:solidFill>
              <a:srgbClr val="5DC2D0"/>
            </a:solidFill>
            <a:ln>
              <a:solidFill>
                <a:srgbClr val="91A4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C5F4DF3F-5322-4B8B-A4E3-02ECC759DDC7}"/>
              </a:ext>
            </a:extLst>
          </p:cNvPr>
          <p:cNvSpPr txBox="1"/>
          <p:nvPr/>
        </p:nvSpPr>
        <p:spPr>
          <a:xfrm>
            <a:off x="3403600" y="1966656"/>
            <a:ext cx="2181443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8800" b="1" dirty="0">
                <a:latin typeface="微软雅黑" panose="020B0703020204020201" pitchFamily="34" charset="-122"/>
                <a:ea typeface="微软雅黑" panose="020B0703020204020201" pitchFamily="34" charset="-122"/>
              </a:rPr>
              <a:t>基于</a:t>
            </a:r>
            <a:r>
              <a:rPr lang="en-US" altLang="zh-CN" sz="8800" b="1" dirty="0">
                <a:latin typeface="微软雅黑" panose="020B0703020204020201" pitchFamily="34" charset="-122"/>
                <a:ea typeface="微软雅黑" panose="020B0703020204020201" pitchFamily="34" charset="-122"/>
              </a:rPr>
              <a:t>MATLAB </a:t>
            </a:r>
            <a:r>
              <a:rPr lang="zh-CN" altLang="zh-CN" sz="8800" b="1" dirty="0">
                <a:latin typeface="微软雅黑" panose="020B0703020204020201" pitchFamily="34" charset="-122"/>
                <a:ea typeface="微软雅黑" panose="020B0703020204020201" pitchFamily="34" charset="-122"/>
              </a:rPr>
              <a:t>的数字图像处理集成平台</a:t>
            </a:r>
          </a:p>
          <a:p>
            <a:endParaRPr lang="zh-CN" altLang="en-US" sz="8800" dirty="0">
              <a:latin typeface="微软雅黑" panose="020B0703020204020201" pitchFamily="34" charset="-122"/>
              <a:ea typeface="微软雅黑" panose="020B0703020204020201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2F11AAE-672F-463F-A5A1-AA8AFD830A2C}"/>
              </a:ext>
            </a:extLst>
          </p:cNvPr>
          <p:cNvSpPr txBox="1"/>
          <p:nvPr/>
        </p:nvSpPr>
        <p:spPr>
          <a:xfrm>
            <a:off x="1259423" y="36074092"/>
            <a:ext cx="27494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00" dirty="0"/>
              <a:t>小组编号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92BD640-58B1-41D3-9C3D-F0DAA87915B7}"/>
              </a:ext>
            </a:extLst>
          </p:cNvPr>
          <p:cNvSpPr txBox="1"/>
          <p:nvPr/>
        </p:nvSpPr>
        <p:spPr>
          <a:xfrm>
            <a:off x="1259423" y="37273071"/>
            <a:ext cx="362471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0" b="1" dirty="0"/>
              <a:t>18376-3</a:t>
            </a:r>
            <a:endParaRPr lang="zh-CN" altLang="en-US" sz="70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33FCCD9-E2F1-4B0D-8EF2-6BD0A0487DF2}"/>
              </a:ext>
            </a:extLst>
          </p:cNvPr>
          <p:cNvSpPr txBox="1"/>
          <p:nvPr/>
        </p:nvSpPr>
        <p:spPr>
          <a:xfrm>
            <a:off x="8244569" y="36074092"/>
            <a:ext cx="150845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00" dirty="0"/>
              <a:t>作品名称</a:t>
            </a:r>
            <a:r>
              <a:rPr lang="en-US" altLang="zh-CN" sz="5000" dirty="0"/>
              <a:t>	《</a:t>
            </a:r>
            <a:r>
              <a:rPr lang="zh-CN" altLang="en-US" sz="5000" dirty="0"/>
              <a:t>基于</a:t>
            </a:r>
            <a:r>
              <a:rPr lang="en-US" altLang="zh-CN" sz="5000" dirty="0"/>
              <a:t>MATLAB</a:t>
            </a:r>
            <a:r>
              <a:rPr lang="zh-CN" altLang="en-US" sz="5000" dirty="0"/>
              <a:t>的数字图像处理集成平台</a:t>
            </a:r>
            <a:r>
              <a:rPr lang="en-US" altLang="zh-CN" sz="5000" dirty="0"/>
              <a:t>》</a:t>
            </a:r>
            <a:endParaRPr lang="zh-CN" altLang="en-US" sz="5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C9720BF-503B-447D-9E8B-88E376DE3723}"/>
              </a:ext>
            </a:extLst>
          </p:cNvPr>
          <p:cNvSpPr txBox="1"/>
          <p:nvPr/>
        </p:nvSpPr>
        <p:spPr>
          <a:xfrm>
            <a:off x="8244569" y="37273071"/>
            <a:ext cx="91422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000" dirty="0"/>
              <a:t>小组成员</a:t>
            </a:r>
            <a:r>
              <a:rPr lang="en-US" altLang="zh-CN" sz="5000" dirty="0"/>
              <a:t>	    </a:t>
            </a:r>
            <a:r>
              <a:rPr lang="zh-CN" altLang="en-US" sz="5000" dirty="0"/>
              <a:t>郭心语 杨浠 年哲超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55DBB8FE-6C6E-4D54-BD0C-9D568B6AD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1068" y="3495138"/>
            <a:ext cx="11948577" cy="876443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44189AA-D49D-4295-B540-B140F490FAA0}"/>
              </a:ext>
            </a:extLst>
          </p:cNvPr>
          <p:cNvSpPr/>
          <p:nvPr/>
        </p:nvSpPr>
        <p:spPr>
          <a:xfrm flipH="1">
            <a:off x="11875769" y="15399663"/>
            <a:ext cx="45719" cy="18121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半闭框 16">
            <a:extLst>
              <a:ext uri="{FF2B5EF4-FFF2-40B4-BE49-F238E27FC236}">
                <a16:creationId xmlns:a16="http://schemas.microsoft.com/office/drawing/2014/main" id="{D07D4189-09C7-4621-BD0D-B2345A0C29AD}"/>
              </a:ext>
            </a:extLst>
          </p:cNvPr>
          <p:cNvSpPr/>
          <p:nvPr/>
        </p:nvSpPr>
        <p:spPr>
          <a:xfrm>
            <a:off x="59839371" y="15219676"/>
            <a:ext cx="661573" cy="206555"/>
          </a:xfrm>
          <a:prstGeom prst="half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半闭框 17">
            <a:extLst>
              <a:ext uri="{FF2B5EF4-FFF2-40B4-BE49-F238E27FC236}">
                <a16:creationId xmlns:a16="http://schemas.microsoft.com/office/drawing/2014/main" id="{AD9E5477-0A2D-4CE3-9202-BE007B6B6E89}"/>
              </a:ext>
            </a:extLst>
          </p:cNvPr>
          <p:cNvSpPr/>
          <p:nvPr/>
        </p:nvSpPr>
        <p:spPr>
          <a:xfrm>
            <a:off x="49427054" y="17548360"/>
            <a:ext cx="661573" cy="206555"/>
          </a:xfrm>
          <a:prstGeom prst="half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半闭框 18">
            <a:extLst>
              <a:ext uri="{FF2B5EF4-FFF2-40B4-BE49-F238E27FC236}">
                <a16:creationId xmlns:a16="http://schemas.microsoft.com/office/drawing/2014/main" id="{3674E7BF-C1D1-493A-BD5F-C1D6FC314ADE}"/>
              </a:ext>
            </a:extLst>
          </p:cNvPr>
          <p:cNvSpPr/>
          <p:nvPr/>
        </p:nvSpPr>
        <p:spPr>
          <a:xfrm>
            <a:off x="60170158" y="17448857"/>
            <a:ext cx="661573" cy="206555"/>
          </a:xfrm>
          <a:prstGeom prst="half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DF98B1B-BF73-47EB-BB2D-E8F654294FE7}"/>
              </a:ext>
            </a:extLst>
          </p:cNvPr>
          <p:cNvGrpSpPr/>
          <p:nvPr/>
        </p:nvGrpSpPr>
        <p:grpSpPr>
          <a:xfrm>
            <a:off x="683328" y="14145227"/>
            <a:ext cx="3901660" cy="1068329"/>
            <a:chOff x="1561681" y="12709791"/>
            <a:chExt cx="3901660" cy="1068329"/>
          </a:xfrm>
        </p:grpSpPr>
        <p:sp>
          <p:nvSpPr>
            <p:cNvPr id="4" name="半闭框 3">
              <a:extLst>
                <a:ext uri="{FF2B5EF4-FFF2-40B4-BE49-F238E27FC236}">
                  <a16:creationId xmlns:a16="http://schemas.microsoft.com/office/drawing/2014/main" id="{90273A91-D115-4C56-9947-D011A79BDAD3}"/>
                </a:ext>
              </a:extLst>
            </p:cNvPr>
            <p:cNvSpPr/>
            <p:nvPr/>
          </p:nvSpPr>
          <p:spPr>
            <a:xfrm>
              <a:off x="1561681" y="12709792"/>
              <a:ext cx="661573" cy="206555"/>
            </a:xfrm>
            <a:prstGeom prst="halfFram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半闭框 19">
              <a:extLst>
                <a:ext uri="{FF2B5EF4-FFF2-40B4-BE49-F238E27FC236}">
                  <a16:creationId xmlns:a16="http://schemas.microsoft.com/office/drawing/2014/main" id="{21F23396-97D6-4770-973C-A166506A362F}"/>
                </a:ext>
              </a:extLst>
            </p:cNvPr>
            <p:cNvSpPr/>
            <p:nvPr/>
          </p:nvSpPr>
          <p:spPr>
            <a:xfrm flipH="1">
              <a:off x="4801768" y="12709791"/>
              <a:ext cx="661573" cy="206555"/>
            </a:xfrm>
            <a:prstGeom prst="halfFram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A9E650B-99D8-46F4-9F2B-DF8739413ABD}"/>
                </a:ext>
              </a:extLst>
            </p:cNvPr>
            <p:cNvSpPr txBox="1"/>
            <p:nvPr/>
          </p:nvSpPr>
          <p:spPr>
            <a:xfrm>
              <a:off x="2137776" y="12916346"/>
              <a:ext cx="2749471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0" dirty="0"/>
                <a:t>功能展示</a:t>
              </a:r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FEB06EAD-213C-4D20-9414-D37E7266F6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169" y="16263852"/>
            <a:ext cx="5199170" cy="4419295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90E10484-4177-41A2-BC75-56EC627FF4D3}"/>
              </a:ext>
            </a:extLst>
          </p:cNvPr>
          <p:cNvGrpSpPr/>
          <p:nvPr/>
        </p:nvGrpSpPr>
        <p:grpSpPr>
          <a:xfrm>
            <a:off x="38298118" y="12865882"/>
            <a:ext cx="3901660" cy="1068329"/>
            <a:chOff x="1561681" y="12709791"/>
            <a:chExt cx="3901660" cy="1068329"/>
          </a:xfrm>
        </p:grpSpPr>
        <p:sp>
          <p:nvSpPr>
            <p:cNvPr id="30" name="半闭框 29">
              <a:extLst>
                <a:ext uri="{FF2B5EF4-FFF2-40B4-BE49-F238E27FC236}">
                  <a16:creationId xmlns:a16="http://schemas.microsoft.com/office/drawing/2014/main" id="{37B12C81-86E4-4AF9-AF4A-EB45550F8844}"/>
                </a:ext>
              </a:extLst>
            </p:cNvPr>
            <p:cNvSpPr/>
            <p:nvPr/>
          </p:nvSpPr>
          <p:spPr>
            <a:xfrm>
              <a:off x="1561681" y="12709792"/>
              <a:ext cx="661573" cy="206555"/>
            </a:xfrm>
            <a:prstGeom prst="halfFram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半闭框 30">
              <a:extLst>
                <a:ext uri="{FF2B5EF4-FFF2-40B4-BE49-F238E27FC236}">
                  <a16:creationId xmlns:a16="http://schemas.microsoft.com/office/drawing/2014/main" id="{C5DF636B-4122-40E8-8C58-D8D9C0AA071C}"/>
                </a:ext>
              </a:extLst>
            </p:cNvPr>
            <p:cNvSpPr/>
            <p:nvPr/>
          </p:nvSpPr>
          <p:spPr>
            <a:xfrm flipH="1">
              <a:off x="4801768" y="12709791"/>
              <a:ext cx="661573" cy="206555"/>
            </a:xfrm>
            <a:prstGeom prst="halfFram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E4D0080-7821-497E-B739-C3885F9B4C47}"/>
                </a:ext>
              </a:extLst>
            </p:cNvPr>
            <p:cNvSpPr txBox="1"/>
            <p:nvPr/>
          </p:nvSpPr>
          <p:spPr>
            <a:xfrm>
              <a:off x="2137776" y="12916346"/>
              <a:ext cx="2749471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0" dirty="0"/>
                <a:t>功能展示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F922581-97F9-436B-8339-6097C6BB16BF}"/>
              </a:ext>
            </a:extLst>
          </p:cNvPr>
          <p:cNvGrpSpPr/>
          <p:nvPr/>
        </p:nvGrpSpPr>
        <p:grpSpPr>
          <a:xfrm>
            <a:off x="237364" y="8452146"/>
            <a:ext cx="3901660" cy="1068329"/>
            <a:chOff x="1561681" y="12709791"/>
            <a:chExt cx="3901660" cy="1068329"/>
          </a:xfrm>
        </p:grpSpPr>
        <p:sp>
          <p:nvSpPr>
            <p:cNvPr id="35" name="半闭框 34">
              <a:extLst>
                <a:ext uri="{FF2B5EF4-FFF2-40B4-BE49-F238E27FC236}">
                  <a16:creationId xmlns:a16="http://schemas.microsoft.com/office/drawing/2014/main" id="{57D567DF-387F-48DE-9368-B5A59818A654}"/>
                </a:ext>
              </a:extLst>
            </p:cNvPr>
            <p:cNvSpPr/>
            <p:nvPr/>
          </p:nvSpPr>
          <p:spPr>
            <a:xfrm>
              <a:off x="1561681" y="12709792"/>
              <a:ext cx="661573" cy="206555"/>
            </a:xfrm>
            <a:prstGeom prst="halfFram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半闭框 35">
              <a:extLst>
                <a:ext uri="{FF2B5EF4-FFF2-40B4-BE49-F238E27FC236}">
                  <a16:creationId xmlns:a16="http://schemas.microsoft.com/office/drawing/2014/main" id="{8AAB2898-52D5-4018-98B3-0CA93B896A38}"/>
                </a:ext>
              </a:extLst>
            </p:cNvPr>
            <p:cNvSpPr/>
            <p:nvPr/>
          </p:nvSpPr>
          <p:spPr>
            <a:xfrm flipH="1">
              <a:off x="4801768" y="12709791"/>
              <a:ext cx="661573" cy="206555"/>
            </a:xfrm>
            <a:prstGeom prst="halfFram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DA069CF-1F9D-494D-83E6-E6E04442480C}"/>
                </a:ext>
              </a:extLst>
            </p:cNvPr>
            <p:cNvSpPr txBox="1"/>
            <p:nvPr/>
          </p:nvSpPr>
          <p:spPr>
            <a:xfrm>
              <a:off x="2137776" y="12916346"/>
              <a:ext cx="2749471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000" dirty="0"/>
                <a:t>功能展示</a:t>
              </a:r>
            </a:p>
          </p:txBody>
        </p:sp>
      </p:grpSp>
      <p:sp>
        <p:nvSpPr>
          <p:cNvPr id="16" name="半闭框 15">
            <a:extLst>
              <a:ext uri="{FF2B5EF4-FFF2-40B4-BE49-F238E27FC236}">
                <a16:creationId xmlns:a16="http://schemas.microsoft.com/office/drawing/2014/main" id="{9F44F2F3-9694-4C37-9771-7F86EA62AAD5}"/>
              </a:ext>
            </a:extLst>
          </p:cNvPr>
          <p:cNvSpPr/>
          <p:nvPr/>
        </p:nvSpPr>
        <p:spPr>
          <a:xfrm rot="10800000">
            <a:off x="42389080" y="21956173"/>
            <a:ext cx="815116" cy="254493"/>
          </a:xfrm>
          <a:prstGeom prst="half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半闭框 38">
            <a:extLst>
              <a:ext uri="{FF2B5EF4-FFF2-40B4-BE49-F238E27FC236}">
                <a16:creationId xmlns:a16="http://schemas.microsoft.com/office/drawing/2014/main" id="{155683D4-D10C-42B0-8D2F-6E9397A720B5}"/>
              </a:ext>
            </a:extLst>
          </p:cNvPr>
          <p:cNvSpPr/>
          <p:nvPr/>
        </p:nvSpPr>
        <p:spPr>
          <a:xfrm>
            <a:off x="40541399" y="21226143"/>
            <a:ext cx="815116" cy="254493"/>
          </a:xfrm>
          <a:prstGeom prst="half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半闭框 39">
            <a:extLst>
              <a:ext uri="{FF2B5EF4-FFF2-40B4-BE49-F238E27FC236}">
                <a16:creationId xmlns:a16="http://schemas.microsoft.com/office/drawing/2014/main" id="{6251FD0D-27D1-4597-870A-839193177484}"/>
              </a:ext>
            </a:extLst>
          </p:cNvPr>
          <p:cNvSpPr/>
          <p:nvPr/>
        </p:nvSpPr>
        <p:spPr>
          <a:xfrm flipH="1">
            <a:off x="42389081" y="21226143"/>
            <a:ext cx="815116" cy="254493"/>
          </a:xfrm>
          <a:prstGeom prst="half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2D17E0B-4193-4337-9FAD-A58F6DD92757}"/>
              </a:ext>
            </a:extLst>
          </p:cNvPr>
          <p:cNvSpPr txBox="1"/>
          <p:nvPr/>
        </p:nvSpPr>
        <p:spPr>
          <a:xfrm>
            <a:off x="41087967" y="2138675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/>
              <a:t>未处理</a:t>
            </a:r>
          </a:p>
        </p:txBody>
      </p:sp>
      <p:sp>
        <p:nvSpPr>
          <p:cNvPr id="42" name="半闭框 41">
            <a:extLst>
              <a:ext uri="{FF2B5EF4-FFF2-40B4-BE49-F238E27FC236}">
                <a16:creationId xmlns:a16="http://schemas.microsoft.com/office/drawing/2014/main" id="{23C2E337-93AC-4F69-A409-4B56B2D209F9}"/>
              </a:ext>
            </a:extLst>
          </p:cNvPr>
          <p:cNvSpPr/>
          <p:nvPr/>
        </p:nvSpPr>
        <p:spPr>
          <a:xfrm rot="10800000" flipH="1">
            <a:off x="40541398" y="21955176"/>
            <a:ext cx="815116" cy="254493"/>
          </a:xfrm>
          <a:prstGeom prst="halfFram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L 形 12">
            <a:extLst>
              <a:ext uri="{FF2B5EF4-FFF2-40B4-BE49-F238E27FC236}">
                <a16:creationId xmlns:a16="http://schemas.microsoft.com/office/drawing/2014/main" id="{51ACB71D-B049-4054-88A8-241A4DD3B2DF}"/>
              </a:ext>
            </a:extLst>
          </p:cNvPr>
          <p:cNvSpPr/>
          <p:nvPr/>
        </p:nvSpPr>
        <p:spPr>
          <a:xfrm>
            <a:off x="44396786" y="24809047"/>
            <a:ext cx="405673" cy="57564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C6CB498-CBBC-4761-847F-3539B1811F15}"/>
              </a:ext>
            </a:extLst>
          </p:cNvPr>
          <p:cNvSpPr/>
          <p:nvPr/>
        </p:nvSpPr>
        <p:spPr>
          <a:xfrm flipH="1">
            <a:off x="41471763" y="25303654"/>
            <a:ext cx="99059" cy="4591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567F259-FFEF-476E-A37D-1C384D6FB5FC}"/>
              </a:ext>
            </a:extLst>
          </p:cNvPr>
          <p:cNvSpPr/>
          <p:nvPr/>
        </p:nvSpPr>
        <p:spPr>
          <a:xfrm rot="5400000" flipH="1">
            <a:off x="41883535" y="25354023"/>
            <a:ext cx="96099" cy="7215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6D2EC06-8D40-4554-87C0-146BE2231048}"/>
              </a:ext>
            </a:extLst>
          </p:cNvPr>
          <p:cNvSpPr/>
          <p:nvPr/>
        </p:nvSpPr>
        <p:spPr>
          <a:xfrm flipV="1">
            <a:off x="40274393" y="28301255"/>
            <a:ext cx="99059" cy="4591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71B8B8D-06C7-44AC-A98A-2E0E0E26180B}"/>
              </a:ext>
            </a:extLst>
          </p:cNvPr>
          <p:cNvSpPr/>
          <p:nvPr/>
        </p:nvSpPr>
        <p:spPr>
          <a:xfrm rot="5400000" flipV="1">
            <a:off x="40686165" y="28351624"/>
            <a:ext cx="96099" cy="7215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070EE4E7-A0FF-42E6-A645-AA4BC4A76280}"/>
              </a:ext>
            </a:extLst>
          </p:cNvPr>
          <p:cNvGrpSpPr/>
          <p:nvPr/>
        </p:nvGrpSpPr>
        <p:grpSpPr>
          <a:xfrm flipV="1">
            <a:off x="-17971947" y="27350645"/>
            <a:ext cx="295631" cy="211062"/>
            <a:chOff x="-21161058" y="25030188"/>
            <a:chExt cx="295631" cy="211062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F1B5A5E3-0DC2-492F-B1D6-AEBA36DA93F1}"/>
                </a:ext>
              </a:extLst>
            </p:cNvPr>
            <p:cNvSpPr/>
            <p:nvPr/>
          </p:nvSpPr>
          <p:spPr>
            <a:xfrm flipH="1" flipV="1">
              <a:off x="-21161058" y="25030188"/>
              <a:ext cx="45719" cy="2110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1786A9C-F0AE-45CE-A6FF-7DF75BF3C015}"/>
                </a:ext>
              </a:extLst>
            </p:cNvPr>
            <p:cNvSpPr/>
            <p:nvPr/>
          </p:nvSpPr>
          <p:spPr>
            <a:xfrm rot="16200000" flipH="1" flipV="1">
              <a:off x="-21019005" y="24922332"/>
              <a:ext cx="45719" cy="2614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C05B223A-DD20-4816-A310-CDCCBC4FECFC}"/>
              </a:ext>
            </a:extLst>
          </p:cNvPr>
          <p:cNvGrpSpPr/>
          <p:nvPr/>
        </p:nvGrpSpPr>
        <p:grpSpPr>
          <a:xfrm>
            <a:off x="47705817" y="29553962"/>
            <a:ext cx="990671" cy="554359"/>
            <a:chOff x="7154193" y="23075652"/>
            <a:chExt cx="820583" cy="459181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FE1A3E2-657E-446B-BC68-02817877408C}"/>
                </a:ext>
              </a:extLst>
            </p:cNvPr>
            <p:cNvSpPr/>
            <p:nvPr/>
          </p:nvSpPr>
          <p:spPr>
            <a:xfrm flipH="1">
              <a:off x="7154193" y="23075652"/>
              <a:ext cx="99059" cy="4591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04DCCABC-D5F6-41FB-B29E-4155BDB7EE55}"/>
                </a:ext>
              </a:extLst>
            </p:cNvPr>
            <p:cNvSpPr/>
            <p:nvPr/>
          </p:nvSpPr>
          <p:spPr>
            <a:xfrm rot="5400000" flipH="1">
              <a:off x="7565965" y="23126021"/>
              <a:ext cx="96099" cy="72152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0703EBE-B649-4A67-BAE6-CCFD2C641605}"/>
              </a:ext>
            </a:extLst>
          </p:cNvPr>
          <p:cNvGrpSpPr/>
          <p:nvPr/>
        </p:nvGrpSpPr>
        <p:grpSpPr>
          <a:xfrm flipH="1">
            <a:off x="47437295" y="27594070"/>
            <a:ext cx="990671" cy="554359"/>
            <a:chOff x="7154193" y="23075652"/>
            <a:chExt cx="820583" cy="459181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AE48DFD-CD7A-4CA1-AD9D-366C9996BF0E}"/>
                </a:ext>
              </a:extLst>
            </p:cNvPr>
            <p:cNvSpPr/>
            <p:nvPr/>
          </p:nvSpPr>
          <p:spPr>
            <a:xfrm flipH="1">
              <a:off x="7154193" y="23075652"/>
              <a:ext cx="99059" cy="4591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060B333D-46EB-4FBF-91FC-DC1E3262D3AF}"/>
                </a:ext>
              </a:extLst>
            </p:cNvPr>
            <p:cNvSpPr/>
            <p:nvPr/>
          </p:nvSpPr>
          <p:spPr>
            <a:xfrm rot="5400000" flipH="1">
              <a:off x="7565965" y="23126021"/>
              <a:ext cx="96099" cy="72152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59DD5A21-640B-4479-85CC-E99B45231F2A}"/>
              </a:ext>
            </a:extLst>
          </p:cNvPr>
          <p:cNvGrpSpPr/>
          <p:nvPr/>
        </p:nvGrpSpPr>
        <p:grpSpPr>
          <a:xfrm flipH="1" flipV="1">
            <a:off x="-19083706" y="24266559"/>
            <a:ext cx="990671" cy="554359"/>
            <a:chOff x="7154193" y="23075652"/>
            <a:chExt cx="820583" cy="45918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5C92A3D-ABD2-410F-B5FA-06422CCE6F07}"/>
                </a:ext>
              </a:extLst>
            </p:cNvPr>
            <p:cNvSpPr/>
            <p:nvPr/>
          </p:nvSpPr>
          <p:spPr>
            <a:xfrm flipH="1">
              <a:off x="7154193" y="23075652"/>
              <a:ext cx="99059" cy="4591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8B57D70-7AE2-4EDE-AAD4-D1C7074BC839}"/>
                </a:ext>
              </a:extLst>
            </p:cNvPr>
            <p:cNvSpPr/>
            <p:nvPr/>
          </p:nvSpPr>
          <p:spPr>
            <a:xfrm rot="5400000" flipH="1">
              <a:off x="7565965" y="23126021"/>
              <a:ext cx="96099" cy="72152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D959BA0C-6D27-4C9F-BE8F-C99E6D4EC4EE}"/>
              </a:ext>
            </a:extLst>
          </p:cNvPr>
          <p:cNvGrpSpPr/>
          <p:nvPr/>
        </p:nvGrpSpPr>
        <p:grpSpPr>
          <a:xfrm flipH="1" flipV="1">
            <a:off x="-16409568" y="27373507"/>
            <a:ext cx="295631" cy="211062"/>
            <a:chOff x="-21161058" y="25030188"/>
            <a:chExt cx="295631" cy="211062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F584C52-FEDF-4720-A2A5-963765435657}"/>
                </a:ext>
              </a:extLst>
            </p:cNvPr>
            <p:cNvSpPr/>
            <p:nvPr/>
          </p:nvSpPr>
          <p:spPr>
            <a:xfrm flipH="1" flipV="1">
              <a:off x="-21161058" y="25030188"/>
              <a:ext cx="45719" cy="2110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5F896621-F336-4E03-AA23-A91CD5FCBBD8}"/>
                </a:ext>
              </a:extLst>
            </p:cNvPr>
            <p:cNvSpPr/>
            <p:nvPr/>
          </p:nvSpPr>
          <p:spPr>
            <a:xfrm rot="16200000" flipH="1" flipV="1">
              <a:off x="-21019005" y="24922332"/>
              <a:ext cx="45719" cy="2614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BB415E68-D29B-4A39-8961-4552D1782FB7}"/>
              </a:ext>
            </a:extLst>
          </p:cNvPr>
          <p:cNvGrpSpPr/>
          <p:nvPr/>
        </p:nvGrpSpPr>
        <p:grpSpPr>
          <a:xfrm>
            <a:off x="-17971947" y="26870587"/>
            <a:ext cx="295631" cy="211062"/>
            <a:chOff x="-21161058" y="25030188"/>
            <a:chExt cx="295631" cy="211062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443B1317-BBDD-4857-9759-536B1D565E89}"/>
                </a:ext>
              </a:extLst>
            </p:cNvPr>
            <p:cNvSpPr/>
            <p:nvPr/>
          </p:nvSpPr>
          <p:spPr>
            <a:xfrm flipH="1" flipV="1">
              <a:off x="-21161058" y="25030188"/>
              <a:ext cx="45719" cy="2110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0493A79F-3716-4B52-93C3-214576EC645B}"/>
                </a:ext>
              </a:extLst>
            </p:cNvPr>
            <p:cNvSpPr/>
            <p:nvPr/>
          </p:nvSpPr>
          <p:spPr>
            <a:xfrm rot="16200000" flipH="1" flipV="1">
              <a:off x="-21019005" y="24922332"/>
              <a:ext cx="45719" cy="2614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A58A6EE8-338F-491F-8D7C-92C3837CA5B8}"/>
              </a:ext>
            </a:extLst>
          </p:cNvPr>
          <p:cNvGrpSpPr/>
          <p:nvPr/>
        </p:nvGrpSpPr>
        <p:grpSpPr>
          <a:xfrm flipH="1">
            <a:off x="-16409568" y="26873056"/>
            <a:ext cx="295631" cy="211062"/>
            <a:chOff x="-21161058" y="25030188"/>
            <a:chExt cx="295631" cy="211062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165D0594-DCAE-4FD6-8F7B-3CE494435D6E}"/>
                </a:ext>
              </a:extLst>
            </p:cNvPr>
            <p:cNvSpPr/>
            <p:nvPr/>
          </p:nvSpPr>
          <p:spPr>
            <a:xfrm flipH="1" flipV="1">
              <a:off x="-21161058" y="25030188"/>
              <a:ext cx="45719" cy="2110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4493D90D-ECFD-4D01-949B-3E2E12297138}"/>
                </a:ext>
              </a:extLst>
            </p:cNvPr>
            <p:cNvSpPr/>
            <p:nvPr/>
          </p:nvSpPr>
          <p:spPr>
            <a:xfrm rot="16200000" flipH="1" flipV="1">
              <a:off x="-21019005" y="24922332"/>
              <a:ext cx="45719" cy="2614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5FE3703E-E038-459C-9108-47E23E5449D1}"/>
              </a:ext>
            </a:extLst>
          </p:cNvPr>
          <p:cNvSpPr txBox="1"/>
          <p:nvPr/>
        </p:nvSpPr>
        <p:spPr>
          <a:xfrm>
            <a:off x="-17879009" y="26907356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/>
              <a:t>测试文本</a:t>
            </a:r>
            <a:endParaRPr lang="en-US" altLang="zh-CN" sz="3000" dirty="0"/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BE9501DC-ABEC-4492-8878-E3F645FD823C}"/>
              </a:ext>
            </a:extLst>
          </p:cNvPr>
          <p:cNvGrpSpPr/>
          <p:nvPr/>
        </p:nvGrpSpPr>
        <p:grpSpPr>
          <a:xfrm>
            <a:off x="4811259" y="21226143"/>
            <a:ext cx="1916440" cy="713982"/>
            <a:chOff x="3877817" y="26342822"/>
            <a:chExt cx="1916440" cy="713982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5A3E520B-6D42-49EB-BB3E-5DB63D80C34B}"/>
                </a:ext>
              </a:extLst>
            </p:cNvPr>
            <p:cNvGrpSpPr/>
            <p:nvPr/>
          </p:nvGrpSpPr>
          <p:grpSpPr>
            <a:xfrm flipV="1">
              <a:off x="3936247" y="26822880"/>
              <a:ext cx="295631" cy="211062"/>
              <a:chOff x="-21161058" y="25030188"/>
              <a:chExt cx="295631" cy="211062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12DE8DB-DB53-4581-892D-3143888ADEB3}"/>
                  </a:ext>
                </a:extLst>
              </p:cNvPr>
              <p:cNvSpPr/>
              <p:nvPr/>
            </p:nvSpPr>
            <p:spPr>
              <a:xfrm flipH="1" flipV="1">
                <a:off x="-21161058" y="25030188"/>
                <a:ext cx="45719" cy="21106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C18A765C-4D47-483F-8F30-ACA97E6ECF57}"/>
                  </a:ext>
                </a:extLst>
              </p:cNvPr>
              <p:cNvSpPr/>
              <p:nvPr/>
            </p:nvSpPr>
            <p:spPr>
              <a:xfrm rot="16200000" flipH="1" flipV="1">
                <a:off x="-21019005" y="24922332"/>
                <a:ext cx="45719" cy="26143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9F387EB7-CEA0-42A8-A0C3-A3AB5EF7FB39}"/>
                </a:ext>
              </a:extLst>
            </p:cNvPr>
            <p:cNvGrpSpPr/>
            <p:nvPr/>
          </p:nvGrpSpPr>
          <p:grpSpPr>
            <a:xfrm flipH="1" flipV="1">
              <a:off x="5498626" y="26845742"/>
              <a:ext cx="295631" cy="211062"/>
              <a:chOff x="-21161058" y="25030188"/>
              <a:chExt cx="295631" cy="211062"/>
            </a:xfrm>
          </p:grpSpPr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E3AD36D7-73AD-4A96-97CD-52C6AC1C8782}"/>
                  </a:ext>
                </a:extLst>
              </p:cNvPr>
              <p:cNvSpPr/>
              <p:nvPr/>
            </p:nvSpPr>
            <p:spPr>
              <a:xfrm flipH="1" flipV="1">
                <a:off x="-21161058" y="25030188"/>
                <a:ext cx="45719" cy="21106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99308D28-91C1-4EAA-B4FE-415ED82B6B62}"/>
                  </a:ext>
                </a:extLst>
              </p:cNvPr>
              <p:cNvSpPr/>
              <p:nvPr/>
            </p:nvSpPr>
            <p:spPr>
              <a:xfrm rot="16200000" flipH="1" flipV="1">
                <a:off x="-21019005" y="24922332"/>
                <a:ext cx="45719" cy="26143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02E377B8-B600-4BFD-9CE5-6DA5C47713C2}"/>
                </a:ext>
              </a:extLst>
            </p:cNvPr>
            <p:cNvGrpSpPr/>
            <p:nvPr/>
          </p:nvGrpSpPr>
          <p:grpSpPr>
            <a:xfrm>
              <a:off x="3936247" y="26342822"/>
              <a:ext cx="295631" cy="211062"/>
              <a:chOff x="-21161058" y="25030188"/>
              <a:chExt cx="295631" cy="211062"/>
            </a:xfrm>
          </p:grpSpPr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CE2B71EC-72CE-42DC-8FA3-016AFF9AC16C}"/>
                  </a:ext>
                </a:extLst>
              </p:cNvPr>
              <p:cNvSpPr/>
              <p:nvPr/>
            </p:nvSpPr>
            <p:spPr>
              <a:xfrm flipH="1" flipV="1">
                <a:off x="-21161058" y="25030188"/>
                <a:ext cx="45719" cy="21106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B25BF50A-B46A-415B-8E98-E6BBF2F7608F}"/>
                  </a:ext>
                </a:extLst>
              </p:cNvPr>
              <p:cNvSpPr/>
              <p:nvPr/>
            </p:nvSpPr>
            <p:spPr>
              <a:xfrm rot="16200000" flipH="1" flipV="1">
                <a:off x="-21019005" y="24922332"/>
                <a:ext cx="45719" cy="26143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A8F22E36-3E63-43C9-9AD3-082AEA99B5D7}"/>
                </a:ext>
              </a:extLst>
            </p:cNvPr>
            <p:cNvGrpSpPr/>
            <p:nvPr/>
          </p:nvGrpSpPr>
          <p:grpSpPr>
            <a:xfrm flipH="1">
              <a:off x="5498626" y="26345291"/>
              <a:ext cx="295631" cy="211062"/>
              <a:chOff x="-21161058" y="25030188"/>
              <a:chExt cx="295631" cy="211062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2371D296-B2F2-40EE-87FC-D92E15083D74}"/>
                  </a:ext>
                </a:extLst>
              </p:cNvPr>
              <p:cNvSpPr/>
              <p:nvPr/>
            </p:nvSpPr>
            <p:spPr>
              <a:xfrm flipH="1" flipV="1">
                <a:off x="-21161058" y="25030188"/>
                <a:ext cx="45719" cy="21106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E7FDAF0A-AAFC-4057-9725-6BD2C24AA315}"/>
                  </a:ext>
                </a:extLst>
              </p:cNvPr>
              <p:cNvSpPr/>
              <p:nvPr/>
            </p:nvSpPr>
            <p:spPr>
              <a:xfrm rot="16200000" flipH="1" flipV="1">
                <a:off x="-21019005" y="24922332"/>
                <a:ext cx="45719" cy="26143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B6641E8D-424C-4928-9107-D018FE20406E}"/>
                </a:ext>
              </a:extLst>
            </p:cNvPr>
            <p:cNvSpPr txBox="1"/>
            <p:nvPr/>
          </p:nvSpPr>
          <p:spPr>
            <a:xfrm>
              <a:off x="3877817" y="26411383"/>
              <a:ext cx="165622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000" dirty="0"/>
                <a:t>   未处理</a:t>
              </a:r>
              <a:endParaRPr lang="en-US" altLang="zh-CN" sz="3000" dirty="0"/>
            </a:p>
          </p:txBody>
        </p:sp>
      </p:grpSp>
      <p:pic>
        <p:nvPicPr>
          <p:cNvPr id="127" name="图片 126">
            <a:extLst>
              <a:ext uri="{FF2B5EF4-FFF2-40B4-BE49-F238E27FC236}">
                <a16:creationId xmlns:a16="http://schemas.microsoft.com/office/drawing/2014/main" id="{A45A7B99-6EA3-402D-B432-93078CB6B2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630" y="22593795"/>
            <a:ext cx="3894743" cy="3310532"/>
          </a:xfrm>
          <a:prstGeom prst="rect">
            <a:avLst/>
          </a:prstGeom>
        </p:spPr>
      </p:pic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9258097D-336B-416C-A0E1-2797CD6136E9}"/>
              </a:ext>
            </a:extLst>
          </p:cNvPr>
          <p:cNvGrpSpPr/>
          <p:nvPr/>
        </p:nvGrpSpPr>
        <p:grpSpPr>
          <a:xfrm>
            <a:off x="2311509" y="26528312"/>
            <a:ext cx="2079243" cy="927134"/>
            <a:chOff x="3936247" y="26342822"/>
            <a:chExt cx="1858010" cy="713982"/>
          </a:xfrm>
        </p:grpSpPr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9BADBB19-1816-4D6A-822E-00582F1363B3}"/>
                </a:ext>
              </a:extLst>
            </p:cNvPr>
            <p:cNvGrpSpPr/>
            <p:nvPr/>
          </p:nvGrpSpPr>
          <p:grpSpPr>
            <a:xfrm flipV="1">
              <a:off x="3936247" y="26822880"/>
              <a:ext cx="295631" cy="211062"/>
              <a:chOff x="-21161058" y="25030188"/>
              <a:chExt cx="295631" cy="211062"/>
            </a:xfrm>
          </p:grpSpPr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9330635E-8541-4899-9EB2-8264EB0702AC}"/>
                  </a:ext>
                </a:extLst>
              </p:cNvPr>
              <p:cNvSpPr/>
              <p:nvPr/>
            </p:nvSpPr>
            <p:spPr>
              <a:xfrm flipH="1" flipV="1">
                <a:off x="-21161058" y="25030188"/>
                <a:ext cx="45719" cy="21106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D6838349-A8ED-4949-9BE9-25514BB35AF5}"/>
                  </a:ext>
                </a:extLst>
              </p:cNvPr>
              <p:cNvSpPr/>
              <p:nvPr/>
            </p:nvSpPr>
            <p:spPr>
              <a:xfrm rot="16200000" flipH="1" flipV="1">
                <a:off x="-21019005" y="24922332"/>
                <a:ext cx="45719" cy="26143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05B68816-AF7C-46BD-8CA3-8FAB65AB53DE}"/>
                </a:ext>
              </a:extLst>
            </p:cNvPr>
            <p:cNvGrpSpPr/>
            <p:nvPr/>
          </p:nvGrpSpPr>
          <p:grpSpPr>
            <a:xfrm flipH="1" flipV="1">
              <a:off x="5498626" y="26845742"/>
              <a:ext cx="295631" cy="211062"/>
              <a:chOff x="-21161058" y="25030188"/>
              <a:chExt cx="295631" cy="211062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DB2EE56C-2CA7-4E9F-B8C6-931D409417E5}"/>
                  </a:ext>
                </a:extLst>
              </p:cNvPr>
              <p:cNvSpPr/>
              <p:nvPr/>
            </p:nvSpPr>
            <p:spPr>
              <a:xfrm flipH="1" flipV="1">
                <a:off x="-21161058" y="25030188"/>
                <a:ext cx="45719" cy="21106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AC41918F-7A06-4EAA-A34E-8C6CE7292725}"/>
                  </a:ext>
                </a:extLst>
              </p:cNvPr>
              <p:cNvSpPr/>
              <p:nvPr/>
            </p:nvSpPr>
            <p:spPr>
              <a:xfrm rot="16200000" flipH="1" flipV="1">
                <a:off x="-21019005" y="24922332"/>
                <a:ext cx="45719" cy="26143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9140E09A-BC20-40CE-A401-5BC5A26BFCBD}"/>
                </a:ext>
              </a:extLst>
            </p:cNvPr>
            <p:cNvGrpSpPr/>
            <p:nvPr/>
          </p:nvGrpSpPr>
          <p:grpSpPr>
            <a:xfrm>
              <a:off x="3936247" y="26342822"/>
              <a:ext cx="295631" cy="211062"/>
              <a:chOff x="-21161058" y="25030188"/>
              <a:chExt cx="295631" cy="211062"/>
            </a:xfrm>
          </p:grpSpPr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CFC46219-A6B3-417D-8D1F-169E8DB35EFD}"/>
                  </a:ext>
                </a:extLst>
              </p:cNvPr>
              <p:cNvSpPr/>
              <p:nvPr/>
            </p:nvSpPr>
            <p:spPr>
              <a:xfrm flipH="1" flipV="1">
                <a:off x="-21161058" y="25030188"/>
                <a:ext cx="45719" cy="21106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8D3ABCBC-2164-4D3C-927F-5360CCF1BB4F}"/>
                  </a:ext>
                </a:extLst>
              </p:cNvPr>
              <p:cNvSpPr/>
              <p:nvPr/>
            </p:nvSpPr>
            <p:spPr>
              <a:xfrm rot="16200000" flipH="1" flipV="1">
                <a:off x="-21019005" y="24922332"/>
                <a:ext cx="45719" cy="26143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4896B489-6EE6-4E93-AA51-30939F264B06}"/>
                </a:ext>
              </a:extLst>
            </p:cNvPr>
            <p:cNvGrpSpPr/>
            <p:nvPr/>
          </p:nvGrpSpPr>
          <p:grpSpPr>
            <a:xfrm flipH="1">
              <a:off x="5498626" y="26345291"/>
              <a:ext cx="295631" cy="211062"/>
              <a:chOff x="-21161058" y="25030188"/>
              <a:chExt cx="295631" cy="211062"/>
            </a:xfrm>
          </p:grpSpPr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71F3F758-6FD8-4BFA-B2FC-C7E3144322B4}"/>
                  </a:ext>
                </a:extLst>
              </p:cNvPr>
              <p:cNvSpPr/>
              <p:nvPr/>
            </p:nvSpPr>
            <p:spPr>
              <a:xfrm flipH="1" flipV="1">
                <a:off x="-21161058" y="25030188"/>
                <a:ext cx="45719" cy="21106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E4757C30-0F44-41C2-947E-826B82C77FAC}"/>
                  </a:ext>
                </a:extLst>
              </p:cNvPr>
              <p:cNvSpPr/>
              <p:nvPr/>
            </p:nvSpPr>
            <p:spPr>
              <a:xfrm rot="16200000" flipH="1" flipV="1">
                <a:off x="-21019005" y="24922332"/>
                <a:ext cx="45719" cy="26143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A346D22A-248E-425D-9A95-A4AA20DCC597}"/>
                </a:ext>
              </a:extLst>
            </p:cNvPr>
            <p:cNvSpPr txBox="1"/>
            <p:nvPr/>
          </p:nvSpPr>
          <p:spPr>
            <a:xfrm>
              <a:off x="4055366" y="26446977"/>
              <a:ext cx="1597460" cy="3673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500" dirty="0"/>
                <a:t>直方图均衡</a:t>
              </a:r>
              <a:endParaRPr lang="en-US" altLang="zh-CN" sz="2500" dirty="0"/>
            </a:p>
          </p:txBody>
        </p:sp>
      </p:grpSp>
      <p:pic>
        <p:nvPicPr>
          <p:cNvPr id="142" name="图片 141">
            <a:extLst>
              <a:ext uri="{FF2B5EF4-FFF2-40B4-BE49-F238E27FC236}">
                <a16:creationId xmlns:a16="http://schemas.microsoft.com/office/drawing/2014/main" id="{D82276E0-26B0-4BF7-A099-94612AD196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630" y="27916045"/>
            <a:ext cx="3894743" cy="3310532"/>
          </a:xfrm>
          <a:prstGeom prst="rect">
            <a:avLst/>
          </a:prstGeom>
        </p:spPr>
      </p:pic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F64AE45B-1884-497A-AF6D-B1B956A1551C}"/>
              </a:ext>
            </a:extLst>
          </p:cNvPr>
          <p:cNvGrpSpPr/>
          <p:nvPr/>
        </p:nvGrpSpPr>
        <p:grpSpPr>
          <a:xfrm>
            <a:off x="2344545" y="32370943"/>
            <a:ext cx="1858010" cy="713982"/>
            <a:chOff x="3936247" y="26342822"/>
            <a:chExt cx="1858010" cy="713982"/>
          </a:xfrm>
        </p:grpSpPr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4127E592-C51B-46EE-9714-74DF18E27875}"/>
                </a:ext>
              </a:extLst>
            </p:cNvPr>
            <p:cNvGrpSpPr/>
            <p:nvPr/>
          </p:nvGrpSpPr>
          <p:grpSpPr>
            <a:xfrm flipV="1">
              <a:off x="3936247" y="26822880"/>
              <a:ext cx="295631" cy="211062"/>
              <a:chOff x="-21161058" y="25030188"/>
              <a:chExt cx="295631" cy="211062"/>
            </a:xfrm>
          </p:grpSpPr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CAD3DDE2-DBDC-42CF-A1CE-A3E8C74EBA92}"/>
                  </a:ext>
                </a:extLst>
              </p:cNvPr>
              <p:cNvSpPr/>
              <p:nvPr/>
            </p:nvSpPr>
            <p:spPr>
              <a:xfrm flipH="1" flipV="1">
                <a:off x="-21161058" y="25030188"/>
                <a:ext cx="45719" cy="21106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9FC891D0-35E9-4A1E-9E60-7861E6C87C88}"/>
                  </a:ext>
                </a:extLst>
              </p:cNvPr>
              <p:cNvSpPr/>
              <p:nvPr/>
            </p:nvSpPr>
            <p:spPr>
              <a:xfrm rot="16200000" flipH="1" flipV="1">
                <a:off x="-21019005" y="24922332"/>
                <a:ext cx="45719" cy="26143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C764F858-F0AE-4604-B65B-23F27FCAFA09}"/>
                </a:ext>
              </a:extLst>
            </p:cNvPr>
            <p:cNvGrpSpPr/>
            <p:nvPr/>
          </p:nvGrpSpPr>
          <p:grpSpPr>
            <a:xfrm flipH="1" flipV="1">
              <a:off x="5498626" y="26845742"/>
              <a:ext cx="295631" cy="211062"/>
              <a:chOff x="-21161058" y="25030188"/>
              <a:chExt cx="295631" cy="211062"/>
            </a:xfrm>
          </p:grpSpPr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83D12A09-9432-4F6E-B66F-698BC0518F06}"/>
                  </a:ext>
                </a:extLst>
              </p:cNvPr>
              <p:cNvSpPr/>
              <p:nvPr/>
            </p:nvSpPr>
            <p:spPr>
              <a:xfrm flipH="1" flipV="1">
                <a:off x="-21161058" y="25030188"/>
                <a:ext cx="45719" cy="21106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F4FF360C-F84D-48E2-9B1B-36CDF1AD5CB6}"/>
                  </a:ext>
                </a:extLst>
              </p:cNvPr>
              <p:cNvSpPr/>
              <p:nvPr/>
            </p:nvSpPr>
            <p:spPr>
              <a:xfrm rot="16200000" flipH="1" flipV="1">
                <a:off x="-21019005" y="24922332"/>
                <a:ext cx="45719" cy="26143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62188FD0-57E1-48E6-BFAC-C71BAD13BEB7}"/>
                </a:ext>
              </a:extLst>
            </p:cNvPr>
            <p:cNvGrpSpPr/>
            <p:nvPr/>
          </p:nvGrpSpPr>
          <p:grpSpPr>
            <a:xfrm>
              <a:off x="3936247" y="26342822"/>
              <a:ext cx="295631" cy="211062"/>
              <a:chOff x="-21161058" y="25030188"/>
              <a:chExt cx="295631" cy="211062"/>
            </a:xfrm>
          </p:grpSpPr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8FD01E10-D8A6-458A-8D2B-91490BFA02F9}"/>
                  </a:ext>
                </a:extLst>
              </p:cNvPr>
              <p:cNvSpPr/>
              <p:nvPr/>
            </p:nvSpPr>
            <p:spPr>
              <a:xfrm flipH="1" flipV="1">
                <a:off x="-21161058" y="25030188"/>
                <a:ext cx="45719" cy="21106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94C3BF48-BF19-4E10-BF06-A408CAF0A018}"/>
                  </a:ext>
                </a:extLst>
              </p:cNvPr>
              <p:cNvSpPr/>
              <p:nvPr/>
            </p:nvSpPr>
            <p:spPr>
              <a:xfrm rot="16200000" flipH="1" flipV="1">
                <a:off x="-21019005" y="24922332"/>
                <a:ext cx="45719" cy="26143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5C50F9D7-E777-44CB-B25C-77FE2D59BEE3}"/>
                </a:ext>
              </a:extLst>
            </p:cNvPr>
            <p:cNvGrpSpPr/>
            <p:nvPr/>
          </p:nvGrpSpPr>
          <p:grpSpPr>
            <a:xfrm flipH="1">
              <a:off x="5498626" y="26345291"/>
              <a:ext cx="295631" cy="211062"/>
              <a:chOff x="-21161058" y="25030188"/>
              <a:chExt cx="295631" cy="211062"/>
            </a:xfrm>
          </p:grpSpPr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7A9C0370-490B-4C4E-A214-BF32092B9780}"/>
                  </a:ext>
                </a:extLst>
              </p:cNvPr>
              <p:cNvSpPr/>
              <p:nvPr/>
            </p:nvSpPr>
            <p:spPr>
              <a:xfrm flipH="1" flipV="1">
                <a:off x="-21161058" y="25030188"/>
                <a:ext cx="45719" cy="21106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C0D52F11-B2E3-4D2E-89C0-DC92414BCC35}"/>
                  </a:ext>
                </a:extLst>
              </p:cNvPr>
              <p:cNvSpPr/>
              <p:nvPr/>
            </p:nvSpPr>
            <p:spPr>
              <a:xfrm rot="16200000" flipH="1" flipV="1">
                <a:off x="-21019005" y="24922332"/>
                <a:ext cx="45719" cy="26143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3123359A-895E-41CF-92FB-0820AF3FC6A8}"/>
                </a:ext>
              </a:extLst>
            </p:cNvPr>
            <p:cNvSpPr txBox="1"/>
            <p:nvPr/>
          </p:nvSpPr>
          <p:spPr>
            <a:xfrm>
              <a:off x="3991395" y="26456326"/>
              <a:ext cx="180049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00" dirty="0"/>
                <a:t>类间最大灰度</a:t>
              </a:r>
              <a:endParaRPr lang="en-US" altLang="zh-CN" sz="2100" dirty="0"/>
            </a:p>
          </p:txBody>
        </p:sp>
      </p:grpSp>
      <p:pic>
        <p:nvPicPr>
          <p:cNvPr id="157" name="图片 156">
            <a:extLst>
              <a:ext uri="{FF2B5EF4-FFF2-40B4-BE49-F238E27FC236}">
                <a16:creationId xmlns:a16="http://schemas.microsoft.com/office/drawing/2014/main" id="{AF503955-6CBD-43DB-BEE4-4FC8AAC91D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606" y="22593795"/>
            <a:ext cx="3894743" cy="3310532"/>
          </a:xfrm>
          <a:prstGeom prst="rect">
            <a:avLst/>
          </a:prstGeom>
        </p:spPr>
      </p:pic>
      <p:pic>
        <p:nvPicPr>
          <p:cNvPr id="158" name="内容占位符 5">
            <a:extLst>
              <a:ext uri="{FF2B5EF4-FFF2-40B4-BE49-F238E27FC236}">
                <a16:creationId xmlns:a16="http://schemas.microsoft.com/office/drawing/2014/main" id="{5EA1D59F-DB68-4536-9367-F4634ACDE7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606" y="27915008"/>
            <a:ext cx="3895964" cy="3311569"/>
          </a:xfrm>
          <a:prstGeom prst="rect">
            <a:avLst/>
          </a:prstGeom>
        </p:spPr>
      </p:pic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88DF72D9-0FF7-46AE-B52C-5504E9172157}"/>
              </a:ext>
            </a:extLst>
          </p:cNvPr>
          <p:cNvGrpSpPr/>
          <p:nvPr/>
        </p:nvGrpSpPr>
        <p:grpSpPr>
          <a:xfrm>
            <a:off x="7323238" y="26528312"/>
            <a:ext cx="1858010" cy="713982"/>
            <a:chOff x="3936247" y="26342822"/>
            <a:chExt cx="1858010" cy="713982"/>
          </a:xfrm>
        </p:grpSpPr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99BAF33B-E699-4753-959B-5A66902626B8}"/>
                </a:ext>
              </a:extLst>
            </p:cNvPr>
            <p:cNvGrpSpPr/>
            <p:nvPr/>
          </p:nvGrpSpPr>
          <p:grpSpPr>
            <a:xfrm flipV="1">
              <a:off x="3936247" y="26822880"/>
              <a:ext cx="295631" cy="211062"/>
              <a:chOff x="-21161058" y="25030188"/>
              <a:chExt cx="295631" cy="211062"/>
            </a:xfrm>
          </p:grpSpPr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47FD394A-9643-4D1E-A334-1FEC12C6E7EE}"/>
                  </a:ext>
                </a:extLst>
              </p:cNvPr>
              <p:cNvSpPr/>
              <p:nvPr/>
            </p:nvSpPr>
            <p:spPr>
              <a:xfrm flipH="1" flipV="1">
                <a:off x="-21161058" y="25030188"/>
                <a:ext cx="45719" cy="21106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5822C794-BDDE-46D4-BC48-140BB1836082}"/>
                  </a:ext>
                </a:extLst>
              </p:cNvPr>
              <p:cNvSpPr/>
              <p:nvPr/>
            </p:nvSpPr>
            <p:spPr>
              <a:xfrm rot="16200000" flipH="1" flipV="1">
                <a:off x="-21019005" y="24922332"/>
                <a:ext cx="45719" cy="26143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BF8C6762-EB8B-47A1-8633-61903A41BECE}"/>
                </a:ext>
              </a:extLst>
            </p:cNvPr>
            <p:cNvGrpSpPr/>
            <p:nvPr/>
          </p:nvGrpSpPr>
          <p:grpSpPr>
            <a:xfrm flipH="1" flipV="1">
              <a:off x="5498626" y="26845742"/>
              <a:ext cx="295631" cy="211062"/>
              <a:chOff x="-21161058" y="25030188"/>
              <a:chExt cx="295631" cy="211062"/>
            </a:xfrm>
          </p:grpSpPr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9B941B9A-56E3-4DB2-99A6-89199EB5420B}"/>
                  </a:ext>
                </a:extLst>
              </p:cNvPr>
              <p:cNvSpPr/>
              <p:nvPr/>
            </p:nvSpPr>
            <p:spPr>
              <a:xfrm flipH="1" flipV="1">
                <a:off x="-21161058" y="25030188"/>
                <a:ext cx="45719" cy="21106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8F886140-90C7-4ED8-A3B0-6E237FFF3643}"/>
                  </a:ext>
                </a:extLst>
              </p:cNvPr>
              <p:cNvSpPr/>
              <p:nvPr/>
            </p:nvSpPr>
            <p:spPr>
              <a:xfrm rot="16200000" flipH="1" flipV="1">
                <a:off x="-21019005" y="24922332"/>
                <a:ext cx="45719" cy="26143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6B427683-5D17-4C4F-80B7-E953AB868304}"/>
                </a:ext>
              </a:extLst>
            </p:cNvPr>
            <p:cNvGrpSpPr/>
            <p:nvPr/>
          </p:nvGrpSpPr>
          <p:grpSpPr>
            <a:xfrm>
              <a:off x="3936247" y="26342822"/>
              <a:ext cx="295631" cy="211062"/>
              <a:chOff x="-21161058" y="25030188"/>
              <a:chExt cx="295631" cy="211062"/>
            </a:xfrm>
          </p:grpSpPr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54B47E23-A9B0-4B93-B317-BC3D8E625D89}"/>
                  </a:ext>
                </a:extLst>
              </p:cNvPr>
              <p:cNvSpPr/>
              <p:nvPr/>
            </p:nvSpPr>
            <p:spPr>
              <a:xfrm flipH="1" flipV="1">
                <a:off x="-21161058" y="25030188"/>
                <a:ext cx="45719" cy="21106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48E59006-FA8A-484E-A57A-D395C00DFE6D}"/>
                  </a:ext>
                </a:extLst>
              </p:cNvPr>
              <p:cNvSpPr/>
              <p:nvPr/>
            </p:nvSpPr>
            <p:spPr>
              <a:xfrm rot="16200000" flipH="1" flipV="1">
                <a:off x="-21019005" y="24922332"/>
                <a:ext cx="45719" cy="26143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88A8C8A4-BB9F-49B5-AC4A-D292996E028D}"/>
                </a:ext>
              </a:extLst>
            </p:cNvPr>
            <p:cNvGrpSpPr/>
            <p:nvPr/>
          </p:nvGrpSpPr>
          <p:grpSpPr>
            <a:xfrm flipH="1">
              <a:off x="5498626" y="26345291"/>
              <a:ext cx="295631" cy="211062"/>
              <a:chOff x="-21161058" y="25030188"/>
              <a:chExt cx="295631" cy="21106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119F0CEC-99EF-4D69-A275-7E1533C6ADDD}"/>
                  </a:ext>
                </a:extLst>
              </p:cNvPr>
              <p:cNvSpPr/>
              <p:nvPr/>
            </p:nvSpPr>
            <p:spPr>
              <a:xfrm flipH="1" flipV="1">
                <a:off x="-21161058" y="25030188"/>
                <a:ext cx="45719" cy="21106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4B1F297E-FEFA-4EE0-8CAE-9D23C7548C2B}"/>
                  </a:ext>
                </a:extLst>
              </p:cNvPr>
              <p:cNvSpPr/>
              <p:nvPr/>
            </p:nvSpPr>
            <p:spPr>
              <a:xfrm rot="16200000" flipH="1" flipV="1">
                <a:off x="-21019005" y="24922332"/>
                <a:ext cx="45719" cy="26143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4E2CC708-C694-4044-85B1-E528319C3CCB}"/>
                </a:ext>
              </a:extLst>
            </p:cNvPr>
            <p:cNvSpPr txBox="1"/>
            <p:nvPr/>
          </p:nvSpPr>
          <p:spPr>
            <a:xfrm>
              <a:off x="4015002" y="26457549"/>
              <a:ext cx="1624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 Sobel</a:t>
              </a:r>
              <a:r>
                <a:rPr lang="zh-CN" altLang="en-US" sz="2400" dirty="0"/>
                <a:t>边缘</a:t>
              </a:r>
              <a:endParaRPr lang="en-US" altLang="zh-CN" sz="2400" dirty="0"/>
            </a:p>
          </p:txBody>
        </p:sp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322FF85A-3F2D-4748-AAF5-BF4357D3B512}"/>
              </a:ext>
            </a:extLst>
          </p:cNvPr>
          <p:cNvGrpSpPr/>
          <p:nvPr/>
        </p:nvGrpSpPr>
        <p:grpSpPr>
          <a:xfrm>
            <a:off x="7356274" y="32370943"/>
            <a:ext cx="1858010" cy="713982"/>
            <a:chOff x="3936247" y="26342822"/>
            <a:chExt cx="1858010" cy="713982"/>
          </a:xfrm>
        </p:grpSpPr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BF5A48EF-6ED8-4F45-8546-75C1252F3310}"/>
                </a:ext>
              </a:extLst>
            </p:cNvPr>
            <p:cNvGrpSpPr/>
            <p:nvPr/>
          </p:nvGrpSpPr>
          <p:grpSpPr>
            <a:xfrm flipV="1">
              <a:off x="3936247" y="26822880"/>
              <a:ext cx="295631" cy="211062"/>
              <a:chOff x="-21161058" y="25030188"/>
              <a:chExt cx="295631" cy="211062"/>
            </a:xfrm>
          </p:grpSpPr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D3D14F2D-7D39-4615-B520-7B7E2A115E82}"/>
                  </a:ext>
                </a:extLst>
              </p:cNvPr>
              <p:cNvSpPr/>
              <p:nvPr/>
            </p:nvSpPr>
            <p:spPr>
              <a:xfrm flipH="1" flipV="1">
                <a:off x="-21161058" y="25030188"/>
                <a:ext cx="45719" cy="21106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28DB9AD9-A3A4-4106-AFA0-6927E77FE08C}"/>
                  </a:ext>
                </a:extLst>
              </p:cNvPr>
              <p:cNvSpPr/>
              <p:nvPr/>
            </p:nvSpPr>
            <p:spPr>
              <a:xfrm rot="16200000" flipH="1" flipV="1">
                <a:off x="-21019005" y="24922332"/>
                <a:ext cx="45719" cy="26143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2BFBECA5-DCB2-4FB7-8F76-7AE330CF1F43}"/>
                </a:ext>
              </a:extLst>
            </p:cNvPr>
            <p:cNvGrpSpPr/>
            <p:nvPr/>
          </p:nvGrpSpPr>
          <p:grpSpPr>
            <a:xfrm flipH="1" flipV="1">
              <a:off x="5498626" y="26845742"/>
              <a:ext cx="295631" cy="211062"/>
              <a:chOff x="-21161058" y="25030188"/>
              <a:chExt cx="295631" cy="211062"/>
            </a:xfrm>
          </p:grpSpPr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D0F4FA61-E601-4A7D-9470-2F0437FB8765}"/>
                  </a:ext>
                </a:extLst>
              </p:cNvPr>
              <p:cNvSpPr/>
              <p:nvPr/>
            </p:nvSpPr>
            <p:spPr>
              <a:xfrm flipH="1" flipV="1">
                <a:off x="-21161058" y="25030188"/>
                <a:ext cx="45719" cy="21106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1ED0BDB8-0B99-4167-B447-226F8DAC3A84}"/>
                  </a:ext>
                </a:extLst>
              </p:cNvPr>
              <p:cNvSpPr/>
              <p:nvPr/>
            </p:nvSpPr>
            <p:spPr>
              <a:xfrm rot="16200000" flipH="1" flipV="1">
                <a:off x="-21019005" y="24922332"/>
                <a:ext cx="45719" cy="26143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45B0B267-2281-41B2-B629-7DF9610D71D7}"/>
                </a:ext>
              </a:extLst>
            </p:cNvPr>
            <p:cNvGrpSpPr/>
            <p:nvPr/>
          </p:nvGrpSpPr>
          <p:grpSpPr>
            <a:xfrm>
              <a:off x="3936247" y="26342822"/>
              <a:ext cx="295631" cy="211062"/>
              <a:chOff x="-21161058" y="25030188"/>
              <a:chExt cx="295631" cy="211062"/>
            </a:xfrm>
          </p:grpSpPr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FFC7A4DB-17E0-4105-B6C4-241749FD7D46}"/>
                  </a:ext>
                </a:extLst>
              </p:cNvPr>
              <p:cNvSpPr/>
              <p:nvPr/>
            </p:nvSpPr>
            <p:spPr>
              <a:xfrm flipH="1" flipV="1">
                <a:off x="-21161058" y="25030188"/>
                <a:ext cx="45719" cy="21106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F5380E8A-CA95-4D50-9BD1-891F2422E19A}"/>
                  </a:ext>
                </a:extLst>
              </p:cNvPr>
              <p:cNvSpPr/>
              <p:nvPr/>
            </p:nvSpPr>
            <p:spPr>
              <a:xfrm rot="16200000" flipH="1" flipV="1">
                <a:off x="-21019005" y="24922332"/>
                <a:ext cx="45719" cy="26143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7D9458FE-0548-4D59-AF7B-FF7D0FF34205}"/>
                </a:ext>
              </a:extLst>
            </p:cNvPr>
            <p:cNvGrpSpPr/>
            <p:nvPr/>
          </p:nvGrpSpPr>
          <p:grpSpPr>
            <a:xfrm flipH="1">
              <a:off x="5498626" y="26345291"/>
              <a:ext cx="295631" cy="211062"/>
              <a:chOff x="-21161058" y="25030188"/>
              <a:chExt cx="295631" cy="211062"/>
            </a:xfrm>
          </p:grpSpPr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1F18BA72-5469-4E02-AB7D-E05D9F88E0B3}"/>
                  </a:ext>
                </a:extLst>
              </p:cNvPr>
              <p:cNvSpPr/>
              <p:nvPr/>
            </p:nvSpPr>
            <p:spPr>
              <a:xfrm flipH="1" flipV="1">
                <a:off x="-21161058" y="25030188"/>
                <a:ext cx="45719" cy="21106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743508FC-07F0-4428-9D05-0A4AD91C525A}"/>
                  </a:ext>
                </a:extLst>
              </p:cNvPr>
              <p:cNvSpPr/>
              <p:nvPr/>
            </p:nvSpPr>
            <p:spPr>
              <a:xfrm rot="16200000" flipH="1" flipV="1">
                <a:off x="-21019005" y="24922332"/>
                <a:ext cx="45719" cy="26143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A44D1BB5-0F50-4415-8725-2DFE3E32F858}"/>
                </a:ext>
              </a:extLst>
            </p:cNvPr>
            <p:cNvSpPr txBox="1"/>
            <p:nvPr/>
          </p:nvSpPr>
          <p:spPr>
            <a:xfrm>
              <a:off x="3966065" y="26480633"/>
              <a:ext cx="180049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00" dirty="0"/>
                <a:t>无损预测压缩</a:t>
              </a:r>
              <a:endParaRPr lang="en-US" altLang="zh-CN" sz="2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0702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B2DBC4C-D976-4BF3-A727-74FBB3287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061" y="14581306"/>
            <a:ext cx="14570595" cy="12385006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D90C385-80DE-4B39-A63F-B3ED3D323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7775" y="7828835"/>
            <a:ext cx="26797425" cy="191374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900C1B1-BCCD-4F28-88F5-9BE386D41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862" y="952372"/>
            <a:ext cx="14570596" cy="1238500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82EF85D-5063-4F2E-8851-AFB6BF41FB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30420" y="14581306"/>
            <a:ext cx="14570595" cy="1238500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E7EC7D3-EF69-4E05-9C65-DEA571ADF2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26450" y="952373"/>
            <a:ext cx="14570596" cy="1238500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3A616B2-6486-49BF-9EBB-9BBFED61A2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72344" y="14581305"/>
            <a:ext cx="14570596" cy="1238500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D7993D7-C47F-43D5-BF7E-D6F315A82B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72344" y="952374"/>
            <a:ext cx="14570596" cy="1238500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DE678B5-462A-420B-938B-2E2E06D143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03965" y="28210238"/>
            <a:ext cx="14570595" cy="1238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2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38</Words>
  <Application>Microsoft Office PowerPoint</Application>
  <PresentationFormat>自定义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zhechao nian</dc:creator>
  <cp:lastModifiedBy>zhechao nian</cp:lastModifiedBy>
  <cp:revision>16</cp:revision>
  <dcterms:created xsi:type="dcterms:W3CDTF">2021-01-02T11:34:48Z</dcterms:created>
  <dcterms:modified xsi:type="dcterms:W3CDTF">2021-01-03T03:37:34Z</dcterms:modified>
</cp:coreProperties>
</file>