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F926EC-D842-41F1-8675-2B339B760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BFEF41-503E-4A59-9E90-7C598D90C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A4F524-6D23-4EA7-A74D-A91A9A6A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5B1-B100-4AD6-8691-7642D317FCC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BCB0C2-4D97-4DDF-8D55-B9F0B28F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3E0A0C-3C22-4908-BF64-63C7653E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96A-0D67-4C29-9645-9B7FFC46A4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32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0AC4C6-2AA3-4931-A1C0-9627A793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B96E6FC-8BF6-47B2-B7B4-05AB80E70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8421C6-060C-4AF1-84C8-94E92F49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5B1-B100-4AD6-8691-7642D317FCC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5348E3-5678-4977-B7C7-6FA0C533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2F1D13-860A-458E-89F6-F4E0D1E5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96A-0D67-4C29-9645-9B7FFC46A4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6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4C01B80-F5E9-4B18-BF59-710A7AB75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2BC4F5-F69E-49FC-A55A-4F942B223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4B6FDC-797F-4EB4-BB1C-D48249AB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5B1-B100-4AD6-8691-7642D317FCC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A6980A-8854-4331-9CF3-9BE02B31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D5864F-EFA1-4354-8C34-3E1D888B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96A-0D67-4C29-9645-9B7FFC46A4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29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C40C3B-DAE1-4994-862A-A8D7AEBE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E4A7CA-60BF-4A1C-A157-54F6C8040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9CE5C5-2896-4881-AAB1-9A37EB1F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5B1-B100-4AD6-8691-7642D317FCC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A7B868-BC1D-4203-BA33-10AD469F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50C0E7-0B28-4DC7-9F81-1BBF97B9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96A-0D67-4C29-9645-9B7FFC46A4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1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B56F1-05CF-43C0-B3DC-F8911FB9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17A7EA-A6CB-4410-B1C0-FD323D3A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4646DC-9A31-46B9-8595-572B0272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5B1-B100-4AD6-8691-7642D317FCC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C4D9D4-E8CF-43CB-B8F7-58D35A7B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D2F35D-0996-4364-ACB6-EAA8C066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96A-0D67-4C29-9645-9B7FFC46A4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6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135C11-9521-4FD5-99F3-F571798D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FEA5B6-E2EB-41E2-ACE1-1204169D9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C0FACE-03AE-45A3-B903-9B904C824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BE3A12-1B16-4955-890A-9CA730BD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5B1-B100-4AD6-8691-7642D317FCC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3D1A80-E4E2-4377-A083-5458C81D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64A4DE-D9D1-4875-BF7A-2F7B8E07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96A-0D67-4C29-9645-9B7FFC46A4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1F4EAE-DC12-4ABD-AE30-48A7B53F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90589C-DF2E-44F0-94E0-5A0E5DEFF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471876-E350-45EA-A22B-6B68BF76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8EACBBA-984E-459C-B25A-79933EB21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ED1D6AC-CD8A-44EF-90F4-0FDB662BF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320DDAC-6400-400E-9DBE-FDCFA2C4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5B1-B100-4AD6-8691-7642D317FCC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DFFD89B-1380-4F05-8196-B8DA891C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990F73D-3D2E-4062-AD21-AF9791DE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96A-0D67-4C29-9645-9B7FFC46A4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97E440-FE1A-4586-A49C-87F93BAB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103F609-39F8-4842-91AB-C1469B78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5B1-B100-4AD6-8691-7642D317FCC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C4F983-B35F-4995-98C2-8B84177F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E84A5B-4192-4D05-945A-0F81968A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96A-0D67-4C29-9645-9B7FFC46A4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47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3DC9560-4280-4C9A-9303-58BCF39C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5B1-B100-4AD6-8691-7642D317FCC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A0DF45-29C8-47F4-974E-141DF029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CCD83C-7BB3-477A-AEDC-F6106810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96A-0D67-4C29-9645-9B7FFC46A4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60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1908C-ACC3-4B5C-A094-D485440C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90E6D3-7AE7-4BA4-A631-97423BB49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9847B8-5B35-4BD0-8DAE-42F91D984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52BB39-4DDC-4709-8878-7B4AC9A4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5B1-B100-4AD6-8691-7642D317FCC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6C55EF-FC3C-4B11-BD34-DD488A4F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327D9D-454B-4703-99AC-0C43D742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96A-0D67-4C29-9645-9B7FFC46A4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16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570D9-ABA5-48D7-BDD0-64191254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475B040-B015-4D7F-AEF1-7285452D5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D4B956-136C-4BC9-926C-700B2A009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AD7605-783B-48BD-BB47-C63C4CD6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5B1-B100-4AD6-8691-7642D317FCC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09DAAD-D26B-4CE7-9A22-E052F066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FC7E48-8E3F-40D8-A2D7-AEBDFE7D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96A-0D67-4C29-9645-9B7FFC46A4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68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492268-0CFE-47B4-B5D9-D372428C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AE0032-C4E5-4033-B493-224A2CA05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78E032-CB06-40B9-89EA-C1F2DBCE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CD5B1-B100-4AD6-8691-7642D317FCC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BB2AEB-B3B2-40A1-9430-DD2453C62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D66698-6F50-4AAC-A253-3C78C2601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296A-0D67-4C29-9645-9B7FFC46A4C4}" type="slidenum">
              <a:rPr lang="en-GB" smtClean="0"/>
              <a:t>‹N›</a:t>
            </a:fld>
            <a:endParaRPr lang="en-GB"/>
          </a:p>
        </p:txBody>
      </p:sp>
      <p:sp>
        <p:nvSpPr>
          <p:cNvPr id="7" name="MSIPCMContentMarking" descr="{&quot;HashCode&quot;:-1528050180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D8803D33-6275-4414-941F-CAED43441B59}"/>
              </a:ext>
            </a:extLst>
          </p:cNvPr>
          <p:cNvSpPr txBox="1"/>
          <p:nvPr userDrawn="1"/>
        </p:nvSpPr>
        <p:spPr>
          <a:xfrm>
            <a:off x="0" y="6595656"/>
            <a:ext cx="134883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25864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892CCC8-4D68-497D-A837-0BAABC962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33375"/>
            <a:ext cx="5747568" cy="287655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4BB10C-8B01-4134-BAD9-DA8516536620}"/>
              </a:ext>
            </a:extLst>
          </p:cNvPr>
          <p:cNvSpPr txBox="1"/>
          <p:nvPr/>
        </p:nvSpPr>
        <p:spPr>
          <a:xfrm>
            <a:off x="142875" y="3429000"/>
            <a:ext cx="5542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Manually create a new empty message with Outlook.</a:t>
            </a:r>
          </a:p>
          <a:p>
            <a:r>
              <a:rPr lang="en-GB" dirty="0"/>
              <a:t>Then set appropriate sensitivity and save the empty (but sensitivity set) email in a folder (for example c:\temp\template.msg.</a:t>
            </a:r>
          </a:p>
          <a:p>
            <a:r>
              <a:rPr lang="en-GB" dirty="0"/>
              <a:t>If you deal with different sensitivity email, just create a template for each one.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A72A1E-80C4-49D5-A8AD-CDB701D6FFB3}"/>
              </a:ext>
            </a:extLst>
          </p:cNvPr>
          <p:cNvSpPr txBox="1"/>
          <p:nvPr/>
        </p:nvSpPr>
        <p:spPr>
          <a:xfrm>
            <a:off x="6825884" y="3429000"/>
            <a:ext cx="522324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templateEmail</a:t>
            </a:r>
            <a:r>
              <a:rPr lang="en-GB" sz="1200" dirty="0"/>
              <a:t>=‘c://temp//template.msg’</a:t>
            </a:r>
          </a:p>
          <a:p>
            <a:endParaRPr lang="en-GB" sz="1200" dirty="0"/>
          </a:p>
          <a:p>
            <a:r>
              <a:rPr lang="en-GB" sz="1200" dirty="0"/>
              <a:t>outlook=win32.Dispatch('</a:t>
            </a:r>
            <a:r>
              <a:rPr lang="en-GB" sz="1200" dirty="0" err="1"/>
              <a:t>outlook.application</a:t>
            </a:r>
            <a:r>
              <a:rPr lang="en-GB" sz="1200" dirty="0"/>
              <a:t>').</a:t>
            </a:r>
            <a:r>
              <a:rPr lang="en-GB" sz="1200" dirty="0" err="1"/>
              <a:t>GetNamespace</a:t>
            </a:r>
            <a:r>
              <a:rPr lang="en-GB" sz="1200" dirty="0"/>
              <a:t>("MAPI")</a:t>
            </a:r>
          </a:p>
          <a:p>
            <a:r>
              <a:rPr lang="en-GB" sz="1200" dirty="0"/>
              <a:t>mail=</a:t>
            </a:r>
            <a:r>
              <a:rPr lang="en-GB" sz="1200" dirty="0" err="1"/>
              <a:t>outlook.OpenSharedItem</a:t>
            </a:r>
            <a:r>
              <a:rPr lang="en-GB" sz="1200" dirty="0"/>
              <a:t>(</a:t>
            </a:r>
            <a:r>
              <a:rPr lang="en-GB" sz="1200" dirty="0" err="1"/>
              <a:t>templateEmail</a:t>
            </a:r>
            <a:r>
              <a:rPr lang="en-GB" sz="1200" dirty="0"/>
              <a:t>)</a:t>
            </a:r>
          </a:p>
          <a:p>
            <a:r>
              <a:rPr lang="en-GB" sz="1200" dirty="0"/>
              <a:t>    </a:t>
            </a:r>
          </a:p>
          <a:p>
            <a:r>
              <a:rPr lang="en-GB" sz="1200" dirty="0" err="1"/>
              <a:t>mail.From</a:t>
            </a:r>
            <a:r>
              <a:rPr lang="en-GB" sz="1200" dirty="0"/>
              <a:t>=‘xxx@xxx.com'</a:t>
            </a:r>
          </a:p>
          <a:p>
            <a:r>
              <a:rPr lang="en-GB" sz="1200" dirty="0" err="1"/>
              <a:t>mail.To</a:t>
            </a:r>
            <a:r>
              <a:rPr lang="en-GB" sz="1200" dirty="0"/>
              <a:t>=‘zzz@zzz.com’ </a:t>
            </a:r>
          </a:p>
          <a:p>
            <a:r>
              <a:rPr lang="en-GB" sz="1200" dirty="0" err="1"/>
              <a:t>mail.Cc</a:t>
            </a:r>
            <a:r>
              <a:rPr lang="en-GB" sz="1200" dirty="0"/>
              <a:t>=‘yyy@yyy.com’ </a:t>
            </a:r>
          </a:p>
          <a:p>
            <a:r>
              <a:rPr lang="en-GB" sz="1200" dirty="0" err="1"/>
              <a:t>mail.Subject</a:t>
            </a:r>
            <a:r>
              <a:rPr lang="en-GB" sz="1200" dirty="0"/>
              <a:t>=‘subject’</a:t>
            </a:r>
          </a:p>
          <a:p>
            <a:r>
              <a:rPr lang="en-GB" sz="1200" dirty="0" err="1"/>
              <a:t>mail.Body</a:t>
            </a:r>
            <a:r>
              <a:rPr lang="en-GB" sz="1200" dirty="0"/>
              <a:t>=‘Body Text’</a:t>
            </a:r>
          </a:p>
          <a:p>
            <a:r>
              <a:rPr lang="en-GB" sz="1200" dirty="0"/>
              <a:t>attachment=‘c:\temp\test.xlsx’</a:t>
            </a:r>
          </a:p>
          <a:p>
            <a:r>
              <a:rPr lang="en-GB" sz="1200" dirty="0" err="1"/>
              <a:t>mail.Attachments.Add</a:t>
            </a:r>
            <a:r>
              <a:rPr lang="en-GB" sz="1200" dirty="0"/>
              <a:t>(attachment)</a:t>
            </a:r>
          </a:p>
          <a:p>
            <a:r>
              <a:rPr lang="en-GB" sz="1200" dirty="0" err="1"/>
              <a:t>mail.Send</a:t>
            </a:r>
            <a:r>
              <a:rPr lang="en-GB" sz="1200" dirty="0"/>
              <a:t>()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C5A3A4D-E4BA-4BBD-8080-D37743EAD364}"/>
              </a:ext>
            </a:extLst>
          </p:cNvPr>
          <p:cNvSpPr/>
          <p:nvPr/>
        </p:nvSpPr>
        <p:spPr>
          <a:xfrm>
            <a:off x="6724650" y="3324225"/>
            <a:ext cx="4924425" cy="3210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96D2A9-E287-43F8-82F3-C198CE0D1453}"/>
              </a:ext>
            </a:extLst>
          </p:cNvPr>
          <p:cNvSpPr txBox="1"/>
          <p:nvPr/>
        </p:nvSpPr>
        <p:spPr>
          <a:xfrm>
            <a:off x="6724650" y="2162175"/>
            <a:ext cx="4924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following code launch Outlook, open the template.msg and fill all the needed info (from, to, cc, subject, etc.)</a:t>
            </a:r>
          </a:p>
        </p:txBody>
      </p:sp>
      <p:sp>
        <p:nvSpPr>
          <p:cNvPr id="10" name="Freccia destra con strisce 9">
            <a:extLst>
              <a:ext uri="{FF2B5EF4-FFF2-40B4-BE49-F238E27FC236}">
                <a16:creationId xmlns:a16="http://schemas.microsoft.com/office/drawing/2014/main" id="{5B2C7964-0118-41F7-963F-5CDA3C326FB6}"/>
              </a:ext>
            </a:extLst>
          </p:cNvPr>
          <p:cNvSpPr/>
          <p:nvPr/>
        </p:nvSpPr>
        <p:spPr>
          <a:xfrm>
            <a:off x="6096000" y="3324225"/>
            <a:ext cx="438150" cy="13620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848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Gianluca Marchi</dc:creator>
  <cp:lastModifiedBy>Gianluca Marchi</cp:lastModifiedBy>
  <cp:revision>3</cp:revision>
  <dcterms:created xsi:type="dcterms:W3CDTF">2021-11-19T06:13:04Z</dcterms:created>
  <dcterms:modified xsi:type="dcterms:W3CDTF">2021-11-19T06:26:50Z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108d454-5c13-4905-93be-12ec8059c842_Enabled">
    <vt:lpwstr>true</vt:lpwstr>
  </property>
  <property fmtid="{D5CDD505-2E9C-101B-9397-08002B2CF9AE}" pid="3" name="MSIP_Label_9108d454-5c13-4905-93be-12ec8059c842_SetDate">
    <vt:lpwstr>2021-11-19T06:26:50Z</vt:lpwstr>
  </property>
  <property fmtid="{D5CDD505-2E9C-101B-9397-08002B2CF9AE}" pid="4" name="MSIP_Label_9108d454-5c13-4905-93be-12ec8059c842_Method">
    <vt:lpwstr>Privileged</vt:lpwstr>
  </property>
  <property fmtid="{D5CDD505-2E9C-101B-9397-08002B2CF9AE}" pid="5" name="MSIP_Label_9108d454-5c13-4905-93be-12ec8059c842_Name">
    <vt:lpwstr>9108d454-5c13-4905-93be-12ec8059c842</vt:lpwstr>
  </property>
  <property fmtid="{D5CDD505-2E9C-101B-9397-08002B2CF9AE}" pid="6" name="MSIP_Label_9108d454-5c13-4905-93be-12ec8059c842_SiteId">
    <vt:lpwstr>473672ba-cd07-4371-a2ae-788b4c61840e</vt:lpwstr>
  </property>
  <property fmtid="{D5CDD505-2E9C-101B-9397-08002B2CF9AE}" pid="7" name="MSIP_Label_9108d454-5c13-4905-93be-12ec8059c842_ActionId">
    <vt:lpwstr>a9b5da25-d151-4777-9a8f-a5b74b7ec8c1</vt:lpwstr>
  </property>
  <property fmtid="{D5CDD505-2E9C-101B-9397-08002B2CF9AE}" pid="8" name="MSIP_Label_9108d454-5c13-4905-93be-12ec8059c842_ContentBits">
    <vt:lpwstr>2</vt:lpwstr>
  </property>
</Properties>
</file>