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5"/>
  </p:notesMasterIdLst>
  <p:handoutMasterIdLst>
    <p:handoutMasterId r:id="rId6"/>
  </p:handoutMasterIdLst>
  <p:sldIdLst>
    <p:sldId id="256" r:id="rId2"/>
    <p:sldId id="260" r:id="rId3"/>
    <p:sldId id="261" r:id="rId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1" y="1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2598508-A357-4AE0-B005-287F24AA58CE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0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1" y="8842030"/>
            <a:ext cx="3043343" cy="467070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F8C24BD-6B93-4500-B2C5-D124F5C201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19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8C53566-FEE7-40C0-9E51-E7D02E107E16}" type="datetimeFigureOut">
              <a:rPr lang="en-US" smtClean="0"/>
              <a:t>11/3/2016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7B831DE-D636-43FB-8F11-E7C7A8BE2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4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831DE-D636-43FB-8F11-E7C7A8BE2B7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0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831DE-D636-43FB-8F11-E7C7A8BE2B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3F419B-C6A9-483D-8C38-914D9E2B5C6E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C4F1E4-6514-49E6-AEF6-03D5211023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INFO/CS 1300 : Week 11 Wednesday : PHP Wrap-up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7CF4-C76D-497E-88E3-59ED57175BAE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INFO/CS 1300 : Week 11 Wednesday : PHP Wrap-up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F1E4-6514-49E6-AEF6-03D5211023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1DEA-8AA8-443C-897A-44046CCA71F4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INFO/CS 1300 : Week 11 Wednesday : PHP Wrap-up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1C4F1E4-6514-49E6-AEF6-03D5211023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C1A8-E396-47F3-A2D6-44A071568E7C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INFO/CS 1300 : Week 11 Wednesday : PHP Wrap-up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F1E4-6514-49E6-AEF6-03D5211023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EDFEA8-B6B7-479A-BEB1-412287AB6EF7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1C4F1E4-6514-49E6-AEF6-03D5211023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INFO/CS 1300 : Week 11 Wednesday : PHP Wrap-up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FB5B-02F8-467B-B718-8A2E4A1FE8B8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INFO/CS 1300 : Week 11 Wednesday : PHP Wrap-up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F1E4-6514-49E6-AEF6-03D5211023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FF87-2451-4DC8-B5ED-CED549CF7B1C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INFO/CS 1300 : Week 11 Wednesday : PHP Wrap-up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F1E4-6514-49E6-AEF6-03D5211023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195D-7913-499F-A5A5-3DF45DB19069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INFO/CS 1300 : Week 11 Wednesday : PHP Wrap-up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F1E4-6514-49E6-AEF6-03D5211023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04A9-7648-4B54-92B1-19BE8B961C75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INFO/CS 1300 : Week 11 Wednesday : PHP Wrap-up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F1E4-6514-49E6-AEF6-03D5211023D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C2632-4F53-4CC1-9EE1-6EB70C9206A5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INFO/CS 1300 : Week 11 Wednesday : PHP Wrap-up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C4F1E4-6514-49E6-AEF6-03D5211023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1C77-4B71-40F3-8B7E-E1D8F1ADB8D2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INFO/CS 1300 : Week 11 Wednesday : PHP Wrap-up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F1E4-6514-49E6-AEF6-03D5211023D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8B7FACA-418C-404B-AF67-D562C2E78A35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INFO/CS 1300 : Week 11 Wednesday : PHP Wrap-up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F1C4F1E4-6514-49E6-AEF6-03D5211023D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INFO/CS 1300: Fall 2016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11:</a:t>
            </a:r>
            <a:br>
              <a:rPr lang="en-US" dirty="0" smtClean="0"/>
            </a:br>
            <a:r>
              <a:rPr lang="en-US" sz="3600" dirty="0" smtClean="0"/>
              <a:t>PHP wrap-up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46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8641166" cy="44958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6200" y="4572000"/>
            <a:ext cx="6629400" cy="6858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810000" cy="274320"/>
          </a:xfrm>
        </p:spPr>
        <p:txBody>
          <a:bodyPr/>
          <a:lstStyle/>
          <a:p>
            <a:r>
              <a:rPr lang="en-US" sz="1200" dirty="0" smtClean="0"/>
              <a:t>INFO/CS 1300 : Week 11 Wednesday : PHP Wrap-up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32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exercise with associative arrays.</a:t>
            </a:r>
            <a:endParaRPr lang="en-US" dirty="0" smtClean="0"/>
          </a:p>
          <a:p>
            <a:r>
              <a:rPr lang="en-US" dirty="0" smtClean="0"/>
              <a:t>Open time to work on Assignment 9.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INFO/CS 1300 : Week 11 Wednesday : PHP Wrap-up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1087</TotalTime>
  <Words>45</Words>
  <Application>Microsoft Office PowerPoint</Application>
  <PresentationFormat>On-screen Show (4:3)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Franklin Gothic Medium</vt:lpstr>
      <vt:lpstr>Wingdings</vt:lpstr>
      <vt:lpstr>Wingdings 2</vt:lpstr>
      <vt:lpstr>Grid</vt:lpstr>
      <vt:lpstr>Week 11: PHP wrap-up</vt:lpstr>
      <vt:lpstr>Course Map</vt:lpstr>
      <vt:lpstr>Agenda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HTML At Last!</dc:title>
  <dc:creator>BlahBlahBlah</dc:creator>
  <cp:lastModifiedBy>SP2285</cp:lastModifiedBy>
  <cp:revision>317</cp:revision>
  <cp:lastPrinted>2016-11-02T15:49:08Z</cp:lastPrinted>
  <dcterms:created xsi:type="dcterms:W3CDTF">2016-09-01T20:19:17Z</dcterms:created>
  <dcterms:modified xsi:type="dcterms:W3CDTF">2016-11-03T18:34:13Z</dcterms:modified>
</cp:coreProperties>
</file>