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Original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" y="1202055"/>
            <a:ext cx="711200" cy="7112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765" y="742950"/>
            <a:ext cx="150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Image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304925" y="1496060"/>
            <a:ext cx="370205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65630" y="132143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41575" y="132143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23870" y="132143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60875" y="130556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62735" y="319468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55825" y="319468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03800" y="321691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9655" y="321754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43905" y="130556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70090" y="130556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97585" y="319468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381115" y="321818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55255" y="321691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575560" y="521779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171825" y="521779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44595" y="521779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324350" y="494792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324350" y="506031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24350" y="562229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24350" y="517271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4350" y="528510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324350" y="539750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24350" y="550989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24350" y="573468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324350" y="584708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324350" y="595947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324350" y="607568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24350" y="618807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24350" y="630047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324350" y="641286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24350" y="483552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24350" y="472313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245860" y="494411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245860" y="550608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245860" y="505650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245860" y="516890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245860" y="528129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245860" y="539369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245860" y="561848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245860" y="573087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45860" y="5843270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245860" y="5959475"/>
            <a:ext cx="112395" cy="112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756410" y="949325"/>
            <a:ext cx="5888355" cy="110426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Cube 96"/>
          <p:cNvSpPr/>
          <p:nvPr/>
        </p:nvSpPr>
        <p:spPr>
          <a:xfrm>
            <a:off x="3589655" y="1111250"/>
            <a:ext cx="782955" cy="800100"/>
          </a:xfrm>
          <a:prstGeom prst="cube">
            <a:avLst>
              <a:gd name="adj" fmla="val 3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Text Box 97"/>
          <p:cNvSpPr txBox="1"/>
          <p:nvPr/>
        </p:nvSpPr>
        <p:spPr>
          <a:xfrm>
            <a:off x="1866265" y="140335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BN</a:t>
            </a:r>
            <a:endParaRPr lang="en-US" sz="1600"/>
          </a:p>
        </p:txBody>
      </p:sp>
      <p:sp>
        <p:nvSpPr>
          <p:cNvPr id="99" name="Text Box 98"/>
          <p:cNvSpPr txBox="1"/>
          <p:nvPr/>
        </p:nvSpPr>
        <p:spPr>
          <a:xfrm>
            <a:off x="2439035" y="138874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GN</a:t>
            </a:r>
            <a:endParaRPr lang="en-US" sz="1600"/>
          </a:p>
        </p:txBody>
      </p:sp>
      <p:sp>
        <p:nvSpPr>
          <p:cNvPr id="100" name="Text Box 99"/>
          <p:cNvSpPr txBox="1"/>
          <p:nvPr/>
        </p:nvSpPr>
        <p:spPr>
          <a:xfrm>
            <a:off x="3021330" y="142684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01" name="Text Box 100"/>
          <p:cNvSpPr txBox="1"/>
          <p:nvPr/>
        </p:nvSpPr>
        <p:spPr>
          <a:xfrm>
            <a:off x="4458335" y="144208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02" name="Cube 101"/>
          <p:cNvSpPr/>
          <p:nvPr/>
        </p:nvSpPr>
        <p:spPr>
          <a:xfrm>
            <a:off x="5001260" y="1113155"/>
            <a:ext cx="782955" cy="800100"/>
          </a:xfrm>
          <a:prstGeom prst="cube">
            <a:avLst>
              <a:gd name="adj" fmla="val 331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Text Box 102"/>
          <p:cNvSpPr txBox="1"/>
          <p:nvPr/>
        </p:nvSpPr>
        <p:spPr>
          <a:xfrm>
            <a:off x="5841365" y="141160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MAX</a:t>
            </a:r>
            <a:endParaRPr lang="en-US" sz="1100"/>
          </a:p>
        </p:txBody>
      </p:sp>
      <p:sp>
        <p:nvSpPr>
          <p:cNvPr id="104" name="Cube 103"/>
          <p:cNvSpPr/>
          <p:nvPr/>
        </p:nvSpPr>
        <p:spPr>
          <a:xfrm>
            <a:off x="6414770" y="1276350"/>
            <a:ext cx="591185" cy="561340"/>
          </a:xfrm>
          <a:prstGeom prst="cube">
            <a:avLst>
              <a:gd name="adj" fmla="val 42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Text Box 104"/>
          <p:cNvSpPr txBox="1"/>
          <p:nvPr/>
        </p:nvSpPr>
        <p:spPr>
          <a:xfrm>
            <a:off x="7067550" y="1426210"/>
            <a:ext cx="577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DROP</a:t>
            </a:r>
            <a:endParaRPr lang="en-US" sz="800"/>
          </a:p>
        </p:txBody>
      </p:sp>
      <p:sp>
        <p:nvSpPr>
          <p:cNvPr id="106" name="Text Box 105"/>
          <p:cNvSpPr txBox="1"/>
          <p:nvPr/>
        </p:nvSpPr>
        <p:spPr>
          <a:xfrm>
            <a:off x="3698240" y="503555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Input Block</a:t>
            </a:r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831215" y="2738755"/>
            <a:ext cx="7475855" cy="121285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ight Arrow 107"/>
          <p:cNvSpPr/>
          <p:nvPr/>
        </p:nvSpPr>
        <p:spPr>
          <a:xfrm rot="5400000">
            <a:off x="4243705" y="2162175"/>
            <a:ext cx="290195" cy="13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Text Box 108"/>
          <p:cNvSpPr txBox="1"/>
          <p:nvPr/>
        </p:nvSpPr>
        <p:spPr>
          <a:xfrm>
            <a:off x="3698240" y="2376805"/>
            <a:ext cx="1538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Middle Block </a:t>
            </a:r>
            <a:endParaRPr lang="en-US"/>
          </a:p>
        </p:txBody>
      </p:sp>
      <p:sp>
        <p:nvSpPr>
          <p:cNvPr id="110" name="Text Box 109"/>
          <p:cNvSpPr txBox="1"/>
          <p:nvPr/>
        </p:nvSpPr>
        <p:spPr>
          <a:xfrm>
            <a:off x="8307070" y="3246755"/>
            <a:ext cx="570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x3</a:t>
            </a:r>
            <a:endParaRPr lang="en-US"/>
          </a:p>
        </p:txBody>
      </p:sp>
      <p:sp>
        <p:nvSpPr>
          <p:cNvPr id="111" name="Cube 110"/>
          <p:cNvSpPr/>
          <p:nvPr/>
        </p:nvSpPr>
        <p:spPr>
          <a:xfrm>
            <a:off x="2716530" y="2934335"/>
            <a:ext cx="788670" cy="822325"/>
          </a:xfrm>
          <a:prstGeom prst="cube">
            <a:avLst>
              <a:gd name="adj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Text Box 111"/>
          <p:cNvSpPr txBox="1"/>
          <p:nvPr/>
        </p:nvSpPr>
        <p:spPr>
          <a:xfrm>
            <a:off x="995045" y="328485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BN</a:t>
            </a:r>
            <a:endParaRPr lang="en-US" sz="1600"/>
          </a:p>
        </p:txBody>
      </p:sp>
      <p:sp>
        <p:nvSpPr>
          <p:cNvPr id="113" name="Text Box 112"/>
          <p:cNvSpPr txBox="1"/>
          <p:nvPr/>
        </p:nvSpPr>
        <p:spPr>
          <a:xfrm>
            <a:off x="1562735" y="328549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GN</a:t>
            </a:r>
            <a:endParaRPr lang="en-US" sz="1600"/>
          </a:p>
        </p:txBody>
      </p:sp>
      <p:sp>
        <p:nvSpPr>
          <p:cNvPr id="114" name="Text Box 113"/>
          <p:cNvSpPr txBox="1"/>
          <p:nvPr/>
        </p:nvSpPr>
        <p:spPr>
          <a:xfrm>
            <a:off x="2153285" y="3300730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15" name="Text Box 114"/>
          <p:cNvSpPr txBox="1"/>
          <p:nvPr/>
        </p:nvSpPr>
        <p:spPr>
          <a:xfrm>
            <a:off x="3589655" y="3300730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18" name="Text Box 117"/>
          <p:cNvSpPr txBox="1"/>
          <p:nvPr/>
        </p:nvSpPr>
        <p:spPr>
          <a:xfrm>
            <a:off x="5001260" y="332295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19" name="Text Box 118"/>
          <p:cNvSpPr txBox="1"/>
          <p:nvPr/>
        </p:nvSpPr>
        <p:spPr>
          <a:xfrm>
            <a:off x="6381115" y="332422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MAX</a:t>
            </a:r>
            <a:endParaRPr lang="en-US" sz="1100"/>
          </a:p>
        </p:txBody>
      </p:sp>
      <p:sp>
        <p:nvSpPr>
          <p:cNvPr id="120" name="Cube 119"/>
          <p:cNvSpPr/>
          <p:nvPr/>
        </p:nvSpPr>
        <p:spPr>
          <a:xfrm>
            <a:off x="6929120" y="3000375"/>
            <a:ext cx="754380" cy="756285"/>
          </a:xfrm>
          <a:prstGeom prst="cube">
            <a:avLst>
              <a:gd name="adj" fmla="val 612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Text Box 120"/>
          <p:cNvSpPr txBox="1"/>
          <p:nvPr/>
        </p:nvSpPr>
        <p:spPr>
          <a:xfrm>
            <a:off x="7729220" y="3346450"/>
            <a:ext cx="577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DROP</a:t>
            </a:r>
            <a:endParaRPr lang="en-US" sz="800"/>
          </a:p>
        </p:txBody>
      </p:sp>
      <p:sp>
        <p:nvSpPr>
          <p:cNvPr id="122" name="Rectangle 121"/>
          <p:cNvSpPr/>
          <p:nvPr/>
        </p:nvSpPr>
        <p:spPr>
          <a:xfrm>
            <a:off x="2494280" y="4617720"/>
            <a:ext cx="4010025" cy="2018665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Cube 122"/>
          <p:cNvSpPr/>
          <p:nvPr/>
        </p:nvSpPr>
        <p:spPr>
          <a:xfrm>
            <a:off x="4132580" y="2934970"/>
            <a:ext cx="788670" cy="821690"/>
          </a:xfrm>
          <a:prstGeom prst="cube">
            <a:avLst>
              <a:gd name="adj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Cube 123"/>
          <p:cNvSpPr/>
          <p:nvPr/>
        </p:nvSpPr>
        <p:spPr>
          <a:xfrm>
            <a:off x="5539105" y="2934970"/>
            <a:ext cx="788670" cy="821690"/>
          </a:xfrm>
          <a:prstGeom prst="cube">
            <a:avLst>
              <a:gd name="adj" fmla="val 54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 rot="5400000">
            <a:off x="4243705" y="4083685"/>
            <a:ext cx="290195" cy="138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Text Box 126"/>
          <p:cNvSpPr txBox="1"/>
          <p:nvPr/>
        </p:nvSpPr>
        <p:spPr>
          <a:xfrm>
            <a:off x="3658235" y="424942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Block</a:t>
            </a:r>
            <a:endParaRPr lang="en-US"/>
          </a:p>
        </p:txBody>
      </p:sp>
      <p:sp>
        <p:nvSpPr>
          <p:cNvPr id="128" name="Text Box 127"/>
          <p:cNvSpPr txBox="1"/>
          <p:nvPr/>
        </p:nvSpPr>
        <p:spPr>
          <a:xfrm>
            <a:off x="2575560" y="528574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BN</a:t>
            </a:r>
            <a:endParaRPr lang="en-US" sz="1600"/>
          </a:p>
        </p:txBody>
      </p:sp>
      <p:sp>
        <p:nvSpPr>
          <p:cNvPr id="129" name="Text Box 128"/>
          <p:cNvSpPr txBox="1"/>
          <p:nvPr/>
        </p:nvSpPr>
        <p:spPr>
          <a:xfrm>
            <a:off x="3171825" y="528510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FL</a:t>
            </a:r>
            <a:endParaRPr lang="en-US" sz="1600"/>
          </a:p>
        </p:txBody>
      </p:sp>
      <p:sp>
        <p:nvSpPr>
          <p:cNvPr id="130" name="Text Box 129"/>
          <p:cNvSpPr txBox="1"/>
          <p:nvPr/>
        </p:nvSpPr>
        <p:spPr>
          <a:xfrm>
            <a:off x="3742055" y="528510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DS</a:t>
            </a:r>
            <a:endParaRPr lang="en-US" sz="1600"/>
          </a:p>
        </p:txBody>
      </p:sp>
      <p:sp>
        <p:nvSpPr>
          <p:cNvPr id="131" name="Rectangle 130"/>
          <p:cNvSpPr/>
          <p:nvPr/>
        </p:nvSpPr>
        <p:spPr>
          <a:xfrm>
            <a:off x="4517390" y="521843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Text Box 131"/>
          <p:cNvSpPr txBox="1"/>
          <p:nvPr/>
        </p:nvSpPr>
        <p:spPr>
          <a:xfrm>
            <a:off x="4517390" y="5347970"/>
            <a:ext cx="577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DROP</a:t>
            </a:r>
            <a:endParaRPr lang="en-US" sz="800"/>
          </a:p>
        </p:txBody>
      </p:sp>
      <p:sp>
        <p:nvSpPr>
          <p:cNvPr id="133" name="Rectangle 132"/>
          <p:cNvSpPr/>
          <p:nvPr/>
        </p:nvSpPr>
        <p:spPr>
          <a:xfrm>
            <a:off x="5095240" y="521906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Text Box 133"/>
          <p:cNvSpPr txBox="1"/>
          <p:nvPr/>
        </p:nvSpPr>
        <p:spPr>
          <a:xfrm>
            <a:off x="5095240" y="528510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GN</a:t>
            </a:r>
            <a:endParaRPr lang="en-US" sz="1600"/>
          </a:p>
        </p:txBody>
      </p:sp>
      <p:sp>
        <p:nvSpPr>
          <p:cNvPr id="135" name="Rectangle 134"/>
          <p:cNvSpPr/>
          <p:nvPr/>
        </p:nvSpPr>
        <p:spPr>
          <a:xfrm>
            <a:off x="5695950" y="521779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Text Box 135"/>
          <p:cNvSpPr txBox="1"/>
          <p:nvPr/>
        </p:nvSpPr>
        <p:spPr>
          <a:xfrm>
            <a:off x="5693410" y="528510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DS</a:t>
            </a:r>
            <a:endParaRPr lang="en-US" sz="1600"/>
          </a:p>
        </p:txBody>
      </p:sp>
      <p:sp>
        <p:nvSpPr>
          <p:cNvPr id="137" name="Right Arrow 136"/>
          <p:cNvSpPr/>
          <p:nvPr/>
        </p:nvSpPr>
        <p:spPr>
          <a:xfrm>
            <a:off x="6597650" y="5509895"/>
            <a:ext cx="370205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Text Box 137"/>
          <p:cNvSpPr txBox="1"/>
          <p:nvPr/>
        </p:nvSpPr>
        <p:spPr>
          <a:xfrm>
            <a:off x="7037705" y="5381625"/>
            <a:ext cx="479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000000010000000000000000000000010000</a:t>
            </a:r>
            <a:endParaRPr lang="en-US"/>
          </a:p>
        </p:txBody>
      </p:sp>
      <p:sp>
        <p:nvSpPr>
          <p:cNvPr id="139" name="Text Box 138"/>
          <p:cNvSpPr txBox="1"/>
          <p:nvPr/>
        </p:nvSpPr>
        <p:spPr>
          <a:xfrm>
            <a:off x="7585710" y="4748530"/>
            <a:ext cx="3680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Output Label (after changing from one-hot code)</a:t>
            </a:r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044690" y="5381625"/>
            <a:ext cx="4719955" cy="36830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9700895" y="222885"/>
            <a:ext cx="2372360" cy="4025265"/>
          </a:xfrm>
          <a:prstGeom prst="rect">
            <a:avLst/>
          </a:prstGeom>
          <a:ln w="19050">
            <a:solidFill>
              <a:schemeClr val="accent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9794875" y="87185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9797415" y="144081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794875" y="31115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Text Box 144"/>
          <p:cNvSpPr txBox="1"/>
          <p:nvPr/>
        </p:nvSpPr>
        <p:spPr>
          <a:xfrm>
            <a:off x="9792335" y="40132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BN</a:t>
            </a:r>
            <a:endParaRPr lang="en-US" sz="1600"/>
          </a:p>
        </p:txBody>
      </p:sp>
      <p:sp>
        <p:nvSpPr>
          <p:cNvPr id="146" name="Text Box 145"/>
          <p:cNvSpPr txBox="1"/>
          <p:nvPr/>
        </p:nvSpPr>
        <p:spPr>
          <a:xfrm>
            <a:off x="9794875" y="96266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GN</a:t>
            </a:r>
            <a:endParaRPr lang="en-US" sz="1600"/>
          </a:p>
        </p:txBody>
      </p:sp>
      <p:sp>
        <p:nvSpPr>
          <p:cNvPr id="147" name="Text Box 146"/>
          <p:cNvSpPr txBox="1"/>
          <p:nvPr/>
        </p:nvSpPr>
        <p:spPr>
          <a:xfrm>
            <a:off x="9794875" y="1546860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COV</a:t>
            </a:r>
            <a:endParaRPr lang="en-US" sz="1100"/>
          </a:p>
        </p:txBody>
      </p:sp>
      <p:sp>
        <p:nvSpPr>
          <p:cNvPr id="148" name="Rectangle 147"/>
          <p:cNvSpPr/>
          <p:nvPr/>
        </p:nvSpPr>
        <p:spPr>
          <a:xfrm>
            <a:off x="9799955" y="199898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Text Box 148"/>
          <p:cNvSpPr txBox="1"/>
          <p:nvPr/>
        </p:nvSpPr>
        <p:spPr>
          <a:xfrm>
            <a:off x="9797415" y="2101215"/>
            <a:ext cx="4864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100"/>
              <a:t>MAX</a:t>
            </a:r>
            <a:endParaRPr lang="en-US" sz="1100"/>
          </a:p>
        </p:txBody>
      </p:sp>
      <p:sp>
        <p:nvSpPr>
          <p:cNvPr id="150" name="Rectangle 149"/>
          <p:cNvSpPr/>
          <p:nvPr/>
        </p:nvSpPr>
        <p:spPr>
          <a:xfrm>
            <a:off x="9802495" y="254825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9799955" y="2668905"/>
            <a:ext cx="5778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DROP</a:t>
            </a:r>
            <a:endParaRPr lang="en-US" sz="800"/>
          </a:p>
        </p:txBody>
      </p:sp>
      <p:sp>
        <p:nvSpPr>
          <p:cNvPr id="152" name="Rectangle 151"/>
          <p:cNvSpPr/>
          <p:nvPr/>
        </p:nvSpPr>
        <p:spPr>
          <a:xfrm>
            <a:off x="9807575" y="3091815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9810115" y="3623310"/>
            <a:ext cx="483870" cy="472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Text Box 153"/>
          <p:cNvSpPr txBox="1"/>
          <p:nvPr/>
        </p:nvSpPr>
        <p:spPr>
          <a:xfrm>
            <a:off x="9807575" y="3159125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FL</a:t>
            </a:r>
            <a:endParaRPr lang="en-US" sz="1600"/>
          </a:p>
        </p:txBody>
      </p:sp>
      <p:sp>
        <p:nvSpPr>
          <p:cNvPr id="155" name="Text Box 154"/>
          <p:cNvSpPr txBox="1"/>
          <p:nvPr/>
        </p:nvSpPr>
        <p:spPr>
          <a:xfrm>
            <a:off x="9807575" y="3690620"/>
            <a:ext cx="486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DS</a:t>
            </a:r>
            <a:endParaRPr lang="en-US" sz="1600"/>
          </a:p>
        </p:txBody>
      </p:sp>
      <p:sp>
        <p:nvSpPr>
          <p:cNvPr id="156" name="Text Box 155"/>
          <p:cNvSpPr txBox="1"/>
          <p:nvPr/>
        </p:nvSpPr>
        <p:spPr>
          <a:xfrm>
            <a:off x="10377805" y="432435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BatchNormalization</a:t>
            </a:r>
            <a:endParaRPr lang="en-US" sz="1200"/>
          </a:p>
        </p:txBody>
      </p:sp>
      <p:sp>
        <p:nvSpPr>
          <p:cNvPr id="157" name="Text Box 156"/>
          <p:cNvSpPr txBox="1"/>
          <p:nvPr/>
        </p:nvSpPr>
        <p:spPr>
          <a:xfrm>
            <a:off x="10377805" y="970280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GaussianNoise</a:t>
            </a:r>
            <a:endParaRPr lang="en-US" sz="1200"/>
          </a:p>
        </p:txBody>
      </p:sp>
      <p:sp>
        <p:nvSpPr>
          <p:cNvPr id="158" name="Text Box 157"/>
          <p:cNvSpPr txBox="1"/>
          <p:nvPr/>
        </p:nvSpPr>
        <p:spPr>
          <a:xfrm>
            <a:off x="10377805" y="1496060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Conv2D</a:t>
            </a:r>
            <a:endParaRPr lang="en-US" sz="1200"/>
          </a:p>
        </p:txBody>
      </p:sp>
      <p:sp>
        <p:nvSpPr>
          <p:cNvPr id="159" name="Text Box 158"/>
          <p:cNvSpPr txBox="1"/>
          <p:nvPr/>
        </p:nvSpPr>
        <p:spPr>
          <a:xfrm>
            <a:off x="10377805" y="2086610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MaxPooling2D</a:t>
            </a:r>
            <a:endParaRPr lang="en-US" sz="1200"/>
          </a:p>
        </p:txBody>
      </p:sp>
      <p:sp>
        <p:nvSpPr>
          <p:cNvPr id="160" name="Text Box 159"/>
          <p:cNvSpPr txBox="1"/>
          <p:nvPr/>
        </p:nvSpPr>
        <p:spPr>
          <a:xfrm>
            <a:off x="10377805" y="2607310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Dropout</a:t>
            </a:r>
            <a:endParaRPr lang="en-US" sz="1200"/>
          </a:p>
        </p:txBody>
      </p:sp>
      <p:sp>
        <p:nvSpPr>
          <p:cNvPr id="161" name="Text Box 160"/>
          <p:cNvSpPr txBox="1"/>
          <p:nvPr/>
        </p:nvSpPr>
        <p:spPr>
          <a:xfrm>
            <a:off x="10377805" y="3189605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Flatten</a:t>
            </a:r>
            <a:endParaRPr lang="en-US" sz="1200"/>
          </a:p>
        </p:txBody>
      </p:sp>
      <p:sp>
        <p:nvSpPr>
          <p:cNvPr id="162" name="Text Box 161"/>
          <p:cNvSpPr txBox="1"/>
          <p:nvPr/>
        </p:nvSpPr>
        <p:spPr>
          <a:xfrm>
            <a:off x="10377805" y="3721735"/>
            <a:ext cx="1615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Dense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Writer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steven</dc:creator>
  <cp:lastModifiedBy>steven</cp:lastModifiedBy>
  <cp:revision>3</cp:revision>
  <dcterms:created xsi:type="dcterms:W3CDTF">2021-11-27T04:32:43Z</dcterms:created>
  <dcterms:modified xsi:type="dcterms:W3CDTF">2021-11-27T04:32:43Z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1033-3.6.0.5672</vt:lpwstr>
  </property>
</Properties>
</file>