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8" r:id="rId3"/>
    <p:sldId id="259" r:id="rId4"/>
    <p:sldId id="260" r:id="rId5"/>
    <p:sldId id="261" r:id="rId6"/>
    <p:sldId id="267" r:id="rId7"/>
    <p:sldId id="268" r:id="rId8"/>
    <p:sldId id="262" r:id="rId9"/>
    <p:sldId id="263" r:id="rId10"/>
    <p:sldId id="266" r:id="rId11"/>
    <p:sldId id="264" r:id="rId12"/>
    <p:sldId id="265" r:id="rId13"/>
    <p:sldId id="25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27B41-CFE8-40CE-818D-3F835CECDB15}" v="570" dt="2023-03-30T22:32:02.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Савельев Даниил" userId="81586c9889d902ae" providerId="Windows Live" clId="Web-{33C27B41-CFE8-40CE-818D-3F835CECDB15}"/>
    <pc:docChg chg="addSld delSld modSld addMainMaster delMainMaster">
      <pc:chgData name="Савельев Даниил" userId="81586c9889d902ae" providerId="Windows Live" clId="Web-{33C27B41-CFE8-40CE-818D-3F835CECDB15}" dt="2023-03-30T22:32:02.870" v="571"/>
      <pc:docMkLst>
        <pc:docMk/>
      </pc:docMkLst>
      <pc:sldChg chg="addSp delSp modSp mod setBg modClrScheme chgLayout">
        <pc:chgData name="Савельев Даниил" userId="81586c9889d902ae" providerId="Windows Live" clId="Web-{33C27B41-CFE8-40CE-818D-3F835CECDB15}" dt="2023-03-30T21:54:01.924" v="160" actId="20577"/>
        <pc:sldMkLst>
          <pc:docMk/>
          <pc:sldMk cId="1351651579" sldId="256"/>
        </pc:sldMkLst>
        <pc:spChg chg="mod ord">
          <ac:chgData name="Савельев Даниил" userId="81586c9889d902ae" providerId="Windows Live" clId="Web-{33C27B41-CFE8-40CE-818D-3F835CECDB15}" dt="2023-03-30T21:35:50.118" v="49" actId="1076"/>
          <ac:spMkLst>
            <pc:docMk/>
            <pc:sldMk cId="1351651579" sldId="256"/>
            <ac:spMk id="2" creationId="{00000000-0000-0000-0000-000000000000}"/>
          </ac:spMkLst>
        </pc:spChg>
        <pc:spChg chg="mod ord">
          <ac:chgData name="Савельев Даниил" userId="81586c9889d902ae" providerId="Windows Live" clId="Web-{33C27B41-CFE8-40CE-818D-3F835CECDB15}" dt="2023-03-30T21:54:01.924" v="160" actId="20577"/>
          <ac:spMkLst>
            <pc:docMk/>
            <pc:sldMk cId="1351651579" sldId="256"/>
            <ac:spMk id="3" creationId="{00000000-0000-0000-0000-000000000000}"/>
          </ac:spMkLst>
        </pc:spChg>
        <pc:spChg chg="add del">
          <ac:chgData name="Савельев Даниил" userId="81586c9889d902ae" providerId="Windows Live" clId="Web-{33C27B41-CFE8-40CE-818D-3F835CECDB15}" dt="2023-03-30T21:31:00.248" v="5"/>
          <ac:spMkLst>
            <pc:docMk/>
            <pc:sldMk cId="1351651579" sldId="256"/>
            <ac:spMk id="8" creationId="{6DB9AC9A-C1ED-4713-9A6E-D5EBBB4011FE}"/>
          </ac:spMkLst>
        </pc:spChg>
        <pc:spChg chg="add del">
          <ac:chgData name="Савельев Даниил" userId="81586c9889d902ae" providerId="Windows Live" clId="Web-{33C27B41-CFE8-40CE-818D-3F835CECDB15}" dt="2023-03-30T21:31:00.248" v="5"/>
          <ac:spMkLst>
            <pc:docMk/>
            <pc:sldMk cId="1351651579" sldId="256"/>
            <ac:spMk id="10" creationId="{2FCFAB40-DA7C-4B6C-AD10-4EC44B54B160}"/>
          </ac:spMkLst>
        </pc:spChg>
        <pc:spChg chg="add del">
          <ac:chgData name="Савельев Даниил" userId="81586c9889d902ae" providerId="Windows Live" clId="Web-{33C27B41-CFE8-40CE-818D-3F835CECDB15}" dt="2023-03-30T21:31:00.248" v="5"/>
          <ac:spMkLst>
            <pc:docMk/>
            <pc:sldMk cId="1351651579" sldId="256"/>
            <ac:spMk id="12" creationId="{83296DCF-CBB7-4351-9E7E-623649419AA7}"/>
          </ac:spMkLst>
        </pc:spChg>
        <pc:spChg chg="add del">
          <ac:chgData name="Савельев Даниил" userId="81586c9889d902ae" providerId="Windows Live" clId="Web-{33C27B41-CFE8-40CE-818D-3F835CECDB15}" dt="2023-03-30T21:31:00.248" v="5"/>
          <ac:spMkLst>
            <pc:docMk/>
            <pc:sldMk cId="1351651579" sldId="256"/>
            <ac:spMk id="14" creationId="{61AE2471-23B2-4B94-A613-E68609916662}"/>
          </ac:spMkLst>
        </pc:spChg>
        <pc:spChg chg="add del">
          <ac:chgData name="Савельев Даниил" userId="81586c9889d902ae" providerId="Windows Live" clId="Web-{33C27B41-CFE8-40CE-818D-3F835CECDB15}" dt="2023-03-30T21:31:00.248" v="5"/>
          <ac:spMkLst>
            <pc:docMk/>
            <pc:sldMk cId="1351651579" sldId="256"/>
            <ac:spMk id="16" creationId="{DFB59F4D-13F5-4E73-B3D4-2CFDEC0C5652}"/>
          </ac:spMkLst>
        </pc:spChg>
        <pc:spChg chg="add del">
          <ac:chgData name="Савельев Даниил" userId="81586c9889d902ae" providerId="Windows Live" clId="Web-{33C27B41-CFE8-40CE-818D-3F835CECDB15}" dt="2023-03-30T21:32:08.829" v="7"/>
          <ac:spMkLst>
            <pc:docMk/>
            <pc:sldMk cId="1351651579" sldId="256"/>
            <ac:spMk id="33" creationId="{3A6C273A-38F2-4D34-98BF-47B248862B76}"/>
          </ac:spMkLst>
        </pc:spChg>
        <pc:spChg chg="add del">
          <ac:chgData name="Савельев Даниил" userId="81586c9889d902ae" providerId="Windows Live" clId="Web-{33C27B41-CFE8-40CE-818D-3F835CECDB15}" dt="2023-03-30T21:32:08.829" v="7"/>
          <ac:spMkLst>
            <pc:docMk/>
            <pc:sldMk cId="1351651579" sldId="256"/>
            <ac:spMk id="45" creationId="{2E2CF659-EE5D-432C-B47F-10AC4A48A347}"/>
          </ac:spMkLst>
        </pc:spChg>
        <pc:spChg chg="add del">
          <ac:chgData name="Савельев Даниил" userId="81586c9889d902ae" providerId="Windows Live" clId="Web-{33C27B41-CFE8-40CE-818D-3F835CECDB15}" dt="2023-03-30T21:32:08.829" v="7"/>
          <ac:spMkLst>
            <pc:docMk/>
            <pc:sldMk cId="1351651579" sldId="256"/>
            <ac:spMk id="49" creationId="{03E51277-1095-412F-913B-8FA8021AA626}"/>
          </ac:spMkLst>
        </pc:spChg>
        <pc:spChg chg="add">
          <ac:chgData name="Савельев Даниил" userId="81586c9889d902ae" providerId="Windows Live" clId="Web-{33C27B41-CFE8-40CE-818D-3F835CECDB15}" dt="2023-03-30T21:32:08.907" v="8"/>
          <ac:spMkLst>
            <pc:docMk/>
            <pc:sldMk cId="1351651579" sldId="256"/>
            <ac:spMk id="53" creationId="{6DB9AC9A-C1ED-4713-9A6E-D5EBBB4011FE}"/>
          </ac:spMkLst>
        </pc:spChg>
        <pc:spChg chg="add">
          <ac:chgData name="Савельев Даниил" userId="81586c9889d902ae" providerId="Windows Live" clId="Web-{33C27B41-CFE8-40CE-818D-3F835CECDB15}" dt="2023-03-30T21:32:08.907" v="8"/>
          <ac:spMkLst>
            <pc:docMk/>
            <pc:sldMk cId="1351651579" sldId="256"/>
            <ac:spMk id="54" creationId="{2FCFAB40-DA7C-4B6C-AD10-4EC44B54B160}"/>
          </ac:spMkLst>
        </pc:spChg>
        <pc:spChg chg="add">
          <ac:chgData name="Савельев Даниил" userId="81586c9889d902ae" providerId="Windows Live" clId="Web-{33C27B41-CFE8-40CE-818D-3F835CECDB15}" dt="2023-03-30T21:32:08.907" v="8"/>
          <ac:spMkLst>
            <pc:docMk/>
            <pc:sldMk cId="1351651579" sldId="256"/>
            <ac:spMk id="55" creationId="{83296DCF-CBB7-4351-9E7E-623649419AA7}"/>
          </ac:spMkLst>
        </pc:spChg>
        <pc:spChg chg="add">
          <ac:chgData name="Савельев Даниил" userId="81586c9889d902ae" providerId="Windows Live" clId="Web-{33C27B41-CFE8-40CE-818D-3F835CECDB15}" dt="2023-03-30T21:32:08.907" v="8"/>
          <ac:spMkLst>
            <pc:docMk/>
            <pc:sldMk cId="1351651579" sldId="256"/>
            <ac:spMk id="56" creationId="{61AE2471-23B2-4B94-A613-E68609916662}"/>
          </ac:spMkLst>
        </pc:spChg>
        <pc:spChg chg="add">
          <ac:chgData name="Савельев Даниил" userId="81586c9889d902ae" providerId="Windows Live" clId="Web-{33C27B41-CFE8-40CE-818D-3F835CECDB15}" dt="2023-03-30T21:32:08.907" v="8"/>
          <ac:spMkLst>
            <pc:docMk/>
            <pc:sldMk cId="1351651579" sldId="256"/>
            <ac:spMk id="57" creationId="{DFB59F4D-13F5-4E73-B3D4-2CFDEC0C5652}"/>
          </ac:spMkLst>
        </pc:spChg>
        <pc:grpChg chg="add del">
          <ac:chgData name="Савельев Даниил" userId="81586c9889d902ae" providerId="Windows Live" clId="Web-{33C27B41-CFE8-40CE-818D-3F835CECDB15}" dt="2023-03-30T21:32:08.829" v="7"/>
          <ac:grpSpMkLst>
            <pc:docMk/>
            <pc:sldMk cId="1351651579" sldId="256"/>
            <ac:grpSpMk id="34" creationId="{2FD3C428-0CD4-4982-9FCB-A1DA31DAB721}"/>
          </ac:grpSpMkLst>
        </pc:grpChg>
        <pc:grpChg chg="add del">
          <ac:chgData name="Савельев Даниил" userId="81586c9889d902ae" providerId="Windows Live" clId="Web-{33C27B41-CFE8-40CE-818D-3F835CECDB15}" dt="2023-03-30T21:32:08.829" v="7"/>
          <ac:grpSpMkLst>
            <pc:docMk/>
            <pc:sldMk cId="1351651579" sldId="256"/>
            <ac:grpSpMk id="46" creationId="{DDB99EF5-8801-40E2-83D3-196FADCBBA7F}"/>
          </ac:grpSpMkLst>
        </pc:grpChg>
        <pc:grpChg chg="add del">
          <ac:chgData name="Савельев Даниил" userId="81586c9889d902ae" providerId="Windows Live" clId="Web-{33C27B41-CFE8-40CE-818D-3F835CECDB15}" dt="2023-03-30T21:32:08.829" v="7"/>
          <ac:grpSpMkLst>
            <pc:docMk/>
            <pc:sldMk cId="1351651579" sldId="256"/>
            <ac:grpSpMk id="50" creationId="{8537CE76-9FE9-4102-99A9-DDF75FFBBCFA}"/>
          </ac:grpSpMkLst>
        </pc:grpChg>
      </pc:sldChg>
      <pc:sldChg chg="addSp delSp modSp new mod setBg">
        <pc:chgData name="Савельев Даниил" userId="81586c9889d902ae" providerId="Windows Live" clId="Web-{33C27B41-CFE8-40CE-818D-3F835CECDB15}" dt="2023-03-30T22:21:45.676" v="495" actId="1076"/>
        <pc:sldMkLst>
          <pc:docMk/>
          <pc:sldMk cId="2423441014" sldId="257"/>
        </pc:sldMkLst>
        <pc:spChg chg="add mod ord">
          <ac:chgData name="Савельев Даниил" userId="81586c9889d902ae" providerId="Windows Live" clId="Web-{33C27B41-CFE8-40CE-818D-3F835CECDB15}" dt="2023-03-30T22:21:45.676" v="495" actId="1076"/>
          <ac:spMkLst>
            <pc:docMk/>
            <pc:sldMk cId="2423441014" sldId="257"/>
            <ac:spMk id="2" creationId="{73F74279-ACD0-1645-5118-9BD63B375CE2}"/>
          </ac:spMkLst>
        </pc:spChg>
        <pc:spChg chg="add del">
          <ac:chgData name="Савельев Даниил" userId="81586c9889d902ae" providerId="Windows Live" clId="Web-{33C27B41-CFE8-40CE-818D-3F835CECDB15}" dt="2023-03-30T22:20:50.565" v="486"/>
          <ac:spMkLst>
            <pc:docMk/>
            <pc:sldMk cId="2423441014" sldId="257"/>
            <ac:spMk id="8" creationId="{82184FF4-7029-4ED7-813A-192E60608764}"/>
          </ac:spMkLst>
        </pc:spChg>
        <pc:spChg chg="add">
          <ac:chgData name="Савельев Даниил" userId="81586c9889d902ae" providerId="Windows Live" clId="Web-{33C27B41-CFE8-40CE-818D-3F835CECDB15}" dt="2023-03-30T22:21:13.862" v="489"/>
          <ac:spMkLst>
            <pc:docMk/>
            <pc:sldMk cId="2423441014" sldId="257"/>
            <ac:spMk id="9" creationId="{82184FF4-7029-4ED7-813A-192E60608764}"/>
          </ac:spMkLst>
        </pc:spChg>
        <pc:spChg chg="add del">
          <ac:chgData name="Савельев Даниил" userId="81586c9889d902ae" providerId="Windows Live" clId="Web-{33C27B41-CFE8-40CE-818D-3F835CECDB15}" dt="2023-03-30T22:20:50.565" v="486"/>
          <ac:spMkLst>
            <pc:docMk/>
            <pc:sldMk cId="2423441014" sldId="257"/>
            <ac:spMk id="10" creationId="{AAA7AB09-557C-41AD-9113-FF9F68FA1035}"/>
          </ac:spMkLst>
        </pc:spChg>
        <pc:spChg chg="add">
          <ac:chgData name="Савельев Даниил" userId="81586c9889d902ae" providerId="Windows Live" clId="Web-{33C27B41-CFE8-40CE-818D-3F835CECDB15}" dt="2023-03-30T22:21:13.862" v="489"/>
          <ac:spMkLst>
            <pc:docMk/>
            <pc:sldMk cId="2423441014" sldId="257"/>
            <ac:spMk id="11" creationId="{AAA7AB09-557C-41AD-9113-FF9F68FA1035}"/>
          </ac:spMkLst>
        </pc:spChg>
        <pc:spChg chg="add del">
          <ac:chgData name="Савельев Даниил" userId="81586c9889d902ae" providerId="Windows Live" clId="Web-{33C27B41-CFE8-40CE-818D-3F835CECDB15}" dt="2023-03-30T22:20:50.565" v="486"/>
          <ac:spMkLst>
            <pc:docMk/>
            <pc:sldMk cId="2423441014" sldId="257"/>
            <ac:spMk id="12" creationId="{EF99ECAA-1F11-4937-BBA6-51935AB44C9D}"/>
          </ac:spMkLst>
        </pc:spChg>
        <pc:spChg chg="add">
          <ac:chgData name="Савельев Даниил" userId="81586c9889d902ae" providerId="Windows Live" clId="Web-{33C27B41-CFE8-40CE-818D-3F835CECDB15}" dt="2023-03-30T22:21:13.862" v="489"/>
          <ac:spMkLst>
            <pc:docMk/>
            <pc:sldMk cId="2423441014" sldId="257"/>
            <ac:spMk id="13" creationId="{EF99ECAA-1F11-4937-BBA6-51935AB44C9D}"/>
          </ac:spMkLst>
        </pc:spChg>
        <pc:spChg chg="add del">
          <ac:chgData name="Савельев Даниил" userId="81586c9889d902ae" providerId="Windows Live" clId="Web-{33C27B41-CFE8-40CE-818D-3F835CECDB15}" dt="2023-03-30T22:20:50.565" v="486"/>
          <ac:spMkLst>
            <pc:docMk/>
            <pc:sldMk cId="2423441014" sldId="257"/>
            <ac:spMk id="20" creationId="{1DB043B4-68C6-45B9-82AC-A5800EADB8DB}"/>
          </ac:spMkLst>
        </pc:spChg>
        <pc:spChg chg="add">
          <ac:chgData name="Савельев Даниил" userId="81586c9889d902ae" providerId="Windows Live" clId="Web-{33C27B41-CFE8-40CE-818D-3F835CECDB15}" dt="2023-03-30T22:21:13.862" v="489"/>
          <ac:spMkLst>
            <pc:docMk/>
            <pc:sldMk cId="2423441014" sldId="257"/>
            <ac:spMk id="21" creationId="{1DB043B4-68C6-45B9-82AC-A5800EADB8DB}"/>
          </ac:spMkLst>
        </pc:spChg>
        <pc:spChg chg="add del">
          <ac:chgData name="Савельев Даниил" userId="81586c9889d902ae" providerId="Windows Live" clId="Web-{33C27B41-CFE8-40CE-818D-3F835CECDB15}" dt="2023-03-30T22:20:50.565" v="486"/>
          <ac:spMkLst>
            <pc:docMk/>
            <pc:sldMk cId="2423441014" sldId="257"/>
            <ac:spMk id="22" creationId="{D7750348-5249-48BE-B8D8-43608AD74ED1}"/>
          </ac:spMkLst>
        </pc:spChg>
        <pc:spChg chg="add del">
          <ac:chgData name="Савельев Даниил" userId="81586c9889d902ae" providerId="Windows Live" clId="Web-{33C27B41-CFE8-40CE-818D-3F835CECDB15}" dt="2023-03-30T22:20:50.565" v="486"/>
          <ac:spMkLst>
            <pc:docMk/>
            <pc:sldMk cId="2423441014" sldId="257"/>
            <ac:spMk id="24" creationId="{1BC3C586-41D9-4369-AF7F-3A2DB21DBF81}"/>
          </ac:spMkLst>
        </pc:spChg>
        <pc:spChg chg="add">
          <ac:chgData name="Савельев Даниил" userId="81586c9889d902ae" providerId="Windows Live" clId="Web-{33C27B41-CFE8-40CE-818D-3F835CECDB15}" dt="2023-03-30T22:21:13.862" v="489"/>
          <ac:spMkLst>
            <pc:docMk/>
            <pc:sldMk cId="2423441014" sldId="257"/>
            <ac:spMk id="27" creationId="{94459D96-B947-4C7F-8BCA-915F8B07C0AA}"/>
          </ac:spMkLst>
        </pc:spChg>
        <pc:grpChg chg="add del">
          <ac:chgData name="Савельев Даниил" userId="81586c9889d902ae" providerId="Windows Live" clId="Web-{33C27B41-CFE8-40CE-818D-3F835CECDB15}" dt="2023-03-30T22:20:50.565" v="486"/>
          <ac:grpSpMkLst>
            <pc:docMk/>
            <pc:sldMk cId="2423441014" sldId="257"/>
            <ac:grpSpMk id="14" creationId="{79DE9FAB-6BBA-4CFE-B67D-77B47F01ECA4}"/>
          </ac:grpSpMkLst>
        </pc:grpChg>
        <pc:grpChg chg="add">
          <ac:chgData name="Савельев Даниил" userId="81586c9889d902ae" providerId="Windows Live" clId="Web-{33C27B41-CFE8-40CE-818D-3F835CECDB15}" dt="2023-03-30T22:21:13.862" v="489"/>
          <ac:grpSpMkLst>
            <pc:docMk/>
            <pc:sldMk cId="2423441014" sldId="257"/>
            <ac:grpSpMk id="15" creationId="{79DE9FAB-6BBA-4CFE-B67D-77B47F01ECA4}"/>
          </ac:grpSpMkLst>
        </pc:grpChg>
        <pc:grpChg chg="add">
          <ac:chgData name="Савельев Даниил" userId="81586c9889d902ae" providerId="Windows Live" clId="Web-{33C27B41-CFE8-40CE-818D-3F835CECDB15}" dt="2023-03-30T22:21:13.862" v="489"/>
          <ac:grpSpMkLst>
            <pc:docMk/>
            <pc:sldMk cId="2423441014" sldId="257"/>
            <ac:grpSpMk id="23" creationId="{73840CF4-F848-4FE0-AEA6-C9E806911B9E}"/>
          </ac:grpSpMkLst>
        </pc:grpChg>
        <pc:picChg chg="add del mod">
          <ac:chgData name="Савельев Даниил" userId="81586c9889d902ae" providerId="Windows Live" clId="Web-{33C27B41-CFE8-40CE-818D-3F835CECDB15}" dt="2023-03-30T22:20:53.768" v="487"/>
          <ac:picMkLst>
            <pc:docMk/>
            <pc:sldMk cId="2423441014" sldId="257"/>
            <ac:picMk id="3" creationId="{CD47A786-1687-4F97-6C56-D254010972EA}"/>
          </ac:picMkLst>
        </pc:picChg>
        <pc:picChg chg="add mod">
          <ac:chgData name="Савельев Даниил" userId="81586c9889d902ae" providerId="Windows Live" clId="Web-{33C27B41-CFE8-40CE-818D-3F835CECDB15}" dt="2023-03-30T22:21:13.862" v="489"/>
          <ac:picMkLst>
            <pc:docMk/>
            <pc:sldMk cId="2423441014" sldId="257"/>
            <ac:picMk id="4" creationId="{AE9C7B94-1E05-573D-AEEC-0B8958F1E983}"/>
          </ac:picMkLst>
        </pc:picChg>
      </pc:sldChg>
      <pc:sldChg chg="addSp modSp new mod setBg">
        <pc:chgData name="Савельев Даниил" userId="81586c9889d902ae" providerId="Windows Live" clId="Web-{33C27B41-CFE8-40CE-818D-3F835CECDB15}" dt="2023-03-30T22:15:58.691" v="455" actId="14100"/>
        <pc:sldMkLst>
          <pc:docMk/>
          <pc:sldMk cId="2572254604" sldId="258"/>
        </pc:sldMkLst>
        <pc:spChg chg="mod">
          <ac:chgData name="Савельев Даниил" userId="81586c9889d902ae" providerId="Windows Live" clId="Web-{33C27B41-CFE8-40CE-818D-3F835CECDB15}" dt="2023-03-30T22:15:52.909" v="453" actId="1076"/>
          <ac:spMkLst>
            <pc:docMk/>
            <pc:sldMk cId="2572254604" sldId="258"/>
            <ac:spMk id="2" creationId="{1EE59D3E-26DC-4E57-8CE7-22774BA7B2E5}"/>
          </ac:spMkLst>
        </pc:spChg>
        <pc:spChg chg="mod ord">
          <ac:chgData name="Савельев Даниил" userId="81586c9889d902ae" providerId="Windows Live" clId="Web-{33C27B41-CFE8-40CE-818D-3F835CECDB15}" dt="2023-03-30T22:15:58.691" v="455" actId="14100"/>
          <ac:spMkLst>
            <pc:docMk/>
            <pc:sldMk cId="2572254604" sldId="258"/>
            <ac:spMk id="3" creationId="{E689958F-DF24-80E8-3D89-C1AA9F5DFDCA}"/>
          </ac:spMkLst>
        </pc:spChg>
        <pc:spChg chg="add">
          <ac:chgData name="Савельев Даниил" userId="81586c9889d902ae" providerId="Windows Live" clId="Web-{33C27B41-CFE8-40CE-818D-3F835CECDB15}" dt="2023-03-30T22:12:48.121" v="413"/>
          <ac:spMkLst>
            <pc:docMk/>
            <pc:sldMk cId="2572254604" sldId="258"/>
            <ac:spMk id="10" creationId="{A5931BE0-4B93-4D6C-878E-ACC59D6B4587}"/>
          </ac:spMkLst>
        </pc:spChg>
        <pc:spChg chg="add">
          <ac:chgData name="Савельев Даниил" userId="81586c9889d902ae" providerId="Windows Live" clId="Web-{33C27B41-CFE8-40CE-818D-3F835CECDB15}" dt="2023-03-30T22:12:48.121" v="413"/>
          <ac:spMkLst>
            <pc:docMk/>
            <pc:sldMk cId="2572254604" sldId="258"/>
            <ac:spMk id="12" creationId="{A16EB032-3F37-4641-A90D-DC9B574EBCB1}"/>
          </ac:spMkLst>
        </pc:spChg>
        <pc:picChg chg="add mod ord">
          <ac:chgData name="Савельев Даниил" userId="81586c9889d902ae" providerId="Windows Live" clId="Web-{33C27B41-CFE8-40CE-818D-3F835CECDB15}" dt="2023-03-30T22:14:56.001" v="442" actId="1076"/>
          <ac:picMkLst>
            <pc:docMk/>
            <pc:sldMk cId="2572254604" sldId="258"/>
            <ac:picMk id="4" creationId="{C954B2DE-F11B-4A00-EC0C-34B01AAA1097}"/>
          </ac:picMkLst>
        </pc:picChg>
        <pc:picChg chg="add mod">
          <ac:chgData name="Савельев Даниил" userId="81586c9889d902ae" providerId="Windows Live" clId="Web-{33C27B41-CFE8-40CE-818D-3F835CECDB15}" dt="2023-03-30T22:15:40.097" v="451" actId="1076"/>
          <ac:picMkLst>
            <pc:docMk/>
            <pc:sldMk cId="2572254604" sldId="258"/>
            <ac:picMk id="5" creationId="{A7DE3EE0-CFE3-CA49-EB82-C5B1DC426D87}"/>
          </ac:picMkLst>
        </pc:picChg>
      </pc:sldChg>
      <pc:sldChg chg="addSp delSp modSp new">
        <pc:chgData name="Савельев Даниил" userId="81586c9889d902ae" providerId="Windows Live" clId="Web-{33C27B41-CFE8-40CE-818D-3F835CECDB15}" dt="2023-03-30T22:17:36.788" v="463" actId="1076"/>
        <pc:sldMkLst>
          <pc:docMk/>
          <pc:sldMk cId="2096911190" sldId="259"/>
        </pc:sldMkLst>
        <pc:spChg chg="del">
          <ac:chgData name="Савельев Даниил" userId="81586c9889d902ae" providerId="Windows Live" clId="Web-{33C27B41-CFE8-40CE-818D-3F835CECDB15}" dt="2023-03-30T21:41:19.771" v="93"/>
          <ac:spMkLst>
            <pc:docMk/>
            <pc:sldMk cId="2096911190" sldId="259"/>
            <ac:spMk id="2" creationId="{D4C61F80-03DA-22F5-28B0-A71E0200D019}"/>
          </ac:spMkLst>
        </pc:spChg>
        <pc:spChg chg="mod">
          <ac:chgData name="Савельев Даниил" userId="81586c9889d902ae" providerId="Windows Live" clId="Web-{33C27B41-CFE8-40CE-818D-3F835CECDB15}" dt="2023-03-30T22:16:36.989" v="456" actId="1076"/>
          <ac:spMkLst>
            <pc:docMk/>
            <pc:sldMk cId="2096911190" sldId="259"/>
            <ac:spMk id="3" creationId="{68446FB6-8C9B-310D-E4CF-1664DEBA79A8}"/>
          </ac:spMkLst>
        </pc:spChg>
        <pc:picChg chg="add mod">
          <ac:chgData name="Савельев Даниил" userId="81586c9889d902ae" providerId="Windows Live" clId="Web-{33C27B41-CFE8-40CE-818D-3F835CECDB15}" dt="2023-03-30T22:17:36.788" v="463" actId="1076"/>
          <ac:picMkLst>
            <pc:docMk/>
            <pc:sldMk cId="2096911190" sldId="259"/>
            <ac:picMk id="4" creationId="{04C7F04C-4DFB-0CD7-EDC7-F9700F3249D7}"/>
          </ac:picMkLst>
        </pc:picChg>
      </pc:sldChg>
      <pc:sldChg chg="new del">
        <pc:chgData name="Савельев Даниил" userId="81586c9889d902ae" providerId="Windows Live" clId="Web-{33C27B41-CFE8-40CE-818D-3F835CECDB15}" dt="2023-03-30T21:41:45.631" v="100"/>
        <pc:sldMkLst>
          <pc:docMk/>
          <pc:sldMk cId="2061266752" sldId="260"/>
        </pc:sldMkLst>
      </pc:sldChg>
      <pc:sldChg chg="addSp delSp modSp new mod setBg">
        <pc:chgData name="Савельев Даниил" userId="81586c9889d902ae" providerId="Windows Live" clId="Web-{33C27B41-CFE8-40CE-818D-3F835CECDB15}" dt="2023-03-30T22:19:11.467" v="481" actId="1076"/>
        <pc:sldMkLst>
          <pc:docMk/>
          <pc:sldMk cId="4263718659" sldId="260"/>
        </pc:sldMkLst>
        <pc:spChg chg="del mod">
          <ac:chgData name="Савельев Даниил" userId="81586c9889d902ae" providerId="Windows Live" clId="Web-{33C27B41-CFE8-40CE-818D-3F835CECDB15}" dt="2023-03-30T21:41:55.866" v="105"/>
          <ac:spMkLst>
            <pc:docMk/>
            <pc:sldMk cId="4263718659" sldId="260"/>
            <ac:spMk id="2" creationId="{0C52DAC2-E6D8-B95E-F2EB-1638BA0A582C}"/>
          </ac:spMkLst>
        </pc:spChg>
        <pc:spChg chg="mod ord">
          <ac:chgData name="Савельев Даниил" userId="81586c9889d902ae" providerId="Windows Live" clId="Web-{33C27B41-CFE8-40CE-818D-3F835CECDB15}" dt="2023-03-30T22:19:11.467" v="481" actId="1076"/>
          <ac:spMkLst>
            <pc:docMk/>
            <pc:sldMk cId="4263718659" sldId="260"/>
            <ac:spMk id="3" creationId="{E256F26B-20B3-1B66-6BF9-FD436E2FED97}"/>
          </ac:spMkLst>
        </pc:spChg>
        <pc:spChg chg="add">
          <ac:chgData name="Савельев Даниил" userId="81586c9889d902ae" providerId="Windows Live" clId="Web-{33C27B41-CFE8-40CE-818D-3F835CECDB15}" dt="2023-03-30T22:18:09.368" v="465"/>
          <ac:spMkLst>
            <pc:docMk/>
            <pc:sldMk cId="4263718659" sldId="260"/>
            <ac:spMk id="9" creationId="{A5931BE0-4B93-4D6C-878E-ACC59D6B4587}"/>
          </ac:spMkLst>
        </pc:spChg>
        <pc:spChg chg="add">
          <ac:chgData name="Савельев Даниил" userId="81586c9889d902ae" providerId="Windows Live" clId="Web-{33C27B41-CFE8-40CE-818D-3F835CECDB15}" dt="2023-03-30T22:18:09.368" v="465"/>
          <ac:spMkLst>
            <pc:docMk/>
            <pc:sldMk cId="4263718659" sldId="260"/>
            <ac:spMk id="15" creationId="{3E6AA126-9DDC-4FBE-AEE6-8D0E982B0E2C}"/>
          </ac:spMkLst>
        </pc:spChg>
        <pc:grpChg chg="add">
          <ac:chgData name="Савельев Даниил" userId="81586c9889d902ae" providerId="Windows Live" clId="Web-{33C27B41-CFE8-40CE-818D-3F835CECDB15}" dt="2023-03-30T22:18:09.368" v="465"/>
          <ac:grpSpMkLst>
            <pc:docMk/>
            <pc:sldMk cId="4263718659" sldId="260"/>
            <ac:grpSpMk id="11" creationId="{11F8F457-0192-4F9A-9EEF-D784521FAC11}"/>
          </ac:grpSpMkLst>
        </pc:grpChg>
        <pc:picChg chg="add mod">
          <ac:chgData name="Савельев Даниил" userId="81586c9889d902ae" providerId="Windows Live" clId="Web-{33C27B41-CFE8-40CE-818D-3F835CECDB15}" dt="2023-03-30T22:19:03.108" v="479" actId="1076"/>
          <ac:picMkLst>
            <pc:docMk/>
            <pc:sldMk cId="4263718659" sldId="260"/>
            <ac:picMk id="4" creationId="{5C067F49-6575-8BBD-02ED-412B5F2CC0F7}"/>
          </ac:picMkLst>
        </pc:picChg>
      </pc:sldChg>
      <pc:sldChg chg="delSp modSp new">
        <pc:chgData name="Савельев Даниил" userId="81586c9889d902ae" providerId="Windows Live" clId="Web-{33C27B41-CFE8-40CE-818D-3F835CECDB15}" dt="2023-03-30T22:03:26.976" v="240" actId="1076"/>
        <pc:sldMkLst>
          <pc:docMk/>
          <pc:sldMk cId="2685202792" sldId="261"/>
        </pc:sldMkLst>
        <pc:spChg chg="del">
          <ac:chgData name="Савельев Даниил" userId="81586c9889d902ae" providerId="Windows Live" clId="Web-{33C27B41-CFE8-40CE-818D-3F835CECDB15}" dt="2023-03-30T21:43:02.462" v="109"/>
          <ac:spMkLst>
            <pc:docMk/>
            <pc:sldMk cId="2685202792" sldId="261"/>
            <ac:spMk id="2" creationId="{84365C9A-EE6C-8F23-3475-F9C10E32AF45}"/>
          </ac:spMkLst>
        </pc:spChg>
        <pc:spChg chg="mod">
          <ac:chgData name="Савельев Даниил" userId="81586c9889d902ae" providerId="Windows Live" clId="Web-{33C27B41-CFE8-40CE-818D-3F835CECDB15}" dt="2023-03-30T22:03:26.976" v="240" actId="1076"/>
          <ac:spMkLst>
            <pc:docMk/>
            <pc:sldMk cId="2685202792" sldId="261"/>
            <ac:spMk id="3" creationId="{CB850B05-9A30-BEB8-848D-60CA4DC7E8E8}"/>
          </ac:spMkLst>
        </pc:spChg>
      </pc:sldChg>
      <pc:sldChg chg="addSp delSp modSp new mod setBg">
        <pc:chgData name="Савельев Даниил" userId="81586c9889d902ae" providerId="Windows Live" clId="Web-{33C27B41-CFE8-40CE-818D-3F835CECDB15}" dt="2023-03-30T22:28:22.612" v="560" actId="1076"/>
        <pc:sldMkLst>
          <pc:docMk/>
          <pc:sldMk cId="2330433347" sldId="262"/>
        </pc:sldMkLst>
        <pc:spChg chg="del">
          <ac:chgData name="Савельев Даниил" userId="81586c9889d902ae" providerId="Windows Live" clId="Web-{33C27B41-CFE8-40CE-818D-3F835CECDB15}" dt="2023-03-30T21:43:42.307" v="114"/>
          <ac:spMkLst>
            <pc:docMk/>
            <pc:sldMk cId="2330433347" sldId="262"/>
            <ac:spMk id="2" creationId="{9F03BC92-6635-9570-D2FE-B67CA3F01ECC}"/>
          </ac:spMkLst>
        </pc:spChg>
        <pc:spChg chg="mod">
          <ac:chgData name="Савельев Даниил" userId="81586c9889d902ae" providerId="Windows Live" clId="Web-{33C27B41-CFE8-40CE-818D-3F835CECDB15}" dt="2023-03-30T22:28:13.581" v="558" actId="1076"/>
          <ac:spMkLst>
            <pc:docMk/>
            <pc:sldMk cId="2330433347" sldId="262"/>
            <ac:spMk id="3" creationId="{080A278C-6998-08AF-239F-124E6C84EF73}"/>
          </ac:spMkLst>
        </pc:spChg>
        <pc:spChg chg="add">
          <ac:chgData name="Савельев Даниил" userId="81586c9889d902ae" providerId="Windows Live" clId="Web-{33C27B41-CFE8-40CE-818D-3F835CECDB15}" dt="2023-03-30T22:27:24.751" v="545"/>
          <ac:spMkLst>
            <pc:docMk/>
            <pc:sldMk cId="2330433347" sldId="262"/>
            <ac:spMk id="9" creationId="{A5931BE0-4B93-4D6C-878E-ACC59D6B4587}"/>
          </ac:spMkLst>
        </pc:spChg>
        <pc:picChg chg="add mod">
          <ac:chgData name="Савельев Даниил" userId="81586c9889d902ae" providerId="Windows Live" clId="Web-{33C27B41-CFE8-40CE-818D-3F835CECDB15}" dt="2023-03-30T22:28:22.612" v="560" actId="1076"/>
          <ac:picMkLst>
            <pc:docMk/>
            <pc:sldMk cId="2330433347" sldId="262"/>
            <ac:picMk id="4" creationId="{0610479E-6374-1D88-FA65-0C487E02DDE0}"/>
          </ac:picMkLst>
        </pc:picChg>
      </pc:sldChg>
      <pc:sldChg chg="delSp modSp new">
        <pc:chgData name="Савельев Даниил" userId="81586c9889d902ae" providerId="Windows Live" clId="Web-{33C27B41-CFE8-40CE-818D-3F835CECDB15}" dt="2023-03-30T22:28:45.613" v="562" actId="1076"/>
        <pc:sldMkLst>
          <pc:docMk/>
          <pc:sldMk cId="1755767261" sldId="263"/>
        </pc:sldMkLst>
        <pc:spChg chg="del">
          <ac:chgData name="Савельев Даниил" userId="81586c9889d902ae" providerId="Windows Live" clId="Web-{33C27B41-CFE8-40CE-818D-3F835CECDB15}" dt="2023-03-30T21:44:53.904" v="119"/>
          <ac:spMkLst>
            <pc:docMk/>
            <pc:sldMk cId="1755767261" sldId="263"/>
            <ac:spMk id="2" creationId="{4C7787AB-BF50-BEC8-5BAB-3D9B0C968C01}"/>
          </ac:spMkLst>
        </pc:spChg>
        <pc:spChg chg="mod">
          <ac:chgData name="Савельев Даниил" userId="81586c9889d902ae" providerId="Windows Live" clId="Web-{33C27B41-CFE8-40CE-818D-3F835CECDB15}" dt="2023-03-30T22:28:45.613" v="562" actId="1076"/>
          <ac:spMkLst>
            <pc:docMk/>
            <pc:sldMk cId="1755767261" sldId="263"/>
            <ac:spMk id="3" creationId="{4E9001D6-FCB9-2E57-1C67-D101F7315C2D}"/>
          </ac:spMkLst>
        </pc:spChg>
      </pc:sldChg>
      <pc:sldChg chg="addSp delSp modSp new">
        <pc:chgData name="Савельев Даниил" userId="81586c9889d902ae" providerId="Windows Live" clId="Web-{33C27B41-CFE8-40CE-818D-3F835CECDB15}" dt="2023-03-30T22:11:05.665" v="409" actId="1076"/>
        <pc:sldMkLst>
          <pc:docMk/>
          <pc:sldMk cId="366075176" sldId="264"/>
        </pc:sldMkLst>
        <pc:spChg chg="del">
          <ac:chgData name="Савельев Даниил" userId="81586c9889d902ae" providerId="Windows Live" clId="Web-{33C27B41-CFE8-40CE-818D-3F835CECDB15}" dt="2023-03-30T21:46:27.345" v="124"/>
          <ac:spMkLst>
            <pc:docMk/>
            <pc:sldMk cId="366075176" sldId="264"/>
            <ac:spMk id="2" creationId="{9DD9F939-3D12-FD67-424B-1A4B42BF13AA}"/>
          </ac:spMkLst>
        </pc:spChg>
        <pc:spChg chg="mod">
          <ac:chgData name="Савельев Даниил" userId="81586c9889d902ae" providerId="Windows Live" clId="Web-{33C27B41-CFE8-40CE-818D-3F835CECDB15}" dt="2023-03-30T22:11:02.305" v="408" actId="1076"/>
          <ac:spMkLst>
            <pc:docMk/>
            <pc:sldMk cId="366075176" sldId="264"/>
            <ac:spMk id="3" creationId="{C3B31C65-CDB5-D107-B6AA-82C75F5E0ECC}"/>
          </ac:spMkLst>
        </pc:spChg>
        <pc:spChg chg="add del mod">
          <ac:chgData name="Савельев Даниил" userId="81586c9889d902ae" providerId="Windows Live" clId="Web-{33C27B41-CFE8-40CE-818D-3F835CECDB15}" dt="2023-03-30T21:47:29.566" v="137"/>
          <ac:spMkLst>
            <pc:docMk/>
            <pc:sldMk cId="366075176" sldId="264"/>
            <ac:spMk id="4" creationId="{696581EE-7B5B-9F87-4C03-F7E20C2E9689}"/>
          </ac:spMkLst>
        </pc:spChg>
        <pc:spChg chg="add del mod">
          <ac:chgData name="Савельев Даниил" userId="81586c9889d902ae" providerId="Windows Live" clId="Web-{33C27B41-CFE8-40CE-818D-3F835CECDB15}" dt="2023-03-30T21:47:40.769" v="142"/>
          <ac:spMkLst>
            <pc:docMk/>
            <pc:sldMk cId="366075176" sldId="264"/>
            <ac:spMk id="5" creationId="{27C45A2F-0CBE-05B0-AE82-719CE94B11B9}"/>
          </ac:spMkLst>
        </pc:spChg>
        <pc:picChg chg="add mod">
          <ac:chgData name="Савельев Даниил" userId="81586c9889d902ae" providerId="Windows Live" clId="Web-{33C27B41-CFE8-40CE-818D-3F835CECDB15}" dt="2023-03-30T22:11:05.665" v="409" actId="1076"/>
          <ac:picMkLst>
            <pc:docMk/>
            <pc:sldMk cId="366075176" sldId="264"/>
            <ac:picMk id="6" creationId="{1B84EB39-F21C-EE99-FE48-1206B061AC91}"/>
          </ac:picMkLst>
        </pc:picChg>
      </pc:sldChg>
      <pc:sldChg chg="addSp delSp modSp new mod setBg">
        <pc:chgData name="Савельев Даниил" userId="81586c9889d902ae" providerId="Windows Live" clId="Web-{33C27B41-CFE8-40CE-818D-3F835CECDB15}" dt="2023-03-30T22:25:08.699" v="537" actId="1076"/>
        <pc:sldMkLst>
          <pc:docMk/>
          <pc:sldMk cId="155635930" sldId="265"/>
        </pc:sldMkLst>
        <pc:spChg chg="mod">
          <ac:chgData name="Савельев Даниил" userId="81586c9889d902ae" providerId="Windows Live" clId="Web-{33C27B41-CFE8-40CE-818D-3F835CECDB15}" dt="2023-03-30T22:24:28.651" v="525" actId="1076"/>
          <ac:spMkLst>
            <pc:docMk/>
            <pc:sldMk cId="155635930" sldId="265"/>
            <ac:spMk id="2" creationId="{1A658953-FED4-D195-36E9-D180D1250E49}"/>
          </ac:spMkLst>
        </pc:spChg>
        <pc:spChg chg="mod">
          <ac:chgData name="Савельев Даниил" userId="81586c9889d902ae" providerId="Windows Live" clId="Web-{33C27B41-CFE8-40CE-818D-3F835CECDB15}" dt="2023-03-30T22:25:05.777" v="536" actId="1076"/>
          <ac:spMkLst>
            <pc:docMk/>
            <pc:sldMk cId="155635930" sldId="265"/>
            <ac:spMk id="3" creationId="{4CBFB0FF-8578-4EC0-160C-F38C08F115A6}"/>
          </ac:spMkLst>
        </pc:spChg>
        <pc:spChg chg="add del">
          <ac:chgData name="Савельев Даниил" userId="81586c9889d902ae" providerId="Windows Live" clId="Web-{33C27B41-CFE8-40CE-818D-3F835CECDB15}" dt="2023-03-30T22:23:55.071" v="518"/>
          <ac:spMkLst>
            <pc:docMk/>
            <pc:sldMk cId="155635930" sldId="265"/>
            <ac:spMk id="9" creationId="{A5931BE0-4B93-4D6C-878E-ACC59D6B4587}"/>
          </ac:spMkLst>
        </pc:spChg>
        <pc:spChg chg="add">
          <ac:chgData name="Савельев Даниил" userId="81586c9889d902ae" providerId="Windows Live" clId="Web-{33C27B41-CFE8-40CE-818D-3F835CECDB15}" dt="2023-03-30T22:24:13.822" v="521"/>
          <ac:spMkLst>
            <pc:docMk/>
            <pc:sldMk cId="155635930" sldId="265"/>
            <ac:spMk id="10" creationId="{A5931BE0-4B93-4D6C-878E-ACC59D6B4587}"/>
          </ac:spMkLst>
        </pc:spChg>
        <pc:spChg chg="add del">
          <ac:chgData name="Савельев Даниил" userId="81586c9889d902ae" providerId="Windows Live" clId="Web-{33C27B41-CFE8-40CE-818D-3F835CECDB15}" dt="2023-03-30T22:23:55.071" v="518"/>
          <ac:spMkLst>
            <pc:docMk/>
            <pc:sldMk cId="155635930" sldId="265"/>
            <ac:spMk id="15" creationId="{5171FAFB-7223-4BE1-983D-8A0626EAC5E4}"/>
          </ac:spMkLst>
        </pc:spChg>
        <pc:spChg chg="add">
          <ac:chgData name="Савельев Даниил" userId="81586c9889d902ae" providerId="Windows Live" clId="Web-{33C27B41-CFE8-40CE-818D-3F835CECDB15}" dt="2023-03-30T22:24:13.822" v="521"/>
          <ac:spMkLst>
            <pc:docMk/>
            <pc:sldMk cId="155635930" sldId="265"/>
            <ac:spMk id="17" creationId="{D166A8AB-8924-421C-BCED-B54DBC4054E0}"/>
          </ac:spMkLst>
        </pc:spChg>
        <pc:grpChg chg="add del">
          <ac:chgData name="Савельев Даниил" userId="81586c9889d902ae" providerId="Windows Live" clId="Web-{33C27B41-CFE8-40CE-818D-3F835CECDB15}" dt="2023-03-30T22:23:55.071" v="518"/>
          <ac:grpSpMkLst>
            <pc:docMk/>
            <pc:sldMk cId="155635930" sldId="265"/>
            <ac:grpSpMk id="11" creationId="{C4967C49-2278-4724-94A5-A258F20C3DFA}"/>
          </ac:grpSpMkLst>
        </pc:grpChg>
        <pc:grpChg chg="add">
          <ac:chgData name="Савельев Даниил" userId="81586c9889d902ae" providerId="Windows Live" clId="Web-{33C27B41-CFE8-40CE-818D-3F835CECDB15}" dt="2023-03-30T22:24:13.822" v="521"/>
          <ac:grpSpMkLst>
            <pc:docMk/>
            <pc:sldMk cId="155635930" sldId="265"/>
            <ac:grpSpMk id="12" creationId="{9F2D4ED5-DC78-4C88-97AA-483206C53E90}"/>
          </ac:grpSpMkLst>
        </pc:grpChg>
        <pc:picChg chg="add del mod">
          <ac:chgData name="Савельев Даниил" userId="81586c9889d902ae" providerId="Windows Live" clId="Web-{33C27B41-CFE8-40CE-818D-3F835CECDB15}" dt="2023-03-30T22:23:57.540" v="519"/>
          <ac:picMkLst>
            <pc:docMk/>
            <pc:sldMk cId="155635930" sldId="265"/>
            <ac:picMk id="4" creationId="{BE6FE357-0328-6EBE-B56E-5D82FEBE0959}"/>
          </ac:picMkLst>
        </pc:picChg>
        <pc:picChg chg="add mod">
          <ac:chgData name="Савельев Даниил" userId="81586c9889d902ae" providerId="Windows Live" clId="Web-{33C27B41-CFE8-40CE-818D-3F835CECDB15}" dt="2023-03-30T22:25:08.699" v="537" actId="1076"/>
          <ac:picMkLst>
            <pc:docMk/>
            <pc:sldMk cId="155635930" sldId="265"/>
            <ac:picMk id="5" creationId="{91B8C17B-1226-F08F-1768-C8D47004365C}"/>
          </ac:picMkLst>
        </pc:picChg>
      </pc:sldChg>
      <pc:sldChg chg="delSp modSp new del">
        <pc:chgData name="Савельев Даниил" userId="81586c9889d902ae" providerId="Windows Live" clId="Web-{33C27B41-CFE8-40CE-818D-3F835CECDB15}" dt="2023-03-30T21:56:55.758" v="185"/>
        <pc:sldMkLst>
          <pc:docMk/>
          <pc:sldMk cId="2042325630" sldId="266"/>
        </pc:sldMkLst>
        <pc:spChg chg="del">
          <ac:chgData name="Савельев Даниил" userId="81586c9889d902ae" providerId="Windows Live" clId="Web-{33C27B41-CFE8-40CE-818D-3F835CECDB15}" dt="2023-03-30T21:52:30.717" v="150"/>
          <ac:spMkLst>
            <pc:docMk/>
            <pc:sldMk cId="2042325630" sldId="266"/>
            <ac:spMk id="2" creationId="{9EFBBF03-DCE3-48E0-7170-026C97AF9EFC}"/>
          </ac:spMkLst>
        </pc:spChg>
        <pc:spChg chg="mod">
          <ac:chgData name="Савельев Даниил" userId="81586c9889d902ae" providerId="Windows Live" clId="Web-{33C27B41-CFE8-40CE-818D-3F835CECDB15}" dt="2023-03-30T21:56:19.976" v="182" actId="20577"/>
          <ac:spMkLst>
            <pc:docMk/>
            <pc:sldMk cId="2042325630" sldId="266"/>
            <ac:spMk id="3" creationId="{BA6FE4E0-BD44-9B75-DD3E-E95DBE50ED4D}"/>
          </ac:spMkLst>
        </pc:spChg>
      </pc:sldChg>
      <pc:sldChg chg="addSp delSp modSp new">
        <pc:chgData name="Савельев Даниил" userId="81586c9889d902ae" providerId="Windows Live" clId="Web-{33C27B41-CFE8-40CE-818D-3F835CECDB15}" dt="2023-03-30T22:30:09.241" v="569" actId="1076"/>
        <pc:sldMkLst>
          <pc:docMk/>
          <pc:sldMk cId="2826529089" sldId="266"/>
        </pc:sldMkLst>
        <pc:spChg chg="del">
          <ac:chgData name="Савельев Даниил" userId="81586c9889d902ae" providerId="Windows Live" clId="Web-{33C27B41-CFE8-40CE-818D-3F835CECDB15}" dt="2023-03-30T22:08:48.644" v="377"/>
          <ac:spMkLst>
            <pc:docMk/>
            <pc:sldMk cId="2826529089" sldId="266"/>
            <ac:spMk id="2" creationId="{D9303C00-20DD-68C2-1274-35A3157DFA56}"/>
          </ac:spMkLst>
        </pc:spChg>
        <pc:spChg chg="mod">
          <ac:chgData name="Савельев Даниил" userId="81586c9889d902ae" providerId="Windows Live" clId="Web-{33C27B41-CFE8-40CE-818D-3F835CECDB15}" dt="2023-03-30T22:09:59.506" v="390" actId="20577"/>
          <ac:spMkLst>
            <pc:docMk/>
            <pc:sldMk cId="2826529089" sldId="266"/>
            <ac:spMk id="3" creationId="{A0D0E705-5B10-9C89-A0EB-87F201BF2AB5}"/>
          </ac:spMkLst>
        </pc:spChg>
        <pc:picChg chg="add mod">
          <ac:chgData name="Савельев Даниил" userId="81586c9889d902ae" providerId="Windows Live" clId="Web-{33C27B41-CFE8-40CE-818D-3F835CECDB15}" dt="2023-03-30T22:30:09.241" v="569" actId="1076"/>
          <ac:picMkLst>
            <pc:docMk/>
            <pc:sldMk cId="2826529089" sldId="266"/>
            <ac:picMk id="4" creationId="{2AF454DF-5D14-CFE3-81F2-5D59079F6AC0}"/>
          </ac:picMkLst>
        </pc:picChg>
      </pc:sldChg>
      <pc:sldChg chg="delSp modSp new del">
        <pc:chgData name="Савельев Даниил" userId="81586c9889d902ae" providerId="Windows Live" clId="Web-{33C27B41-CFE8-40CE-818D-3F835CECDB15}" dt="2023-03-30T21:57:12.571" v="188"/>
        <pc:sldMkLst>
          <pc:docMk/>
          <pc:sldMk cId="1480464958" sldId="267"/>
        </pc:sldMkLst>
        <pc:spChg chg="del">
          <ac:chgData name="Савельев Даниил" userId="81586c9889d902ae" providerId="Windows Live" clId="Web-{33C27B41-CFE8-40CE-818D-3F835CECDB15}" dt="2023-03-30T21:53:36.548" v="157"/>
          <ac:spMkLst>
            <pc:docMk/>
            <pc:sldMk cId="1480464958" sldId="267"/>
            <ac:spMk id="2" creationId="{86F017B0-C921-41B2-4F01-EE572305896F}"/>
          </ac:spMkLst>
        </pc:spChg>
        <pc:spChg chg="mod">
          <ac:chgData name="Савельев Даниил" userId="81586c9889d902ae" providerId="Windows Live" clId="Web-{33C27B41-CFE8-40CE-818D-3F835CECDB15}" dt="2023-03-30T21:53:56.799" v="159" actId="20577"/>
          <ac:spMkLst>
            <pc:docMk/>
            <pc:sldMk cId="1480464958" sldId="267"/>
            <ac:spMk id="3" creationId="{E67BAD8F-A68D-FB11-C7B9-8214513AC88D}"/>
          </ac:spMkLst>
        </pc:spChg>
      </pc:sldChg>
      <pc:sldChg chg="addSp modSp new mod setBg">
        <pc:chgData name="Савельев Даниил" userId="81586c9889d902ae" providerId="Windows Live" clId="Web-{33C27B41-CFE8-40CE-818D-3F835CECDB15}" dt="2023-03-30T22:25:39.560" v="540"/>
        <pc:sldMkLst>
          <pc:docMk/>
          <pc:sldMk cId="2418770847" sldId="267"/>
        </pc:sldMkLst>
        <pc:spChg chg="add">
          <ac:chgData name="Савельев Даниил" userId="81586c9889d902ae" providerId="Windows Live" clId="Web-{33C27B41-CFE8-40CE-818D-3F835CECDB15}" dt="2023-03-30T22:25:39.560" v="540"/>
          <ac:spMkLst>
            <pc:docMk/>
            <pc:sldMk cId="2418770847" sldId="267"/>
            <ac:spMk id="7" creationId="{65EE0CA1-D3EE-4024-8924-687FF7C9BED1}"/>
          </ac:spMkLst>
        </pc:spChg>
        <pc:picChg chg="add mod">
          <ac:chgData name="Савельев Даниил" userId="81586c9889d902ae" providerId="Windows Live" clId="Web-{33C27B41-CFE8-40CE-818D-3F835CECDB15}" dt="2023-03-30T22:25:39.560" v="540"/>
          <ac:picMkLst>
            <pc:docMk/>
            <pc:sldMk cId="2418770847" sldId="267"/>
            <ac:picMk id="2" creationId="{1164DE16-F707-6A2E-A68B-2EEC603FE7C0}"/>
          </ac:picMkLst>
        </pc:picChg>
      </pc:sldChg>
      <pc:sldChg chg="addSp modSp new mod setBg">
        <pc:chgData name="Савельев Даниил" userId="81586c9889d902ae" providerId="Windows Live" clId="Web-{33C27B41-CFE8-40CE-818D-3F835CECDB15}" dt="2023-03-30T22:26:24.092" v="543"/>
        <pc:sldMkLst>
          <pc:docMk/>
          <pc:sldMk cId="2725787887" sldId="268"/>
        </pc:sldMkLst>
        <pc:spChg chg="add">
          <ac:chgData name="Савельев Даниил" userId="81586c9889d902ae" providerId="Windows Live" clId="Web-{33C27B41-CFE8-40CE-818D-3F835CECDB15}" dt="2023-03-30T22:26:24.092" v="543"/>
          <ac:spMkLst>
            <pc:docMk/>
            <pc:sldMk cId="2725787887" sldId="268"/>
            <ac:spMk id="7" creationId="{65EE0CA1-D3EE-4024-8924-687FF7C9BED1}"/>
          </ac:spMkLst>
        </pc:spChg>
        <pc:picChg chg="add mod">
          <ac:chgData name="Савельев Даниил" userId="81586c9889d902ae" providerId="Windows Live" clId="Web-{33C27B41-CFE8-40CE-818D-3F835CECDB15}" dt="2023-03-30T22:26:24.092" v="543"/>
          <ac:picMkLst>
            <pc:docMk/>
            <pc:sldMk cId="2725787887" sldId="268"/>
            <ac:picMk id="2" creationId="{95BB7AB7-B5CA-370D-5FC3-F7C18DC35033}"/>
          </ac:picMkLst>
        </pc:picChg>
      </pc:sldChg>
      <pc:sldChg chg="new del">
        <pc:chgData name="Савельев Даниил" userId="81586c9889d902ae" providerId="Windows Live" clId="Web-{33C27B41-CFE8-40CE-818D-3F835CECDB15}" dt="2023-03-30T21:56:53.883" v="184"/>
        <pc:sldMkLst>
          <pc:docMk/>
          <pc:sldMk cId="2864172352" sldId="268"/>
        </pc:sldMkLst>
      </pc:sldChg>
      <pc:sldChg chg="new del">
        <pc:chgData name="Савельев Даниил" userId="81586c9889d902ae" providerId="Windows Live" clId="Web-{33C27B41-CFE8-40CE-818D-3F835CECDB15}" dt="2023-03-30T22:32:02.870" v="571"/>
        <pc:sldMkLst>
          <pc:docMk/>
          <pc:sldMk cId="4026001355" sldId="269"/>
        </pc:sldMkLst>
      </pc:sldChg>
      <pc:sldMasterChg chg="del delSldLayout">
        <pc:chgData name="Савельев Даниил" userId="81586c9889d902ae" providerId="Windows Live" clId="Web-{33C27B41-CFE8-40CE-818D-3F835CECDB15}" dt="2023-03-30T21:29:41.636" v="0"/>
        <pc:sldMasterMkLst>
          <pc:docMk/>
          <pc:sldMasterMk cId="3154979492" sldId="2147483648"/>
        </pc:sldMasterMkLst>
        <pc:sldLayoutChg chg="del">
          <pc:chgData name="Савельев Даниил" userId="81586c9889d902ae" providerId="Windows Live" clId="Web-{33C27B41-CFE8-40CE-818D-3F835CECDB15}" dt="2023-03-30T21:29:41.636" v="0"/>
          <pc:sldLayoutMkLst>
            <pc:docMk/>
            <pc:sldMasterMk cId="3154979492" sldId="2147483648"/>
            <pc:sldLayoutMk cId="161079921" sldId="2147483649"/>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2703711724" sldId="2147483650"/>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4076369896" sldId="2147483651"/>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2625762208" sldId="2147483652"/>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188002762" sldId="2147483653"/>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2295335545" sldId="2147483654"/>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1988754143" sldId="2147483655"/>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3665695281" sldId="2147483656"/>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2134169247" sldId="2147483657"/>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2065727480" sldId="2147483658"/>
          </pc:sldLayoutMkLst>
        </pc:sldLayoutChg>
        <pc:sldLayoutChg chg="del">
          <pc:chgData name="Савельев Даниил" userId="81586c9889d902ae" providerId="Windows Live" clId="Web-{33C27B41-CFE8-40CE-818D-3F835CECDB15}" dt="2023-03-30T21:29:41.636" v="0"/>
          <pc:sldLayoutMkLst>
            <pc:docMk/>
            <pc:sldMasterMk cId="3154979492" sldId="2147483648"/>
            <pc:sldLayoutMk cId="812261758" sldId="2147483659"/>
          </pc:sldLayoutMkLst>
        </pc:sldLayoutChg>
      </pc:sldMasterChg>
      <pc:sldMasterChg chg="add del addSldLayout delSldLayout modSldLayout">
        <pc:chgData name="Савельев Даниил" userId="81586c9889d902ae" providerId="Windows Live" clId="Web-{33C27B41-CFE8-40CE-818D-3F835CECDB15}" dt="2023-03-30T21:29:46.808" v="1"/>
        <pc:sldMasterMkLst>
          <pc:docMk/>
          <pc:sldMasterMk cId="2990580183" sldId="2147483660"/>
        </pc:sldMasterMkLst>
        <pc:sldLayoutChg chg="add del mod replId">
          <pc:chgData name="Савельев Даниил" userId="81586c9889d902ae" providerId="Windows Live" clId="Web-{33C27B41-CFE8-40CE-818D-3F835CECDB15}" dt="2023-03-30T21:29:46.808" v="1"/>
          <pc:sldLayoutMkLst>
            <pc:docMk/>
            <pc:sldMasterMk cId="2990580183" sldId="2147483660"/>
            <pc:sldLayoutMk cId="2454347370" sldId="2147483661"/>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863754274" sldId="2147483662"/>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2789144319" sldId="2147483663"/>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4262553350" sldId="2147483664"/>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424863316" sldId="2147483665"/>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4054083931" sldId="2147483666"/>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4239257755" sldId="2147483667"/>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2037603409" sldId="2147483668"/>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2794714432" sldId="2147483669"/>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164379636" sldId="2147483670"/>
          </pc:sldLayoutMkLst>
        </pc:sldLayoutChg>
        <pc:sldLayoutChg chg="add del mod replId">
          <pc:chgData name="Савельев Даниил" userId="81586c9889d902ae" providerId="Windows Live" clId="Web-{33C27B41-CFE8-40CE-818D-3F835CECDB15}" dt="2023-03-30T21:29:46.808" v="1"/>
          <pc:sldLayoutMkLst>
            <pc:docMk/>
            <pc:sldMasterMk cId="2990580183" sldId="2147483660"/>
            <pc:sldLayoutMk cId="4175909573" sldId="2147483671"/>
          </pc:sldLayoutMkLst>
        </pc:sldLayoutChg>
      </pc:sldMasterChg>
      <pc:sldMasterChg chg="add del addSldLayout delSldLayout modSldLayout">
        <pc:chgData name="Савельев Даниил" userId="81586c9889d902ae" providerId="Windows Live" clId="Web-{33C27B41-CFE8-40CE-818D-3F835CECDB15}" dt="2023-03-30T21:30:04.465" v="2"/>
        <pc:sldMasterMkLst>
          <pc:docMk/>
          <pc:sldMasterMk cId="3342076560" sldId="2147483672"/>
        </pc:sldMasterMkLst>
        <pc:sldLayoutChg chg="add del mod replId">
          <pc:chgData name="Савельев Даниил" userId="81586c9889d902ae" providerId="Windows Live" clId="Web-{33C27B41-CFE8-40CE-818D-3F835CECDB15}" dt="2023-03-30T21:30:04.465" v="2"/>
          <pc:sldLayoutMkLst>
            <pc:docMk/>
            <pc:sldMasterMk cId="3342076560" sldId="2147483672"/>
            <pc:sldLayoutMk cId="2853240860" sldId="2147483673"/>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4269918555" sldId="2147483674"/>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2989803184" sldId="2147483675"/>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4263035097" sldId="2147483676"/>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1742728493" sldId="2147483677"/>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1374001016" sldId="2147483678"/>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3287992381" sldId="2147483679"/>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179358276" sldId="2147483680"/>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3578257011" sldId="2147483681"/>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2733670804" sldId="2147483682"/>
          </pc:sldLayoutMkLst>
        </pc:sldLayoutChg>
        <pc:sldLayoutChg chg="add del mod replId">
          <pc:chgData name="Савельев Даниил" userId="81586c9889d902ae" providerId="Windows Live" clId="Web-{33C27B41-CFE8-40CE-818D-3F835CECDB15}" dt="2023-03-30T21:30:04.465" v="2"/>
          <pc:sldLayoutMkLst>
            <pc:docMk/>
            <pc:sldMasterMk cId="3342076560" sldId="2147483672"/>
            <pc:sldLayoutMk cId="1329366512" sldId="2147483683"/>
          </pc:sldLayoutMkLst>
        </pc:sldLayoutChg>
      </pc:sldMasterChg>
      <pc:sldMasterChg chg="add del addSldLayout delSldLayout modSldLayout">
        <pc:chgData name="Савельев Даниил" userId="81586c9889d902ae" providerId="Windows Live" clId="Web-{33C27B41-CFE8-40CE-818D-3F835CECDB15}" dt="2023-03-30T21:30:06.293" v="3"/>
        <pc:sldMasterMkLst>
          <pc:docMk/>
          <pc:sldMasterMk cId="3795322186" sldId="2147483684"/>
        </pc:sldMasterMkLst>
        <pc:sldLayoutChg chg="add del mod replId">
          <pc:chgData name="Савельев Даниил" userId="81586c9889d902ae" providerId="Windows Live" clId="Web-{33C27B41-CFE8-40CE-818D-3F835CECDB15}" dt="2023-03-30T21:30:06.293" v="3"/>
          <pc:sldLayoutMkLst>
            <pc:docMk/>
            <pc:sldMasterMk cId="3795322186" sldId="2147483684"/>
            <pc:sldLayoutMk cId="487424049" sldId="2147483685"/>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1333739875" sldId="2147483686"/>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3410224198" sldId="2147483687"/>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434519887" sldId="2147483688"/>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2534233708" sldId="2147483689"/>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2668395329" sldId="2147483690"/>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483680779" sldId="2147483691"/>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4247790021" sldId="2147483692"/>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568600183" sldId="2147483693"/>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1623679860" sldId="2147483694"/>
          </pc:sldLayoutMkLst>
        </pc:sldLayoutChg>
        <pc:sldLayoutChg chg="add del mod replId">
          <pc:chgData name="Савельев Даниил" userId="81586c9889d902ae" providerId="Windows Live" clId="Web-{33C27B41-CFE8-40CE-818D-3F835CECDB15}" dt="2023-03-30T21:30:06.293" v="3"/>
          <pc:sldLayoutMkLst>
            <pc:docMk/>
            <pc:sldMasterMk cId="3795322186" sldId="2147483684"/>
            <pc:sldLayoutMk cId="1965707282" sldId="2147483695"/>
          </pc:sldLayoutMkLst>
        </pc:sldLayoutChg>
      </pc:sldMasterChg>
      <pc:sldMasterChg chg="add del addSldLayout delSldLayout modSldLayout">
        <pc:chgData name="Савельев Даниил" userId="81586c9889d902ae" providerId="Windows Live" clId="Web-{33C27B41-CFE8-40CE-818D-3F835CECDB15}" dt="2023-03-30T21:32:08.907" v="8"/>
        <pc:sldMasterMkLst>
          <pc:docMk/>
          <pc:sldMasterMk cId="690798976" sldId="2147483696"/>
        </pc:sldMasterMkLst>
        <pc:sldLayoutChg chg="add del mod replId">
          <pc:chgData name="Савельев Даниил" userId="81586c9889d902ae" providerId="Windows Live" clId="Web-{33C27B41-CFE8-40CE-818D-3F835CECDB15}" dt="2023-03-30T21:32:08.907" v="8"/>
          <pc:sldLayoutMkLst>
            <pc:docMk/>
            <pc:sldMasterMk cId="690798976" sldId="2147483696"/>
            <pc:sldLayoutMk cId="1555738750" sldId="2147483697"/>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3086392417" sldId="2147483698"/>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491780036" sldId="2147483699"/>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3796333337" sldId="2147483700"/>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1398907006" sldId="2147483701"/>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3930602391" sldId="2147483702"/>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3463854567" sldId="2147483703"/>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748449045" sldId="2147483704"/>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4173598072" sldId="2147483705"/>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978180248" sldId="2147483706"/>
          </pc:sldLayoutMkLst>
        </pc:sldLayoutChg>
        <pc:sldLayoutChg chg="add del mod replId">
          <pc:chgData name="Савельев Даниил" userId="81586c9889d902ae" providerId="Windows Live" clId="Web-{33C27B41-CFE8-40CE-818D-3F835CECDB15}" dt="2023-03-30T21:32:08.907" v="8"/>
          <pc:sldLayoutMkLst>
            <pc:docMk/>
            <pc:sldMasterMk cId="690798976" sldId="2147483696"/>
            <pc:sldLayoutMk cId="110983220" sldId="2147483707"/>
          </pc:sldLayoutMkLst>
        </pc:sldLayoutChg>
      </pc:sldMasterChg>
      <pc:sldMasterChg chg="add del addSldLayout delSldLayout">
        <pc:chgData name="Савельев Даниил" userId="81586c9889d902ae" providerId="Windows Live" clId="Web-{33C27B41-CFE8-40CE-818D-3F835CECDB15}" dt="2023-03-30T21:32:08.907" v="8"/>
        <pc:sldMasterMkLst>
          <pc:docMk/>
          <pc:sldMasterMk cId="1479797863" sldId="2147483721"/>
        </pc:sldMasterMkLst>
        <pc:sldLayoutChg chg="add del">
          <pc:chgData name="Савельев Даниил" userId="81586c9889d902ae" providerId="Windows Live" clId="Web-{33C27B41-CFE8-40CE-818D-3F835CECDB15}" dt="2023-03-30T21:32:08.907" v="8"/>
          <pc:sldLayoutMkLst>
            <pc:docMk/>
            <pc:sldMasterMk cId="1479797863" sldId="2147483721"/>
            <pc:sldLayoutMk cId="1939517900" sldId="2147483710"/>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3170799533" sldId="2147483711"/>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78838775" sldId="2147483712"/>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1112916875" sldId="2147483713"/>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991767750" sldId="2147483714"/>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2224375794" sldId="2147483715"/>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1536656646" sldId="2147483716"/>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4294964982" sldId="2147483717"/>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3256370452" sldId="2147483718"/>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229097198" sldId="2147483719"/>
          </pc:sldLayoutMkLst>
        </pc:sldLayoutChg>
        <pc:sldLayoutChg chg="add del">
          <pc:chgData name="Савельев Даниил" userId="81586c9889d902ae" providerId="Windows Live" clId="Web-{33C27B41-CFE8-40CE-818D-3F835CECDB15}" dt="2023-03-30T21:32:08.907" v="8"/>
          <pc:sldLayoutMkLst>
            <pc:docMk/>
            <pc:sldMasterMk cId="1479797863" sldId="2147483721"/>
            <pc:sldLayoutMk cId="70134687" sldId="2147483720"/>
          </pc:sldLayoutMkLst>
        </pc:sldLayoutChg>
      </pc:sldMasterChg>
      <pc:sldMasterChg chg="add del addSldLayout delSldLayout">
        <pc:chgData name="Савельев Даниил" userId="81586c9889d902ae" providerId="Windows Live" clId="Web-{33C27B41-CFE8-40CE-818D-3F835CECDB15}" dt="2023-03-30T21:32:08.829" v="7"/>
        <pc:sldMasterMkLst>
          <pc:docMk/>
          <pc:sldMasterMk cId="1498601322" sldId="2147483799"/>
        </pc:sldMasterMkLst>
        <pc:sldLayoutChg chg="add del">
          <pc:chgData name="Савельев Даниил" userId="81586c9889d902ae" providerId="Windows Live" clId="Web-{33C27B41-CFE8-40CE-818D-3F835CECDB15}" dt="2023-03-30T21:32:08.829" v="7"/>
          <pc:sldLayoutMkLst>
            <pc:docMk/>
            <pc:sldMasterMk cId="1498601322" sldId="2147483799"/>
            <pc:sldLayoutMk cId="1145472723" sldId="2147483788"/>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3698957311" sldId="2147483789"/>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1493781403" sldId="2147483790"/>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1244368721" sldId="2147483791"/>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367930925" sldId="2147483792"/>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1140343936" sldId="2147483793"/>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2018598589" sldId="2147483794"/>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537836734" sldId="2147483795"/>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409294986" sldId="2147483796"/>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575769098" sldId="2147483797"/>
          </pc:sldLayoutMkLst>
        </pc:sldLayoutChg>
        <pc:sldLayoutChg chg="add del">
          <pc:chgData name="Савельев Даниил" userId="81586c9889d902ae" providerId="Windows Live" clId="Web-{33C27B41-CFE8-40CE-818D-3F835CECDB15}" dt="2023-03-30T21:32:08.829" v="7"/>
          <pc:sldLayoutMkLst>
            <pc:docMk/>
            <pc:sldMasterMk cId="1498601322" sldId="2147483799"/>
            <pc:sldLayoutMk cId="603181616" sldId="21474837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March 30,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366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March 30,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1291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March 30,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437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March 30,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9496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March 30,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563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March 30,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0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March 30,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13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March 30,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9176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March 30,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3951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March 30,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079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March 30,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83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March 30,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79797863"/>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7">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3331983" y="133622"/>
            <a:ext cx="7343775" cy="3864534"/>
          </a:xfrm>
        </p:spPr>
        <p:txBody>
          <a:bodyPr anchor="b">
            <a:normAutofit/>
          </a:bodyPr>
          <a:lstStyle/>
          <a:p>
            <a:pPr algn="ctr"/>
            <a:r>
              <a:rPr lang="ru-RU" sz="6000" b="1" dirty="0">
                <a:latin typeface="Calibri Light"/>
                <a:ea typeface="+mj-lt"/>
                <a:cs typeface="+mj-lt"/>
              </a:rPr>
              <a:t>Представление звуковой информации</a:t>
            </a:r>
            <a:endParaRPr lang="ru-RU" sz="6000" b="1" dirty="0">
              <a:latin typeface="Calibri Light"/>
              <a:cs typeface="Calibri Light"/>
            </a:endParaRPr>
          </a:p>
        </p:txBody>
      </p:sp>
      <p:sp>
        <p:nvSpPr>
          <p:cNvPr id="3" name="Подзаголовок 2"/>
          <p:cNvSpPr>
            <a:spLocks noGrp="1"/>
          </p:cNvSpPr>
          <p:nvPr>
            <p:ph type="subTitle" idx="1"/>
          </p:nvPr>
        </p:nvSpPr>
        <p:spPr>
          <a:xfrm>
            <a:off x="2066776" y="4471986"/>
            <a:ext cx="8280400" cy="1376663"/>
          </a:xfrm>
        </p:spPr>
        <p:txBody>
          <a:bodyPr vert="horz" wrap="square" lIns="0" tIns="0" rIns="0" bIns="0" rtlCol="0" anchor="t">
            <a:normAutofit/>
          </a:bodyPr>
          <a:lstStyle/>
          <a:p>
            <a:pPr algn="r"/>
            <a:r>
              <a:rPr lang="ru-RU" dirty="0">
                <a:solidFill>
                  <a:schemeClr val="tx1"/>
                </a:solidFill>
                <a:ea typeface="Source Sans Pro"/>
              </a:rPr>
              <a:t>Выполнил ученик 151 группы</a:t>
            </a:r>
          </a:p>
          <a:p>
            <a:pPr algn="r"/>
            <a:r>
              <a:rPr lang="ru-RU" dirty="0">
                <a:solidFill>
                  <a:schemeClr val="tx1"/>
                </a:solidFill>
                <a:ea typeface="Source Sans Pro"/>
              </a:rPr>
              <a:t>Савельев Даниил</a:t>
            </a:r>
          </a:p>
        </p:txBody>
      </p:sp>
      <p:sp>
        <p:nvSpPr>
          <p:cNvPr id="54" name="Oval 9">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11">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6" name="Freeform: Shape 13">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15">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D0E705-5B10-9C89-A0EB-87F201BF2AB5}"/>
              </a:ext>
            </a:extLst>
          </p:cNvPr>
          <p:cNvSpPr>
            <a:spLocks noGrp="1"/>
          </p:cNvSpPr>
          <p:nvPr>
            <p:ph idx="1"/>
          </p:nvPr>
        </p:nvSpPr>
        <p:spPr>
          <a:xfrm>
            <a:off x="550863" y="661086"/>
            <a:ext cx="11090274" cy="3979625"/>
          </a:xfrm>
        </p:spPr>
        <p:txBody>
          <a:bodyPr vert="horz" wrap="square" lIns="0" tIns="0" rIns="0" bIns="0" rtlCol="0" anchor="t">
            <a:normAutofit/>
          </a:bodyPr>
          <a:lstStyle/>
          <a:p>
            <a:r>
              <a:rPr lang="ru-RU" sz="2400" dirty="0">
                <a:solidFill>
                  <a:schemeClr val="tx1"/>
                </a:solidFill>
                <a:latin typeface="Calibri Light"/>
                <a:cs typeface="Calibri Light"/>
              </a:rPr>
              <a:t>Обычно лишь малой части покупателей требуется небольшая подгонка купленной одежды по фигуре. Швейные фабрики регулярно проводят массовые замеры параметров фигуры людей и вносят не большие коррективы в размеры и роста выкроек одежды. Если требуется чтобы платье, костюм или пальто точно подходили по фигуре человеку, то приходится их заказывать в ателье по индивидуальному заказу.</a:t>
            </a:r>
            <a:endParaRPr lang="ru-RU" sz="2400" dirty="0">
              <a:solidFill>
                <a:schemeClr val="tx1"/>
              </a:solidFill>
              <a:ea typeface="Source Sans Pro"/>
            </a:endParaRPr>
          </a:p>
        </p:txBody>
      </p:sp>
      <p:pic>
        <p:nvPicPr>
          <p:cNvPr id="4" name="Рисунок 4" descr="Изображение выглядит как костюм, одежда, пальто, коричневый&#10;&#10;Автоматически созданное описание">
            <a:extLst>
              <a:ext uri="{FF2B5EF4-FFF2-40B4-BE49-F238E27FC236}">
                <a16:creationId xmlns:a16="http://schemas.microsoft.com/office/drawing/2014/main" id="{2AF454DF-5D14-CFE3-81F2-5D59079F6AC0}"/>
              </a:ext>
            </a:extLst>
          </p:cNvPr>
          <p:cNvPicPr>
            <a:picLocks noChangeAspect="1"/>
          </p:cNvPicPr>
          <p:nvPr/>
        </p:nvPicPr>
        <p:blipFill>
          <a:blip r:embed="rId2"/>
          <a:stretch>
            <a:fillRect/>
          </a:stretch>
        </p:blipFill>
        <p:spPr>
          <a:xfrm>
            <a:off x="5328250" y="2868995"/>
            <a:ext cx="3390181" cy="3564162"/>
          </a:xfrm>
          <a:prstGeom prst="rect">
            <a:avLst/>
          </a:prstGeom>
        </p:spPr>
      </p:pic>
    </p:spTree>
    <p:extLst>
      <p:ext uri="{BB962C8B-B14F-4D97-AF65-F5344CB8AC3E}">
        <p14:creationId xmlns:p14="http://schemas.microsoft.com/office/powerpoint/2010/main" val="282652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B31C65-CDB5-D107-B6AA-82C75F5E0ECC}"/>
              </a:ext>
            </a:extLst>
          </p:cNvPr>
          <p:cNvSpPr>
            <a:spLocks noGrp="1"/>
          </p:cNvSpPr>
          <p:nvPr>
            <p:ph idx="1"/>
          </p:nvPr>
        </p:nvSpPr>
        <p:spPr>
          <a:xfrm>
            <a:off x="6474333" y="1710634"/>
            <a:ext cx="5310576" cy="3433286"/>
          </a:xfrm>
        </p:spPr>
        <p:txBody>
          <a:bodyPr vert="horz" wrap="square" lIns="0" tIns="0" rIns="0" bIns="0" rtlCol="0" anchor="t">
            <a:normAutofit/>
          </a:bodyPr>
          <a:lstStyle/>
          <a:p>
            <a:r>
              <a:rPr lang="ru-RU" sz="2400" dirty="0">
                <a:solidFill>
                  <a:schemeClr val="tx1"/>
                </a:solidFill>
                <a:latin typeface="Calibri Light"/>
                <a:ea typeface="+mn-lt"/>
                <a:cs typeface="+mn-lt"/>
              </a:rPr>
              <a:t>Данный рисунок иллюстрирует принцип дискретизации звуковых сигналов, когда из аналогового звукового сигнала получается ряд дискретных сигналов.</a:t>
            </a:r>
            <a:endParaRPr lang="ru-RU" sz="2400" dirty="0">
              <a:solidFill>
                <a:schemeClr val="tx1"/>
              </a:solidFill>
              <a:latin typeface="Calibri Light"/>
              <a:ea typeface="Source Sans Pro"/>
            </a:endParaRPr>
          </a:p>
        </p:txBody>
      </p:sp>
      <p:pic>
        <p:nvPicPr>
          <p:cNvPr id="6" name="Рисунок 6">
            <a:extLst>
              <a:ext uri="{FF2B5EF4-FFF2-40B4-BE49-F238E27FC236}">
                <a16:creationId xmlns:a16="http://schemas.microsoft.com/office/drawing/2014/main" id="{1B84EB39-F21C-EE99-FE48-1206B061AC91}"/>
              </a:ext>
            </a:extLst>
          </p:cNvPr>
          <p:cNvPicPr>
            <a:picLocks noChangeAspect="1"/>
          </p:cNvPicPr>
          <p:nvPr/>
        </p:nvPicPr>
        <p:blipFill>
          <a:blip r:embed="rId2"/>
          <a:stretch>
            <a:fillRect/>
          </a:stretch>
        </p:blipFill>
        <p:spPr>
          <a:xfrm>
            <a:off x="764967" y="452347"/>
            <a:ext cx="5083654" cy="5938927"/>
          </a:xfrm>
          <a:prstGeom prst="rect">
            <a:avLst/>
          </a:prstGeom>
        </p:spPr>
      </p:pic>
    </p:spTree>
    <p:extLst>
      <p:ext uri="{BB962C8B-B14F-4D97-AF65-F5344CB8AC3E}">
        <p14:creationId xmlns:p14="http://schemas.microsoft.com/office/powerpoint/2010/main" val="36607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A658953-FED4-D195-36E9-D180D1250E49}"/>
              </a:ext>
            </a:extLst>
          </p:cNvPr>
          <p:cNvSpPr>
            <a:spLocks noGrp="1"/>
          </p:cNvSpPr>
          <p:nvPr>
            <p:ph type="title"/>
          </p:nvPr>
        </p:nvSpPr>
        <p:spPr>
          <a:xfrm>
            <a:off x="1456638" y="347991"/>
            <a:ext cx="1984015" cy="689516"/>
          </a:xfrm>
        </p:spPr>
        <p:txBody>
          <a:bodyPr wrap="square" anchor="b">
            <a:normAutofit fontScale="90000"/>
          </a:bodyPr>
          <a:lstStyle/>
          <a:p>
            <a:r>
              <a:rPr lang="ru-RU" b="1">
                <a:latin typeface="Calibri Light"/>
                <a:cs typeface="Calibri Light"/>
              </a:rPr>
              <a:t>Вывод</a:t>
            </a:r>
          </a:p>
        </p:txBody>
      </p:sp>
      <p:grpSp>
        <p:nvGrpSpPr>
          <p:cNvPr id="12" name="Group 1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Oval 1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Объект 2">
            <a:extLst>
              <a:ext uri="{FF2B5EF4-FFF2-40B4-BE49-F238E27FC236}">
                <a16:creationId xmlns:a16="http://schemas.microsoft.com/office/drawing/2014/main" id="{4CBFB0FF-8578-4EC0-160C-F38C08F115A6}"/>
              </a:ext>
            </a:extLst>
          </p:cNvPr>
          <p:cNvSpPr>
            <a:spLocks noGrp="1"/>
          </p:cNvSpPr>
          <p:nvPr>
            <p:ph idx="1"/>
          </p:nvPr>
        </p:nvSpPr>
        <p:spPr>
          <a:xfrm>
            <a:off x="622750" y="1311456"/>
            <a:ext cx="5276430" cy="5543368"/>
          </a:xfrm>
        </p:spPr>
        <p:txBody>
          <a:bodyPr vert="horz" lIns="0" tIns="0" rIns="0" bIns="0" rtlCol="0" anchor="t">
            <a:normAutofit/>
          </a:bodyPr>
          <a:lstStyle/>
          <a:p>
            <a:r>
              <a:rPr lang="ru-RU" sz="2400" dirty="0">
                <a:solidFill>
                  <a:schemeClr val="tx1"/>
                </a:solidFill>
                <a:latin typeface="Calibri Light"/>
                <a:ea typeface="+mn-lt"/>
                <a:cs typeface="+mn-lt"/>
              </a:rPr>
              <a:t>Как видно из этого рассмотрения, для записи даже простых звуков необходимо иметь большие объемы памяти. Поэтому массовые персональные компьютеры стали мультимедийными, т.е. способными обрабатывать звуковую и видеоинформацию, сравнительно недавно – чуть более 10 лет назад, в середине 1990 годов, когда появились компьютеры с большой оперативной и внешней памятью.</a:t>
            </a:r>
            <a:endParaRPr lang="ru-RU" sz="2400" dirty="0">
              <a:solidFill>
                <a:schemeClr val="tx1"/>
              </a:solidFill>
              <a:latin typeface="Calibri Light"/>
              <a:cs typeface="Calibri Light"/>
            </a:endParaRPr>
          </a:p>
        </p:txBody>
      </p:sp>
      <p:pic>
        <p:nvPicPr>
          <p:cNvPr id="5" name="Рисунок 5" descr="Изображение выглядит как текст, в помещении, потолок, оборудование&#10;&#10;Автоматически созданное описание">
            <a:extLst>
              <a:ext uri="{FF2B5EF4-FFF2-40B4-BE49-F238E27FC236}">
                <a16:creationId xmlns:a16="http://schemas.microsoft.com/office/drawing/2014/main" id="{91B8C17B-1226-F08F-1768-C8D47004365C}"/>
              </a:ext>
            </a:extLst>
          </p:cNvPr>
          <p:cNvPicPr>
            <a:picLocks noChangeAspect="1"/>
          </p:cNvPicPr>
          <p:nvPr/>
        </p:nvPicPr>
        <p:blipFill>
          <a:blip r:embed="rId2"/>
          <a:stretch>
            <a:fillRect/>
          </a:stretch>
        </p:blipFill>
        <p:spPr>
          <a:xfrm>
            <a:off x="6089277" y="1302910"/>
            <a:ext cx="5666879" cy="4568482"/>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5563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F74279-ACD0-1645-5118-9BD63B375CE2}"/>
              </a:ext>
            </a:extLst>
          </p:cNvPr>
          <p:cNvSpPr txBox="1"/>
          <p:nvPr/>
        </p:nvSpPr>
        <p:spPr>
          <a:xfrm>
            <a:off x="-556194" y="1526936"/>
            <a:ext cx="7723186" cy="2986234"/>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6400" b="1" kern="1200" dirty="0" err="1">
                <a:latin typeface="+mj-lt"/>
                <a:ea typeface="+mj-ea"/>
                <a:cs typeface="+mj-cs"/>
              </a:rPr>
              <a:t>Спасибо</a:t>
            </a:r>
            <a:r>
              <a:rPr lang="en-US" sz="6400" b="1" kern="1200" dirty="0">
                <a:latin typeface="+mj-lt"/>
                <a:ea typeface="+mj-ea"/>
                <a:cs typeface="+mj-cs"/>
              </a:rPr>
              <a:t> </a:t>
            </a:r>
            <a:r>
              <a:rPr lang="en-US" sz="6400" b="1" kern="1200" dirty="0" err="1">
                <a:latin typeface="+mj-lt"/>
                <a:ea typeface="+mj-ea"/>
                <a:cs typeface="+mj-cs"/>
              </a:rPr>
              <a:t>за</a:t>
            </a:r>
            <a:r>
              <a:rPr lang="en-US" sz="6400" b="1" kern="1200" dirty="0">
                <a:latin typeface="+mj-lt"/>
                <a:ea typeface="+mj-ea"/>
                <a:cs typeface="+mj-cs"/>
              </a:rPr>
              <a:t> </a:t>
            </a:r>
            <a:r>
              <a:rPr lang="en-US" sz="6400" b="1" kern="1200" dirty="0" err="1">
                <a:latin typeface="+mj-lt"/>
                <a:ea typeface="+mj-ea"/>
                <a:cs typeface="+mj-cs"/>
              </a:rPr>
              <a:t>внимание</a:t>
            </a:r>
            <a:r>
              <a:rPr lang="en-US" sz="6400" b="1" kern="1200" dirty="0">
                <a:latin typeface="+mj-lt"/>
                <a:ea typeface="+mj-ea"/>
                <a:cs typeface="+mj-cs"/>
              </a:rPr>
              <a:t>!</a:t>
            </a:r>
            <a:endParaRPr lang="ru-RU" dirty="0">
              <a:ea typeface="+mj-ea"/>
              <a:cs typeface="+mj-cs"/>
            </a:endParaRPr>
          </a:p>
        </p:txBody>
      </p:sp>
      <p:pic>
        <p:nvPicPr>
          <p:cNvPr id="4" name="Рисунок 4">
            <a:extLst>
              <a:ext uri="{FF2B5EF4-FFF2-40B4-BE49-F238E27FC236}">
                <a16:creationId xmlns:a16="http://schemas.microsoft.com/office/drawing/2014/main" id="{AE9C7B94-1E05-573D-AEEC-0B8958F1E983}"/>
              </a:ext>
            </a:extLst>
          </p:cNvPr>
          <p:cNvPicPr>
            <a:picLocks noChangeAspect="1"/>
          </p:cNvPicPr>
          <p:nvPr/>
        </p:nvPicPr>
        <p:blipFill rotWithShape="1">
          <a:blip r:embed="rId2"/>
          <a:srcRect l="29601" r="25398"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Group 22">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6" name="Freeform: Shape 2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344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EE59D3E-26DC-4E57-8CE7-22774BA7B2E5}"/>
              </a:ext>
            </a:extLst>
          </p:cNvPr>
          <p:cNvSpPr>
            <a:spLocks noGrp="1"/>
          </p:cNvSpPr>
          <p:nvPr>
            <p:ph type="title"/>
          </p:nvPr>
        </p:nvSpPr>
        <p:spPr>
          <a:xfrm>
            <a:off x="2304901" y="-1477932"/>
            <a:ext cx="5437186" cy="2663806"/>
          </a:xfrm>
        </p:spPr>
        <p:txBody>
          <a:bodyPr wrap="square" anchor="b">
            <a:normAutofit/>
          </a:bodyPr>
          <a:lstStyle/>
          <a:p>
            <a:r>
              <a:rPr lang="ru-RU" b="1" dirty="0">
                <a:latin typeface="Calibri Light"/>
                <a:cs typeface="Calibri Light"/>
              </a:rPr>
              <a:t>Введение</a:t>
            </a:r>
          </a:p>
        </p:txBody>
      </p:sp>
      <p:pic>
        <p:nvPicPr>
          <p:cNvPr id="5" name="Рисунок 5" descr="Изображение выглядит как диаграмма&#10;&#10;Автоматически созданное описание">
            <a:extLst>
              <a:ext uri="{FF2B5EF4-FFF2-40B4-BE49-F238E27FC236}">
                <a16:creationId xmlns:a16="http://schemas.microsoft.com/office/drawing/2014/main" id="{A7DE3EE0-CFE3-CA49-EB82-C5B1DC426D87}"/>
              </a:ext>
            </a:extLst>
          </p:cNvPr>
          <p:cNvPicPr>
            <a:picLocks noChangeAspect="1"/>
          </p:cNvPicPr>
          <p:nvPr/>
        </p:nvPicPr>
        <p:blipFill rotWithShape="1">
          <a:blip r:embed="rId2"/>
          <a:srcRect r="21567" b="1"/>
          <a:stretch/>
        </p:blipFill>
        <p:spPr>
          <a:xfrm>
            <a:off x="7477296" y="244415"/>
            <a:ext cx="4712303" cy="2940170"/>
          </a:xfrm>
          <a:custGeom>
            <a:avLst/>
            <a:gdLst/>
            <a:ahLst/>
            <a:cxnLst/>
            <a:rect l="l" t="t" r="r" b="b"/>
            <a:pathLst>
              <a:path w="5632453" h="3428999">
                <a:moveTo>
                  <a:pt x="0" y="0"/>
                </a:moveTo>
                <a:lnTo>
                  <a:pt x="5632453" y="0"/>
                </a:lnTo>
                <a:lnTo>
                  <a:pt x="5632453" y="3428999"/>
                </a:lnTo>
                <a:lnTo>
                  <a:pt x="0" y="3428999"/>
                </a:lnTo>
                <a:close/>
              </a:path>
            </a:pathLst>
          </a:custGeom>
        </p:spPr>
      </p:pic>
      <p:pic>
        <p:nvPicPr>
          <p:cNvPr id="4" name="Рисунок 4" descr="Изображение выглядит как текст, электроника, компьютер, рабочий стол&#10;&#10;Автоматически созданное описание">
            <a:extLst>
              <a:ext uri="{FF2B5EF4-FFF2-40B4-BE49-F238E27FC236}">
                <a16:creationId xmlns:a16="http://schemas.microsoft.com/office/drawing/2014/main" id="{C954B2DE-F11B-4A00-EC0C-34B01AAA1097}"/>
              </a:ext>
            </a:extLst>
          </p:cNvPr>
          <p:cNvPicPr>
            <a:picLocks noChangeAspect="1"/>
          </p:cNvPicPr>
          <p:nvPr/>
        </p:nvPicPr>
        <p:blipFill rotWithShape="1">
          <a:blip r:embed="rId3"/>
          <a:srcRect t="16818" r="-1" b="22302"/>
          <a:stretch/>
        </p:blipFill>
        <p:spPr>
          <a:xfrm>
            <a:off x="7477297" y="3659039"/>
            <a:ext cx="4712303" cy="2868283"/>
          </a:xfrm>
          <a:custGeom>
            <a:avLst/>
            <a:gdLst/>
            <a:ahLst/>
            <a:cxnLst/>
            <a:rect l="l" t="t" r="r" b="b"/>
            <a:pathLst>
              <a:path w="5632453" h="3428999">
                <a:moveTo>
                  <a:pt x="0" y="0"/>
                </a:moveTo>
                <a:lnTo>
                  <a:pt x="5632453" y="0"/>
                </a:lnTo>
                <a:lnTo>
                  <a:pt x="5632453" y="3428999"/>
                </a:lnTo>
                <a:lnTo>
                  <a:pt x="0" y="3428999"/>
                </a:lnTo>
                <a:close/>
              </a:path>
            </a:pathLst>
          </a:custGeom>
        </p:spPr>
      </p:pic>
      <p:sp>
        <p:nvSpPr>
          <p:cNvPr id="12" name="Rectangle 11">
            <a:extLst>
              <a:ext uri="{FF2B5EF4-FFF2-40B4-BE49-F238E27FC236}">
                <a16:creationId xmlns:a16="http://schemas.microsoft.com/office/drawing/2014/main" id="{A16EB032-3F37-4641-A90D-DC9B574E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E689958F-DF24-80E8-3D89-C1AA9F5DFDCA}"/>
              </a:ext>
            </a:extLst>
          </p:cNvPr>
          <p:cNvSpPr>
            <a:spLocks noGrp="1"/>
          </p:cNvSpPr>
          <p:nvPr>
            <p:ph idx="1"/>
          </p:nvPr>
        </p:nvSpPr>
        <p:spPr>
          <a:xfrm>
            <a:off x="450222" y="1253334"/>
            <a:ext cx="6831789" cy="7470547"/>
          </a:xfrm>
        </p:spPr>
        <p:txBody>
          <a:bodyPr vert="horz" lIns="0" tIns="0" rIns="0" bIns="0" rtlCol="0" anchor="t">
            <a:noAutofit/>
          </a:bodyPr>
          <a:lstStyle/>
          <a:p>
            <a:r>
              <a:rPr lang="ru-RU" sz="2400" dirty="0">
                <a:solidFill>
                  <a:schemeClr val="tx1"/>
                </a:solidFill>
                <a:latin typeface="Calibri Light"/>
                <a:ea typeface="+mn-lt"/>
                <a:cs typeface="+mn-lt"/>
              </a:rPr>
              <a:t>Приёмы и методы работы со звуковой информацией пришли в вычислительную технику наиболее поздно. К тому же, в отличие от числовых, текстовых и графических данных, у звукозаписей не было столь же длительной и проверенной истории кодирования. Представление звука в памяти компьютера основано на принципе дискретизации, т.е. в разбиении звуковых колебаний на конечные малые элементы с определенным диапазоном частот, что аналогично разбиению графического изображения на пиксели.</a:t>
            </a:r>
            <a:endParaRPr lang="ru-RU" sz="2400" dirty="0">
              <a:solidFill>
                <a:schemeClr val="tx1"/>
              </a:solidFill>
              <a:latin typeface="Calibri Light"/>
              <a:ea typeface="Source Sans Pro"/>
            </a:endParaRPr>
          </a:p>
        </p:txBody>
      </p:sp>
    </p:spTree>
    <p:extLst>
      <p:ext uri="{BB962C8B-B14F-4D97-AF65-F5344CB8AC3E}">
        <p14:creationId xmlns:p14="http://schemas.microsoft.com/office/powerpoint/2010/main" val="257225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68446FB6-8C9B-310D-E4CF-1664DEBA79A8}"/>
              </a:ext>
            </a:extLst>
          </p:cNvPr>
          <p:cNvSpPr>
            <a:spLocks noGrp="1"/>
          </p:cNvSpPr>
          <p:nvPr>
            <p:ph type="body" idx="1"/>
          </p:nvPr>
        </p:nvSpPr>
        <p:spPr>
          <a:xfrm>
            <a:off x="710044" y="524263"/>
            <a:ext cx="11074866" cy="5798839"/>
          </a:xfrm>
        </p:spPr>
        <p:txBody>
          <a:bodyPr vert="horz" wrap="square" lIns="0" tIns="0" rIns="0" bIns="0" rtlCol="0" anchor="t">
            <a:normAutofit/>
          </a:bodyPr>
          <a:lstStyle/>
          <a:p>
            <a:pPr algn="just"/>
            <a:r>
              <a:rPr lang="ru-RU" dirty="0">
                <a:latin typeface="Calibri Light"/>
                <a:ea typeface="+mn-lt"/>
                <a:cs typeface="+mn-lt"/>
              </a:rPr>
              <a:t> Звук – это механические колебания воздуха, воспринимаемые нервными окончаниями человеческого уха. Обычно звуки с помощью микрофона преобразуют в колебания электрического тока и получают аналоговый сигнал, который затем необходимо преобразовать в дискретный (цифровой) сигнал. Такое преобразование и основано на принципе дискретизации.</a:t>
            </a:r>
            <a:endParaRPr lang="ru-RU">
              <a:solidFill>
                <a:srgbClr val="FFFFFF">
                  <a:alpha val="80000"/>
                </a:srgbClr>
              </a:solidFill>
              <a:latin typeface="Calibri Light"/>
              <a:cs typeface="Calibri Light"/>
            </a:endParaRPr>
          </a:p>
          <a:p>
            <a:pPr algn="just"/>
            <a:r>
              <a:rPr lang="ru-RU" dirty="0">
                <a:latin typeface="Calibri Light"/>
                <a:ea typeface="+mn-lt"/>
                <a:cs typeface="+mn-lt"/>
              </a:rPr>
              <a:t>Процесс преобразования звука в двоичный код в компьютере идёт по схеме:</a:t>
            </a:r>
            <a:endParaRPr lang="ru-RU">
              <a:solidFill>
                <a:srgbClr val="FFFFFF">
                  <a:alpha val="80000"/>
                </a:srgbClr>
              </a:solidFill>
              <a:latin typeface="Calibri Light"/>
              <a:cs typeface="Calibri Light"/>
            </a:endParaRPr>
          </a:p>
          <a:p>
            <a:r>
              <a:rPr lang="ru-RU" b="1" i="1" dirty="0">
                <a:latin typeface="Calibri Light"/>
                <a:ea typeface="+mn-lt"/>
                <a:cs typeface="+mn-lt"/>
              </a:rPr>
              <a:t>Звук → микрофон → переменный ток → звуковая плата → двоичный код → память ЭВМ</a:t>
            </a:r>
            <a:endParaRPr lang="ru-RU">
              <a:solidFill>
                <a:srgbClr val="FFFFFF">
                  <a:alpha val="80000"/>
                </a:srgbClr>
              </a:solidFill>
              <a:latin typeface="Calibri Light"/>
              <a:cs typeface="Calibri Light"/>
            </a:endParaRPr>
          </a:p>
          <a:p>
            <a:r>
              <a:rPr lang="ru-RU" dirty="0">
                <a:latin typeface="Calibri Light"/>
                <a:ea typeface="+mn-lt"/>
                <a:cs typeface="+mn-lt"/>
              </a:rPr>
              <a:t>Обратный процесс – воспроизведение звука из памяти компьютера идёт по схеме:</a:t>
            </a:r>
            <a:endParaRPr lang="ru-RU">
              <a:solidFill>
                <a:srgbClr val="FFFFFF">
                  <a:alpha val="80000"/>
                </a:srgbClr>
              </a:solidFill>
              <a:latin typeface="Calibri Light"/>
              <a:cs typeface="Calibri Light"/>
            </a:endParaRPr>
          </a:p>
          <a:p>
            <a:r>
              <a:rPr lang="ru-RU" b="1" i="1" dirty="0">
                <a:latin typeface="Calibri Light"/>
                <a:ea typeface="+mn-lt"/>
                <a:cs typeface="+mn-lt"/>
              </a:rPr>
              <a:t>Память ЭВМ →двоичный код →звуковая плата→</a:t>
            </a:r>
            <a:endParaRPr lang="ru-RU">
              <a:solidFill>
                <a:srgbClr val="FFFFFF">
                  <a:alpha val="80000"/>
                </a:srgbClr>
              </a:solidFill>
              <a:latin typeface="Calibri Light"/>
              <a:cs typeface="Calibri Light"/>
            </a:endParaRPr>
          </a:p>
          <a:p>
            <a:pPr algn="just"/>
            <a:r>
              <a:rPr lang="ru-RU" b="1" i="1" dirty="0">
                <a:latin typeface="Calibri Light"/>
                <a:ea typeface="+mn-lt"/>
                <a:cs typeface="+mn-lt"/>
              </a:rPr>
              <a:t>→переменный ток → акустическая система →</a:t>
            </a:r>
            <a:endParaRPr lang="ru-RU">
              <a:solidFill>
                <a:srgbClr val="FFFFFF">
                  <a:alpha val="80000"/>
                </a:srgbClr>
              </a:solidFill>
              <a:latin typeface="Calibri Light"/>
              <a:cs typeface="Calibri Light"/>
            </a:endParaRPr>
          </a:p>
          <a:p>
            <a:pPr algn="just"/>
            <a:r>
              <a:rPr lang="ru-RU" b="1" i="1" dirty="0">
                <a:latin typeface="Calibri Light"/>
                <a:ea typeface="+mn-lt"/>
                <a:cs typeface="+mn-lt"/>
              </a:rPr>
              <a:t>→звук</a:t>
            </a:r>
            <a:endParaRPr lang="ru-RU" dirty="0">
              <a:latin typeface="Calibri Light"/>
            </a:endParaRPr>
          </a:p>
          <a:p>
            <a:endParaRPr lang="ru-RU" dirty="0">
              <a:solidFill>
                <a:srgbClr val="FFFFFF">
                  <a:alpha val="80000"/>
                </a:srgbClr>
              </a:solidFill>
              <a:ea typeface="Source Sans Pro"/>
            </a:endParaRPr>
          </a:p>
        </p:txBody>
      </p:sp>
      <p:pic>
        <p:nvPicPr>
          <p:cNvPr id="4" name="Рисунок 4">
            <a:extLst>
              <a:ext uri="{FF2B5EF4-FFF2-40B4-BE49-F238E27FC236}">
                <a16:creationId xmlns:a16="http://schemas.microsoft.com/office/drawing/2014/main" id="{04C7F04C-4DFB-0CD7-EDC7-F9700F3249D7}"/>
              </a:ext>
            </a:extLst>
          </p:cNvPr>
          <p:cNvPicPr>
            <a:picLocks noChangeAspect="1"/>
          </p:cNvPicPr>
          <p:nvPr/>
        </p:nvPicPr>
        <p:blipFill>
          <a:blip r:embed="rId2"/>
          <a:stretch>
            <a:fillRect/>
          </a:stretch>
        </p:blipFill>
        <p:spPr>
          <a:xfrm>
            <a:off x="8528739" y="4647302"/>
            <a:ext cx="2466975" cy="1847850"/>
          </a:xfrm>
          <a:prstGeom prst="rect">
            <a:avLst/>
          </a:prstGeom>
        </p:spPr>
      </p:pic>
    </p:spTree>
    <p:extLst>
      <p:ext uri="{BB962C8B-B14F-4D97-AF65-F5344CB8AC3E}">
        <p14:creationId xmlns:p14="http://schemas.microsoft.com/office/powerpoint/2010/main" val="209691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2" name="Freeform: Shape 11">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Рисунок 4" descr="Изображение выглядит как электроника, схема&#10;&#10;Автоматически созданное описание">
            <a:extLst>
              <a:ext uri="{FF2B5EF4-FFF2-40B4-BE49-F238E27FC236}">
                <a16:creationId xmlns:a16="http://schemas.microsoft.com/office/drawing/2014/main" id="{5C067F49-6575-8BBD-02ED-412B5F2CC0F7}"/>
              </a:ext>
            </a:extLst>
          </p:cNvPr>
          <p:cNvPicPr>
            <a:picLocks noChangeAspect="1"/>
          </p:cNvPicPr>
          <p:nvPr/>
        </p:nvPicPr>
        <p:blipFill rotWithShape="1">
          <a:blip r:embed="rId2"/>
          <a:srcRect r="-2" b="2287"/>
          <a:stretch/>
        </p:blipFill>
        <p:spPr>
          <a:xfrm>
            <a:off x="335203" y="1840359"/>
            <a:ext cx="4824833" cy="3161613"/>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Объект 2">
            <a:extLst>
              <a:ext uri="{FF2B5EF4-FFF2-40B4-BE49-F238E27FC236}">
                <a16:creationId xmlns:a16="http://schemas.microsoft.com/office/drawing/2014/main" id="{E256F26B-20B3-1B66-6BF9-FD436E2FED97}"/>
              </a:ext>
            </a:extLst>
          </p:cNvPr>
          <p:cNvSpPr>
            <a:spLocks noGrp="1"/>
          </p:cNvSpPr>
          <p:nvPr>
            <p:ph idx="1"/>
          </p:nvPr>
        </p:nvSpPr>
        <p:spPr>
          <a:xfrm>
            <a:off x="5285897" y="485656"/>
            <a:ext cx="6642786" cy="6369168"/>
          </a:xfrm>
        </p:spPr>
        <p:txBody>
          <a:bodyPr vert="horz" wrap="square" lIns="0" tIns="0" rIns="0" bIns="0" rtlCol="0" anchor="t">
            <a:noAutofit/>
          </a:bodyPr>
          <a:lstStyle/>
          <a:p>
            <a:pPr>
              <a:lnSpc>
                <a:spcPct val="100000"/>
              </a:lnSpc>
            </a:pPr>
            <a:r>
              <a:rPr lang="ru-RU" sz="2400" dirty="0">
                <a:solidFill>
                  <a:schemeClr val="tx1"/>
                </a:solidFill>
                <a:latin typeface="Calibri Light"/>
                <a:ea typeface="+mn-lt"/>
                <a:cs typeface="+mn-lt"/>
              </a:rPr>
              <a:t>Звуковая плата или </a:t>
            </a:r>
            <a:r>
              <a:rPr lang="ru-RU" sz="2400" dirty="0" err="1">
                <a:solidFill>
                  <a:schemeClr val="tx1"/>
                </a:solidFill>
                <a:latin typeface="Calibri Light"/>
                <a:ea typeface="+mn-lt"/>
                <a:cs typeface="+mn-lt"/>
              </a:rPr>
              <a:t>аудиоадаптер</a:t>
            </a:r>
            <a:r>
              <a:rPr lang="ru-RU" sz="2400" dirty="0">
                <a:solidFill>
                  <a:schemeClr val="tx1"/>
                </a:solidFill>
                <a:latin typeface="Calibri Light"/>
                <a:ea typeface="+mn-lt"/>
                <a:cs typeface="+mn-lt"/>
              </a:rPr>
              <a:t> (иначе называемая аналого-цифровым преобразователем) – это специальное устройство, преобразующее при записи звука электрические колебания звуковой частоты в числовой двоичный код. Она используется и для обратного преобразования при воспроизведении звука. На вход звуковой платы подается непрерывный аналоговый сигнал от микрофона, амплитуда которого измеряется через определённые промежутки времени, а на выходе получают численные значения амплитуды этого сигнала. Эти промежутки времени называются шагом дискретизации, а количество измерений амплитуды звука в секунду называют частотой дискретизации.</a:t>
            </a:r>
            <a:endParaRPr lang="ru-RU" sz="2400" b="1" dirty="0">
              <a:solidFill>
                <a:schemeClr val="tx1"/>
              </a:solidFill>
              <a:latin typeface="Calibri Light"/>
              <a:ea typeface="Source Sans Pro"/>
              <a:cs typeface="Calibri Light"/>
            </a:endParaRPr>
          </a:p>
          <a:p>
            <a:pPr>
              <a:lnSpc>
                <a:spcPct val="100000"/>
              </a:lnSpc>
            </a:pPr>
            <a:endParaRPr lang="ru-RU" sz="1700">
              <a:ea typeface="Source Sans Pro"/>
            </a:endParaRPr>
          </a:p>
        </p:txBody>
      </p:sp>
      <p:sp>
        <p:nvSpPr>
          <p:cNvPr id="15" name="Freeform: Shape 14">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6371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B850B05-9A30-BEB8-848D-60CA4DC7E8E8}"/>
              </a:ext>
            </a:extLst>
          </p:cNvPr>
          <p:cNvSpPr>
            <a:spLocks noGrp="1"/>
          </p:cNvSpPr>
          <p:nvPr>
            <p:ph idx="1"/>
          </p:nvPr>
        </p:nvSpPr>
        <p:spPr>
          <a:xfrm>
            <a:off x="550863" y="617954"/>
            <a:ext cx="11090274" cy="5633021"/>
          </a:xfrm>
        </p:spPr>
        <p:txBody>
          <a:bodyPr vert="horz" wrap="square" lIns="0" tIns="0" rIns="0" bIns="0" rtlCol="0" anchor="t">
            <a:noAutofit/>
          </a:bodyPr>
          <a:lstStyle/>
          <a:p>
            <a:pPr algn="just"/>
            <a:r>
              <a:rPr lang="ru-RU" sz="2400" dirty="0">
                <a:solidFill>
                  <a:schemeClr val="tx1"/>
                </a:solidFill>
                <a:latin typeface="Calibri Light"/>
                <a:ea typeface="+mn-lt"/>
                <a:cs typeface="+mn-lt"/>
              </a:rPr>
              <a:t>Численные значения амплитуды сигнала измеряют и представляют в двоичном коде. С помощью одного байта можно закодировать 256 значений амплитуды звукового сигнала. Так как звуковой сигнал меняется непрерывно, то всегда имеется бесконечно много значений его амплитуды, поэтому запись по принципу дискретизации всегда производится с какой то погрешностью.</a:t>
            </a:r>
            <a:endParaRPr lang="ru-RU" sz="2400">
              <a:solidFill>
                <a:schemeClr val="tx1"/>
              </a:solidFill>
              <a:latin typeface="Calibri Light"/>
              <a:ea typeface="Source Sans Pro"/>
              <a:cs typeface="Calibri Light"/>
            </a:endParaRPr>
          </a:p>
          <a:p>
            <a:pPr algn="just"/>
            <a:r>
              <a:rPr lang="ru-RU" sz="2400" dirty="0">
                <a:solidFill>
                  <a:schemeClr val="tx1"/>
                </a:solidFill>
                <a:latin typeface="Calibri Light"/>
                <a:ea typeface="+mn-lt"/>
                <a:cs typeface="+mn-lt"/>
              </a:rPr>
              <a:t>Таким образом, при записи звука применяется двойная дискретизация – по частоте и по амплитуде звука, а это требует большого объема памяти. Например, на обычный стандартный звуковой компакт диск звук записывают с параметрами: 44100 Гц / 16 бит / стерео. Эти параметры означают, что при такой записи в одну секунду производится 44100 замеров амплитуды звукового сигнала, а значения этих замеров амплитуды записываются в 16-ти битном коде, т.е. используется 216 = 65536 значений амплитуды сигнала. Сама запись звука проводится в режиме стерео, т.е. двумя микрофонами по двум каналам.</a:t>
            </a:r>
            <a:endParaRPr lang="ru-RU" sz="2400" dirty="0">
              <a:solidFill>
                <a:schemeClr val="tx1"/>
              </a:solidFill>
              <a:latin typeface="Calibri Light"/>
            </a:endParaRPr>
          </a:p>
          <a:p>
            <a:endParaRPr lang="ru-RU" dirty="0">
              <a:solidFill>
                <a:srgbClr val="FFFFFF">
                  <a:alpha val="60000"/>
                </a:srgbClr>
              </a:solidFill>
              <a:ea typeface="Source Sans Pro"/>
            </a:endParaRPr>
          </a:p>
        </p:txBody>
      </p:sp>
    </p:spTree>
    <p:extLst>
      <p:ext uri="{BB962C8B-B14F-4D97-AF65-F5344CB8AC3E}">
        <p14:creationId xmlns:p14="http://schemas.microsoft.com/office/powerpoint/2010/main" val="268520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Рисунок 2" descr="Изображение выглядит как диаграмма&#10;&#10;Автоматически созданное описание">
            <a:extLst>
              <a:ext uri="{FF2B5EF4-FFF2-40B4-BE49-F238E27FC236}">
                <a16:creationId xmlns:a16="http://schemas.microsoft.com/office/drawing/2014/main" id="{1164DE16-F707-6A2E-A68B-2EEC603FE7C0}"/>
              </a:ext>
            </a:extLst>
          </p:cNvPr>
          <p:cNvPicPr>
            <a:picLocks noChangeAspect="1"/>
          </p:cNvPicPr>
          <p:nvPr/>
        </p:nvPicPr>
        <p:blipFill rotWithShape="1">
          <a:blip r:embed="rId2"/>
          <a:srcRect t="11831" b="13169"/>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41877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Рисунок 2" descr="Изображение выглядит как диаграмма&#10;&#10;Автоматически созданное описание">
            <a:extLst>
              <a:ext uri="{FF2B5EF4-FFF2-40B4-BE49-F238E27FC236}">
                <a16:creationId xmlns:a16="http://schemas.microsoft.com/office/drawing/2014/main" id="{95BB7AB7-B5CA-370D-5FC3-F7C18DC35033}"/>
              </a:ext>
            </a:extLst>
          </p:cNvPr>
          <p:cNvPicPr>
            <a:picLocks noChangeAspect="1"/>
          </p:cNvPicPr>
          <p:nvPr/>
        </p:nvPicPr>
        <p:blipFill rotWithShape="1">
          <a:blip r:embed="rId2"/>
          <a:srcRect t="8078" b="796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72578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080A278C-6998-08AF-239F-124E6C84EF73}"/>
              </a:ext>
            </a:extLst>
          </p:cNvPr>
          <p:cNvSpPr>
            <a:spLocks noGrp="1"/>
          </p:cNvSpPr>
          <p:nvPr>
            <p:ph idx="1"/>
          </p:nvPr>
        </p:nvSpPr>
        <p:spPr>
          <a:xfrm>
            <a:off x="507731" y="635722"/>
            <a:ext cx="8384543" cy="5974687"/>
          </a:xfrm>
        </p:spPr>
        <p:txBody>
          <a:bodyPr vert="horz" wrap="square" lIns="0" tIns="0" rIns="0" bIns="0" rtlCol="0" anchor="t">
            <a:noAutofit/>
          </a:bodyPr>
          <a:lstStyle/>
          <a:p>
            <a:pPr>
              <a:lnSpc>
                <a:spcPct val="100000"/>
              </a:lnSpc>
            </a:pPr>
            <a:r>
              <a:rPr lang="ru-RU" sz="2400" dirty="0">
                <a:solidFill>
                  <a:schemeClr val="tx1"/>
                </a:solidFill>
                <a:latin typeface="Calibri Light"/>
                <a:ea typeface="Source Sans Pro"/>
                <a:cs typeface="Calibri Light"/>
              </a:rPr>
              <a:t>Для того, чтобы лучше понять  суть принципа дискретизации, приведём два наглядных примера. </a:t>
            </a:r>
          </a:p>
          <a:p>
            <a:pPr>
              <a:lnSpc>
                <a:spcPct val="100000"/>
              </a:lnSpc>
            </a:pPr>
            <a:r>
              <a:rPr lang="ru-RU" sz="2400" i="1" dirty="0">
                <a:solidFill>
                  <a:schemeClr val="tx1"/>
                </a:solidFill>
                <a:latin typeface="Calibri Light"/>
                <a:ea typeface="+mn-lt"/>
                <a:cs typeface="+mn-lt"/>
              </a:rPr>
              <a:t>Пример первый</a:t>
            </a:r>
            <a:r>
              <a:rPr lang="ru-RU" sz="2400" dirty="0">
                <a:solidFill>
                  <a:schemeClr val="tx1"/>
                </a:solidFill>
                <a:latin typeface="Calibri Light"/>
                <a:ea typeface="+mn-lt"/>
                <a:cs typeface="+mn-lt"/>
              </a:rPr>
              <a:t>. Всем известно, что обувь, которая шьётся на фабриках, имеет строго фиксированный ряд размеров, например, 40, 41, 42, 43 и т.д., в то время как размеры ног у людей имеют непрерывный ряд значений, из за этого часто трудно подобрать подходящую по ноге обувь – она то «жмёт», то «велика». Поэтому иногда вы пускается обувь «промежуточных» размеров – 41,5; 42,5 и т.п. Это пример простой дискретизации по одной величине – по длине стопы. Однако иногда обувь ещё маркируется по второй величине – по «полноте» (ширине стопы): У – узкая, С – средняя, Ш – широкая полнота. Зная две такие дискретные характеристики стопы можно даже заочно без примерки с высокой вероятностью подобрать подходящую по ноге обувь.</a:t>
            </a:r>
            <a:endParaRPr lang="ru-RU" sz="2400" dirty="0">
              <a:solidFill>
                <a:schemeClr val="tx1"/>
              </a:solidFill>
              <a:latin typeface="Calibri Light"/>
              <a:ea typeface="Source Sans Pro"/>
            </a:endParaRPr>
          </a:p>
          <a:p>
            <a:pPr>
              <a:lnSpc>
                <a:spcPct val="100000"/>
              </a:lnSpc>
            </a:pPr>
            <a:endParaRPr lang="ru-RU" sz="1400">
              <a:ea typeface="Source Sans Pro"/>
            </a:endParaRPr>
          </a:p>
        </p:txBody>
      </p:sp>
      <p:pic>
        <p:nvPicPr>
          <p:cNvPr id="4" name="Рисунок 4" descr="Изображение выглядит как белый, обувь&#10;&#10;Автоматически созданное описание">
            <a:extLst>
              <a:ext uri="{FF2B5EF4-FFF2-40B4-BE49-F238E27FC236}">
                <a16:creationId xmlns:a16="http://schemas.microsoft.com/office/drawing/2014/main" id="{0610479E-6374-1D88-FA65-0C487E02DDE0}"/>
              </a:ext>
            </a:extLst>
          </p:cNvPr>
          <p:cNvPicPr>
            <a:picLocks noChangeAspect="1"/>
          </p:cNvPicPr>
          <p:nvPr/>
        </p:nvPicPr>
        <p:blipFill>
          <a:blip r:embed="rId2"/>
          <a:stretch>
            <a:fillRect/>
          </a:stretch>
        </p:blipFill>
        <p:spPr>
          <a:xfrm>
            <a:off x="9158987" y="1411915"/>
            <a:ext cx="2761332" cy="4134810"/>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33043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E9001D6-FCB9-2E57-1C67-D101F7315C2D}"/>
              </a:ext>
            </a:extLst>
          </p:cNvPr>
          <p:cNvSpPr>
            <a:spLocks noGrp="1"/>
          </p:cNvSpPr>
          <p:nvPr>
            <p:ph idx="1"/>
          </p:nvPr>
        </p:nvSpPr>
        <p:spPr>
          <a:xfrm>
            <a:off x="550863" y="991765"/>
            <a:ext cx="11090274" cy="5719285"/>
          </a:xfrm>
        </p:spPr>
        <p:txBody>
          <a:bodyPr vert="horz" wrap="square" lIns="0" tIns="0" rIns="0" bIns="0" rtlCol="0" anchor="t">
            <a:noAutofit/>
          </a:bodyPr>
          <a:lstStyle/>
          <a:p>
            <a:pPr algn="just"/>
            <a:r>
              <a:rPr lang="ru-RU" sz="2400" i="1" dirty="0">
                <a:solidFill>
                  <a:schemeClr val="tx1"/>
                </a:solidFill>
                <a:latin typeface="Calibri Light"/>
                <a:ea typeface="+mn-lt"/>
                <a:cs typeface="+mn-lt"/>
              </a:rPr>
              <a:t>Пример второй</a:t>
            </a:r>
            <a:r>
              <a:rPr lang="ru-RU" sz="2400" dirty="0">
                <a:solidFill>
                  <a:schemeClr val="tx1"/>
                </a:solidFill>
                <a:latin typeface="Calibri Light"/>
                <a:ea typeface="+mn-lt"/>
                <a:cs typeface="+mn-lt"/>
              </a:rPr>
              <a:t>. Каким образом номеруют размеры верхней одежды? Верхняя одежда, выпускаемая швейными фабриками, имеет две фиксированные дискретные величины – размер и рост. Число размеров достаточно велико, например, 46, 48, 50, 52 и др. Каждый размер одежды выпускается для нескольких ростов людей: 1 й рост, 2 й рост, 3 й рост, 4 й рост, 5 й рост (роста больше 5-ти обычно не встречаются). Это пример дискретизации по двум величинам. При покупке верхней одежды всегда называется необходимый размер и рост. Хотя рост и полнота людей представляют собой почти непрерывный ряд множества значений, используемое при пошиве одежды небольшое число дискретных значений размера и роста с достаточно большим шагом дискретизации оказываются вполне приемлемыми для удовлетворения потребностей большинства людей в одежде массового спроса. </a:t>
            </a:r>
            <a:endParaRPr lang="ru-RU" sz="2400">
              <a:solidFill>
                <a:schemeClr val="tx1"/>
              </a:solidFill>
              <a:latin typeface="Calibri Light"/>
              <a:ea typeface="Source Sans Pro"/>
            </a:endParaRPr>
          </a:p>
          <a:p>
            <a:endParaRPr lang="ru-RU" dirty="0">
              <a:solidFill>
                <a:srgbClr val="FFFFFF">
                  <a:alpha val="60000"/>
                </a:srgbClr>
              </a:solidFill>
              <a:ea typeface="Source Sans Pro"/>
            </a:endParaRPr>
          </a:p>
        </p:txBody>
      </p:sp>
    </p:spTree>
    <p:extLst>
      <p:ext uri="{BB962C8B-B14F-4D97-AF65-F5344CB8AC3E}">
        <p14:creationId xmlns:p14="http://schemas.microsoft.com/office/powerpoint/2010/main" val="17557672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3DFloatVTI</vt:lpstr>
      <vt:lpstr>Представление звуковой информации</vt:lpstr>
      <vt:lpstr>Введение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Вывод</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277</cp:revision>
  <dcterms:created xsi:type="dcterms:W3CDTF">2023-03-30T21:29:04Z</dcterms:created>
  <dcterms:modified xsi:type="dcterms:W3CDTF">2023-03-30T22:32:03Z</dcterms:modified>
</cp:coreProperties>
</file>