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8"/>
        <p:guide pos="37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Montserrat SemiBold" panose="00000700000000000000" charset="0"/>
                <a:cs typeface="Montserrat SemiBold" panose="00000700000000000000" charset="0"/>
              </a:rPr>
              <a:t>Стек</a:t>
            </a:r>
            <a:endParaRPr lang="en-US" altLang="zh-CN">
              <a:latin typeface="Montserrat SemiBold" panose="00000700000000000000" charset="0"/>
              <a:cs typeface="Montserrat SemiBold" panose="000007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7835" y="193040"/>
            <a:ext cx="9144000" cy="821055"/>
          </a:xfrm>
        </p:spPr>
        <p:txBody>
          <a:bodyPr/>
          <a:lstStyle/>
          <a:p>
            <a:r>
              <a:rPr lang="en-US" altLang="zh-CN"/>
              <a:t>Бекенд</a:t>
            </a:r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780" y="1319530"/>
            <a:ext cx="3101975" cy="17449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0" y="421005"/>
            <a:ext cx="1256665" cy="1296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670" y="2492375"/>
            <a:ext cx="1838325" cy="1760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960" y="5028565"/>
            <a:ext cx="1386205" cy="1386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85" y="250190"/>
            <a:ext cx="1215390" cy="104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3030" y="1761490"/>
            <a:ext cx="2218055" cy="1230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7655" y="311150"/>
            <a:ext cx="936625" cy="960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155" y="2513330"/>
            <a:ext cx="2435225" cy="977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835" y="1572895"/>
            <a:ext cx="2983230" cy="1491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0600" y="250190"/>
            <a:ext cx="1676400" cy="167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20455" y="5080635"/>
            <a:ext cx="1334135" cy="13341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6530" y="6109335"/>
            <a:ext cx="1708150" cy="576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2900" y="5370830"/>
            <a:ext cx="1619250" cy="9105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4675" y="6009005"/>
            <a:ext cx="1656080" cy="7772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150" y="5630545"/>
            <a:ext cx="1010920" cy="988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47800" y="5471795"/>
            <a:ext cx="1214120" cy="12141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42965" y="1134110"/>
            <a:ext cx="650240" cy="7131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1150" y="4141470"/>
            <a:ext cx="1109980" cy="11004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27835" y="4161790"/>
            <a:ext cx="1099820" cy="11226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1150" y="3213100"/>
            <a:ext cx="1680845" cy="7080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27655" y="5471795"/>
            <a:ext cx="1126490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39335" y="4017645"/>
            <a:ext cx="2806065" cy="14103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14570" y="3458210"/>
            <a:ext cx="2836545" cy="683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445770"/>
            <a:ext cx="9144000" cy="788035"/>
          </a:xfrm>
        </p:spPr>
        <p:txBody>
          <a:bodyPr/>
          <a:lstStyle/>
          <a:p>
            <a:r>
              <a:rPr lang="en-US" altLang="zh-CN">
                <a:latin typeface="Montserrat SemiBold" panose="00000700000000000000" charset="0"/>
                <a:cs typeface="Montserrat SemiBold" panose="00000700000000000000" charset="0"/>
              </a:rPr>
              <a:t>Фронтенд</a:t>
            </a:r>
            <a:endParaRPr lang="en-US" altLang="zh-CN"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3225" y="2398395"/>
            <a:ext cx="1225550" cy="1225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0" y="4417695"/>
            <a:ext cx="1892300" cy="1640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20" y="2715895"/>
            <a:ext cx="2977515" cy="2977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" y="1550670"/>
            <a:ext cx="2608580" cy="2608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" y="4159250"/>
            <a:ext cx="2416810" cy="181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Montserrat SemiBold" panose="00000700000000000000" charset="0"/>
                <a:cs typeface="Montserrat SemiBold" panose="00000700000000000000" charset="0"/>
              </a:rPr>
              <a:t>Даталогическая модель</a:t>
            </a:r>
            <a:endParaRPr lang="en-US" altLang="zh-CN">
              <a:latin typeface="Montserrat SemiBold" panose="00000700000000000000" charset="0"/>
              <a:cs typeface="Montserrat SemiBold" panose="000007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b_diagram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0"/>
            <a:ext cx="1016698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0" y="5335905"/>
            <a:ext cx="1256665" cy="1296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44500"/>
            <a:ext cx="1242060" cy="1189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685" y="34607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Presentation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3" baseType="lpstr">
      <vt:lpstr>Arial</vt:lpstr>
      <vt:lpstr>SimSun</vt:lpstr>
      <vt:lpstr>Wingdings</vt:lpstr>
      <vt:lpstr>Liberation Sans</vt:lpstr>
      <vt:lpstr>Arial Black</vt:lpstr>
      <vt:lpstr>Microsoft YaHei</vt:lpstr>
      <vt:lpstr>Droid Sans Fallback</vt:lpstr>
      <vt:lpstr>Arial Unicode MS</vt:lpstr>
      <vt:lpstr>SimSun</vt:lpstr>
      <vt:lpstr>OpenSymbol</vt:lpstr>
      <vt:lpstr>C059</vt:lpstr>
      <vt:lpstr>Cantarell</vt:lpstr>
      <vt:lpstr>Cantarell Light</vt:lpstr>
      <vt:lpstr>Cantarell Extra Bold</vt:lpstr>
      <vt:lpstr>Carlito</vt:lpstr>
      <vt:lpstr>Comfortaa Light</vt:lpstr>
      <vt:lpstr>Droid Arabic Kufi</vt:lpstr>
      <vt:lpstr>Droid Sans Devanagari</vt:lpstr>
      <vt:lpstr>Droid Sans Japanese</vt:lpstr>
      <vt:lpstr>Montserrat</vt:lpstr>
      <vt:lpstr>Montserrat ExtraBold</vt:lpstr>
      <vt:lpstr>Montserrat ExtraLight</vt:lpstr>
      <vt:lpstr>Meera New</vt:lpstr>
      <vt:lpstr>Lohit Kannada</vt:lpstr>
      <vt:lpstr>Montserrat Thin</vt:lpstr>
      <vt:lpstr>Montserrat SemiBold</vt:lpstr>
      <vt:lpstr>Default Design</vt:lpstr>
      <vt:lpstr>PowerPoint 演示文稿</vt:lpstr>
      <vt:lpstr>PowerPoint 演示文稿</vt:lpstr>
      <vt:lpstr>PowerPoint 演示文稿</vt:lpstr>
      <vt:lpstr>Стек</vt:lpstr>
      <vt:lpstr>Стек</vt:lpstr>
      <vt:lpstr>Структура БД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niatomi</cp:lastModifiedBy>
  <cp:revision>11</cp:revision>
  <dcterms:created xsi:type="dcterms:W3CDTF">2023-05-29T22:52:05Z</dcterms:created>
  <dcterms:modified xsi:type="dcterms:W3CDTF">2023-05-29T22:52:05Z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