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3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5040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53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3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094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9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17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4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7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446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6E33E33-699E-4E88-AFDE-88549E995E31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E1C01AF-663F-4874-AEB8-E84AFAA261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67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7">
            <a:extLst>
              <a:ext uri="{FF2B5EF4-FFF2-40B4-BE49-F238E27FC236}">
                <a16:creationId xmlns:a16="http://schemas.microsoft.com/office/drawing/2014/main" id="{8277DE76-EFAD-45CD-A80E-052194043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524" y="-1264073"/>
            <a:ext cx="2868613" cy="2868613"/>
          </a:xfrm>
          <a:prstGeom prst="ellipse">
            <a:avLst/>
          </a:prstGeom>
          <a:solidFill>
            <a:srgbClr val="0042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ru-RU" alt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49C9A-DF75-46C5-A00B-130684C69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04735"/>
            <a:ext cx="8361229" cy="2098226"/>
          </a:xfrm>
        </p:spPr>
        <p:txBody>
          <a:bodyPr/>
          <a:lstStyle/>
          <a:p>
            <a:r>
              <a:rPr lang="ru-RU" sz="4000" dirty="0"/>
              <a:t>Презентация устройства </a:t>
            </a:r>
            <a:br>
              <a:rPr lang="ru-RU" sz="4000" dirty="0"/>
            </a:br>
            <a:r>
              <a:rPr lang="ru-RU" sz="4000" dirty="0"/>
              <a:t>по теме:</a:t>
            </a:r>
            <a:br>
              <a:rPr lang="ru-RU" sz="4000" dirty="0"/>
            </a:br>
            <a:r>
              <a:rPr lang="ru-RU" sz="4000" dirty="0"/>
              <a:t>«УСТРОЙСТВО ДЛЯ АНАЛИЗА СИГНАЛОВ»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67401-4B25-4302-8729-1CDE07B9A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5011" y="4147669"/>
            <a:ext cx="6831673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Презентацию выполнил:</a:t>
            </a:r>
          </a:p>
          <a:p>
            <a:pPr algn="r"/>
            <a:r>
              <a:rPr lang="ru-RU" dirty="0"/>
              <a:t>студент 4-ИАИТ-5</a:t>
            </a:r>
          </a:p>
          <a:p>
            <a:pPr algn="r"/>
            <a:r>
              <a:rPr lang="ru-RU" dirty="0"/>
              <a:t>Скляров Д.В.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843D616-E19B-4E55-9303-31722A8864AA}"/>
              </a:ext>
            </a:extLst>
          </p:cNvPr>
          <p:cNvSpPr txBox="1">
            <a:spLocks/>
          </p:cNvSpPr>
          <p:nvPr/>
        </p:nvSpPr>
        <p:spPr>
          <a:xfrm>
            <a:off x="2832306" y="6221565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Самара 2023</a:t>
            </a:r>
          </a:p>
        </p:txBody>
      </p:sp>
      <p:pic>
        <p:nvPicPr>
          <p:cNvPr id="5" name="Picture 41" descr="logo-rus1_">
            <a:extLst>
              <a:ext uri="{FF2B5EF4-FFF2-40B4-BE49-F238E27FC236}">
                <a16:creationId xmlns:a16="http://schemas.microsoft.com/office/drawing/2014/main" id="{DA1E2109-7C25-4F00-8AB5-0D739908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61" y="285235"/>
            <a:ext cx="15827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E27AE5-72B4-4CF7-913B-61BDA42C6589}"/>
              </a:ext>
            </a:extLst>
          </p:cNvPr>
          <p:cNvSpPr txBox="1"/>
          <p:nvPr/>
        </p:nvSpPr>
        <p:spPr>
          <a:xfrm>
            <a:off x="4080002" y="170233"/>
            <a:ext cx="61966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МИНОБРНАУКИ РОССИИ </a:t>
            </a:r>
          </a:p>
          <a:p>
            <a:r>
              <a:rPr lang="ru-RU" dirty="0"/>
              <a:t>Федеральное государственное бюджетное </a:t>
            </a:r>
          </a:p>
          <a:p>
            <a:r>
              <a:rPr lang="ru-RU" dirty="0"/>
              <a:t>учреждение </a:t>
            </a:r>
          </a:p>
          <a:p>
            <a:r>
              <a:rPr lang="ru-RU" dirty="0"/>
              <a:t>высшего образования </a:t>
            </a:r>
          </a:p>
          <a:p>
            <a:r>
              <a:rPr lang="ru-RU" dirty="0"/>
              <a:t>«Самарский государственный технический университет»</a:t>
            </a:r>
          </a:p>
          <a:p>
            <a:r>
              <a:rPr lang="ru-RU" dirty="0"/>
              <a:t>(ФГБОУ ВО «СамГТУ»)</a:t>
            </a:r>
          </a:p>
        </p:txBody>
      </p:sp>
    </p:spTree>
    <p:extLst>
      <p:ext uri="{BB962C8B-B14F-4D97-AF65-F5344CB8AC3E}">
        <p14:creationId xmlns:p14="http://schemas.microsoft.com/office/powerpoint/2010/main" val="177221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24E8-83D6-46BC-87B5-A0F4569C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презентации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F7BC0-4E47-4BB4-8F2F-915DBA89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Представление принципиальной схем;</a:t>
            </a:r>
          </a:p>
          <a:p>
            <a:r>
              <a:rPr lang="ru-RU" sz="2800" dirty="0"/>
              <a:t>Подведение перечня элементов;</a:t>
            </a:r>
          </a:p>
          <a:p>
            <a:r>
              <a:rPr lang="ru-RU" sz="2800" dirty="0"/>
              <a:t>Представление инструментальной погрешности;</a:t>
            </a:r>
          </a:p>
        </p:txBody>
      </p:sp>
    </p:spTree>
    <p:extLst>
      <p:ext uri="{BB962C8B-B14F-4D97-AF65-F5344CB8AC3E}">
        <p14:creationId xmlns:p14="http://schemas.microsoft.com/office/powerpoint/2010/main" val="365677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424E8-83D6-46BC-87B5-A0F4569C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презентации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F7BC0-4E47-4BB4-8F2F-915DBA89A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Представление принципиальной схем;</a:t>
            </a:r>
          </a:p>
          <a:p>
            <a:r>
              <a:rPr lang="ru-RU" sz="2800" dirty="0"/>
              <a:t>Подведение перечня элементов;</a:t>
            </a:r>
          </a:p>
          <a:p>
            <a:r>
              <a:rPr lang="ru-RU" sz="2800" dirty="0"/>
              <a:t>Представление инструментальной погрешности;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D64490-871A-9C56-213F-164B51232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01" y="0"/>
            <a:ext cx="969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6A75E7-C7E7-445E-B222-BB4D6345E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1" y="0"/>
            <a:ext cx="4849278" cy="6858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CA08DD-6ABF-06FB-1398-8C3717D8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16" y="0"/>
            <a:ext cx="4849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0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9F25C-0AA3-4439-99B1-24486CFC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81787"/>
            <a:ext cx="9601200" cy="894426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7E1A51-D7FA-F36B-B120-89979704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66" y="2406980"/>
            <a:ext cx="8296188" cy="17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9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9F25C-0AA3-4439-99B1-24486CFC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81787"/>
            <a:ext cx="9601200" cy="894426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74812610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454</TotalTime>
  <Words>85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Уголки</vt:lpstr>
      <vt:lpstr>Презентация устройства  по теме: «УСТРОЙСТВО ДЛЯ АНАЛИЗА СИГНАЛОВ»</vt:lpstr>
      <vt:lpstr>Цель и задачи презентации </vt:lpstr>
      <vt:lpstr>Цель и задачи презентации </vt:lpstr>
      <vt:lpstr>Презентация PowerPoint</vt:lpstr>
      <vt:lpstr>Спасибо за внимание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устройства  по теме: «Погружной гигрометр масла»</dc:title>
  <dc:creator>Niatomi Yamada</dc:creator>
  <cp:lastModifiedBy>Niatomi Yamada</cp:lastModifiedBy>
  <cp:revision>23</cp:revision>
  <dcterms:created xsi:type="dcterms:W3CDTF">2023-03-31T14:47:42Z</dcterms:created>
  <dcterms:modified xsi:type="dcterms:W3CDTF">2023-11-30T03:15:24Z</dcterms:modified>
</cp:coreProperties>
</file>