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65" y="1613483"/>
            <a:ext cx="7106722" cy="144275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 code: 0317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Course Title: </a:t>
            </a:r>
            <a:r>
              <a:rPr lang="en-US" sz="28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Software Engineering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81" y="370701"/>
            <a:ext cx="8915399" cy="1070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Welcome to Presentation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53730" y="3244575"/>
            <a:ext cx="7817708" cy="3147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    </a:t>
            </a:r>
            <a:r>
              <a:rPr lang="en-US" sz="28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</a:t>
            </a:r>
            <a:r>
              <a:rPr lang="en-US" sz="2400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Niaz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Ahmed </a:t>
            </a:r>
            <a:r>
              <a:rPr lang="en-US" sz="2400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Nayeem</a:t>
            </a:r>
            <a:endParaRPr lang="en-US" sz="2400" dirty="0" smtClean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ID. UG02-49-18-003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	   Batch: 49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		Department of CSE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			    State University of Bangladesh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5" y="56232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Disadvantages: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2308" y="2300416"/>
            <a:ext cx="8911687" cy="262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 available all kinds of Software.</a:t>
            </a:r>
          </a:p>
        </p:txBody>
      </p:sp>
    </p:spTree>
    <p:extLst>
      <p:ext uri="{BB962C8B-B14F-4D97-AF65-F5344CB8AC3E}">
        <p14:creationId xmlns:p14="http://schemas.microsoft.com/office/powerpoint/2010/main" val="589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897" y="2955418"/>
            <a:ext cx="5974427" cy="12808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 You…!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339" y="2230488"/>
            <a:ext cx="9947661" cy="128089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Matura MT Script Capitals" panose="03020802060602070202" pitchFamily="66" charset="0"/>
                <a:cs typeface="Times New Roman" panose="02020603050405020304" pitchFamily="18" charset="0"/>
              </a:rPr>
              <a:t>					 </a:t>
            </a: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Survey on </a:t>
            </a:r>
            <a:b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Smart </a:t>
            </a:r>
            <a:r>
              <a:rPr lang="en-US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Software Limited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4" y="582148"/>
            <a:ext cx="4228005" cy="95755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50049" y="2115415"/>
            <a:ext cx="8911687" cy="2984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Software Limited is a Software, Website, e-commerce, and Mobile Application Development service provider company in Bangladesh Not just a software company but they have gained the faith of customers and positioned as one of the best software development company in Bangladesh since 2014. </a:t>
            </a:r>
          </a:p>
        </p:txBody>
      </p:sp>
    </p:spTree>
    <p:extLst>
      <p:ext uri="{BB962C8B-B14F-4D97-AF65-F5344CB8AC3E}">
        <p14:creationId xmlns:p14="http://schemas.microsoft.com/office/powerpoint/2010/main" val="5523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99" y="61011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  <a:cs typeface="Times New Roman" panose="02020603050405020304" pitchFamily="18" charset="0"/>
              </a:rPr>
              <a:t>Works For: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042" y="2040406"/>
            <a:ext cx="3992732" cy="57626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Software Development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06" y="2616668"/>
            <a:ext cx="4342893" cy="3354060"/>
          </a:xfrm>
        </p:spPr>
        <p:txBody>
          <a:bodyPr/>
          <a:lstStyle/>
          <a:p>
            <a:r>
              <a:rPr lang="en-US" dirty="0"/>
              <a:t>Human </a:t>
            </a:r>
            <a:r>
              <a:rPr lang="en-US" dirty="0" smtClean="0"/>
              <a:t>Resource Management</a:t>
            </a:r>
          </a:p>
          <a:p>
            <a:r>
              <a:rPr lang="en-US" dirty="0" smtClean="0"/>
              <a:t>Garments ERP </a:t>
            </a:r>
          </a:p>
          <a:p>
            <a:r>
              <a:rPr lang="en-US" dirty="0" smtClean="0"/>
              <a:t>Hospital Management Software</a:t>
            </a:r>
          </a:p>
          <a:p>
            <a:r>
              <a:rPr lang="en-US" dirty="0" smtClean="0"/>
              <a:t>School </a:t>
            </a:r>
            <a:r>
              <a:rPr lang="en-US" dirty="0"/>
              <a:t>Management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Account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Production </a:t>
            </a:r>
            <a:r>
              <a:rPr lang="en-US" dirty="0"/>
              <a:t>Costing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Point </a:t>
            </a:r>
            <a:r>
              <a:rPr lang="en-US" dirty="0"/>
              <a:t>of Sale Software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43650" y="2053487"/>
            <a:ext cx="3999001" cy="57626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Website Development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43650" y="2616668"/>
            <a:ext cx="5161981" cy="3354060"/>
          </a:xfrm>
        </p:spPr>
        <p:txBody>
          <a:bodyPr>
            <a:normAutofit/>
          </a:bodyPr>
          <a:lstStyle/>
          <a:p>
            <a:r>
              <a:rPr lang="en-US" dirty="0"/>
              <a:t>Website Development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E-Commerce </a:t>
            </a:r>
            <a:r>
              <a:rPr lang="en-US" dirty="0"/>
              <a:t>Website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Mobile </a:t>
            </a:r>
            <a:r>
              <a:rPr lang="en-US" dirty="0"/>
              <a:t>App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Classified </a:t>
            </a:r>
            <a:r>
              <a:rPr lang="en-US" dirty="0"/>
              <a:t>Website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Hotel </a:t>
            </a:r>
            <a:r>
              <a:rPr lang="en-US" dirty="0"/>
              <a:t>Booking Website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Garments </a:t>
            </a:r>
            <a:r>
              <a:rPr lang="en-US" dirty="0"/>
              <a:t>Accessories Manufacturer </a:t>
            </a:r>
            <a:r>
              <a:rPr lang="en-US" dirty="0" smtClean="0"/>
              <a:t>ERP</a:t>
            </a:r>
          </a:p>
          <a:p>
            <a:r>
              <a:rPr lang="en-US" dirty="0" smtClean="0"/>
              <a:t>Customer </a:t>
            </a:r>
            <a:r>
              <a:rPr lang="en-US" dirty="0"/>
              <a:t>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val="36283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99" y="688585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Main Objective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1990725"/>
            <a:ext cx="7593013" cy="410280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services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Cost-effectively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725" y="652943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 Black" panose="020B0A04020102020204" pitchFamily="34" charset="0"/>
                <a:cs typeface="Times New Roman" panose="02020603050405020304" pitchFamily="18" charset="0"/>
              </a:rPr>
              <a:t>Departments and Clients </a:t>
            </a:r>
            <a:r>
              <a:rPr lang="en-US" sz="4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Area: </a:t>
            </a:r>
            <a:endParaRPr lang="en-US" sz="4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33834"/>
            <a:ext cx="6587739" cy="36184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775" y="623904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Clients: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264349"/>
            <a:ext cx="9991725" cy="5352351"/>
          </a:xfrm>
        </p:spPr>
      </p:pic>
    </p:spTree>
    <p:extLst>
      <p:ext uri="{BB962C8B-B14F-4D97-AF65-F5344CB8AC3E}">
        <p14:creationId xmlns:p14="http://schemas.microsoft.com/office/powerpoint/2010/main" val="181624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700" y="671735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124" y="1952625"/>
            <a:ext cx="6954838" cy="33909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a degree in computer science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in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 and communication skills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programming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2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797" y="625397"/>
            <a:ext cx="3882016" cy="9905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Advantages: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147" y="2174789"/>
            <a:ext cx="7600994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mission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 client satisfaction.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software cost-effectively.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excellent team of experts who are highly skilled in software.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 of their customers even more than their bigger competitors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</TotalTime>
  <Words>214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Century Gothic</vt:lpstr>
      <vt:lpstr>Matura MT Script Capitals</vt:lpstr>
      <vt:lpstr>Times New Roman</vt:lpstr>
      <vt:lpstr>Wingdings 3</vt:lpstr>
      <vt:lpstr>Wisp</vt:lpstr>
      <vt:lpstr>Welcome to Presentation</vt:lpstr>
      <vt:lpstr>      Survey on  Smart Software Limited</vt:lpstr>
      <vt:lpstr>Introduction:</vt:lpstr>
      <vt:lpstr>Works For:</vt:lpstr>
      <vt:lpstr>Main Objective</vt:lpstr>
      <vt:lpstr>Departments and Clients Area: </vt:lpstr>
      <vt:lpstr>Clients:</vt:lpstr>
      <vt:lpstr>Requirements:  </vt:lpstr>
      <vt:lpstr>Advantages:</vt:lpstr>
      <vt:lpstr>Disadvantages: 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</dc:title>
  <dc:creator>SADIA</dc:creator>
  <cp:lastModifiedBy>SADIA</cp:lastModifiedBy>
  <cp:revision>35</cp:revision>
  <dcterms:created xsi:type="dcterms:W3CDTF">2021-07-14T20:38:48Z</dcterms:created>
  <dcterms:modified xsi:type="dcterms:W3CDTF">2021-09-16T00:03:43Z</dcterms:modified>
</cp:coreProperties>
</file>