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965" y="1613483"/>
            <a:ext cx="7106722" cy="144275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Course code: 0318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US" sz="28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Software Engineering Lab</a:t>
            </a:r>
            <a:r>
              <a:rPr lang="en-US" sz="36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81" y="370701"/>
            <a:ext cx="8915399" cy="10703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Welcome to Presentation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53730" y="3244575"/>
            <a:ext cx="7817708" cy="3147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		    </a:t>
            </a:r>
            <a:r>
              <a:rPr lang="en-US" sz="2800" b="1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		</a:t>
            </a:r>
            <a:r>
              <a:rPr lang="en-US" sz="2400" dirty="0" err="1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Niaz</a:t>
            </a:r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Ahmed </a:t>
            </a:r>
            <a:r>
              <a:rPr lang="en-US" sz="2400" dirty="0" err="1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Nayeem</a:t>
            </a:r>
            <a:endParaRPr lang="en-US" sz="2400" dirty="0" smtClean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		ID. UG02-49-18-003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			   Batch: 49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		Department of CSE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    State University of Bangladesh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789" y="2782423"/>
            <a:ext cx="9947661" cy="128089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Bodoni MT Black" panose="02070A03080606020203" pitchFamily="18" charset="0"/>
              </a:rPr>
              <a:t>Project Name: </a:t>
            </a:r>
            <a:r>
              <a:rPr lang="en-GB" sz="5400" b="1" dirty="0">
                <a:latin typeface="Bodoni MT Black" panose="02070A03080606020203" pitchFamily="18" charset="0"/>
              </a:rPr>
              <a:t>Portfolio</a:t>
            </a:r>
            <a:endParaRPr lang="en-US" sz="54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1258423"/>
            <a:ext cx="4228005" cy="95755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4" y="2601190"/>
            <a:ext cx="8911687" cy="2984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want to create a portfolio website where my personal life will be described in detail as well as other topics like news funny video pictures etc. will be given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3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104" y="624110"/>
            <a:ext cx="6056805" cy="98226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Overview: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606378"/>
            <a:ext cx="8137439" cy="48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10143"/>
            <a:ext cx="7457237" cy="128089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644346"/>
            <a:ext cx="6587739" cy="29079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Bootstrap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PHP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MySQL (Database)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35" y="2581472"/>
            <a:ext cx="4373756" cy="26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1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147" y="920672"/>
            <a:ext cx="3882016" cy="990506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1147" y="2174789"/>
            <a:ext cx="2625339" cy="3777622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19526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Plan: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02308" y="2300416"/>
            <a:ext cx="8911687" cy="2621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want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website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some new features as well as do something interesting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they visit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regularly.</a:t>
            </a:r>
          </a:p>
        </p:txBody>
      </p:sp>
    </p:spTree>
    <p:extLst>
      <p:ext uri="{BB962C8B-B14F-4D97-AF65-F5344CB8AC3E}">
        <p14:creationId xmlns:p14="http://schemas.microsoft.com/office/powerpoint/2010/main" val="58983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897" y="2955418"/>
            <a:ext cx="5974427" cy="128089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Thank You…!</a:t>
            </a:r>
            <a:endParaRPr lang="en-US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699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105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Bodoni MT Black</vt:lpstr>
      <vt:lpstr>Century Gothic</vt:lpstr>
      <vt:lpstr>Times New Roman</vt:lpstr>
      <vt:lpstr>Wingdings 3</vt:lpstr>
      <vt:lpstr>Wisp</vt:lpstr>
      <vt:lpstr>Welcome to Presentation</vt:lpstr>
      <vt:lpstr>Project Name: Portfolio</vt:lpstr>
      <vt:lpstr>Introduction:</vt:lpstr>
      <vt:lpstr>Website Overview:</vt:lpstr>
      <vt:lpstr>Programming Language:</vt:lpstr>
      <vt:lpstr>Features:</vt:lpstr>
      <vt:lpstr>Future Plan: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Presentation</dc:title>
  <dc:creator>SADIA</dc:creator>
  <cp:lastModifiedBy>SADIA</cp:lastModifiedBy>
  <cp:revision>18</cp:revision>
  <dcterms:created xsi:type="dcterms:W3CDTF">2021-07-14T20:38:48Z</dcterms:created>
  <dcterms:modified xsi:type="dcterms:W3CDTF">2021-07-14T22:23:26Z</dcterms:modified>
</cp:coreProperties>
</file>