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5" r:id="rId9"/>
    <p:sldId id="266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965" y="1613483"/>
            <a:ext cx="7106722" cy="144275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Course code: 0318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</a:t>
            </a:r>
            <a:r>
              <a:rPr lang="en-US" sz="28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Software Engineering Lab</a:t>
            </a:r>
            <a:r>
              <a:rPr lang="en-US" sz="36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181" y="370701"/>
            <a:ext cx="8915399" cy="10703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Welcome to Presentation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60973" y="3467562"/>
            <a:ext cx="4184821" cy="3147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400" b="1" dirty="0" err="1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Niaz</a:t>
            </a:r>
            <a:r>
              <a:rPr lang="en-US" sz="2400" b="1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Ahmed </a:t>
            </a:r>
            <a:r>
              <a:rPr lang="en-US" sz="2400" b="1" dirty="0" err="1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Nayeem</a:t>
            </a:r>
            <a:endParaRPr lang="en-US" sz="2400" b="1" dirty="0" smtClean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ID</a:t>
            </a:r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. UG02-49-18-003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Batch</a:t>
            </a:r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: 49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Department </a:t>
            </a:r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of CSE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State </a:t>
            </a:r>
            <a:r>
              <a:rPr lang="en-US" sz="2400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University of Bangladesh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33723" y="3467562"/>
            <a:ext cx="4897951" cy="27520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 Md.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					 		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University of Bangladesh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991" y="582921"/>
            <a:ext cx="3428934" cy="628041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Coding: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92" y="1598141"/>
            <a:ext cx="9107722" cy="5121018"/>
          </a:xfrm>
        </p:spPr>
      </p:pic>
    </p:spTree>
    <p:extLst>
      <p:ext uri="{BB962C8B-B14F-4D97-AF65-F5344CB8AC3E}">
        <p14:creationId xmlns:p14="http://schemas.microsoft.com/office/powerpoint/2010/main" val="377454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509" y="525255"/>
            <a:ext cx="2794621" cy="64451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Coding: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30" y="1547057"/>
            <a:ext cx="9022762" cy="5073248"/>
          </a:xfrm>
        </p:spPr>
      </p:pic>
    </p:spTree>
    <p:extLst>
      <p:ext uri="{BB962C8B-B14F-4D97-AF65-F5344CB8AC3E}">
        <p14:creationId xmlns:p14="http://schemas.microsoft.com/office/powerpoint/2010/main" val="118936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19526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Plan: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02308" y="2300416"/>
            <a:ext cx="8911687" cy="2621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will work on (services, skills, projects, blog and contact) pages. I will also use JavaScript and PHP on my website. As a result my website is user friendly.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897" y="2955418"/>
            <a:ext cx="5974427" cy="128089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Thank You…!</a:t>
            </a:r>
            <a:endParaRPr lang="en-US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789" y="2782423"/>
            <a:ext cx="9947661" cy="1280890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Bodoni MT Black" panose="02070A03080606020203" pitchFamily="18" charset="0"/>
              </a:rPr>
              <a:t>Project Name: </a:t>
            </a:r>
            <a:r>
              <a:rPr lang="en-GB" sz="5400" b="1" dirty="0">
                <a:latin typeface="Bodoni MT Black" panose="02070A03080606020203" pitchFamily="18" charset="0"/>
              </a:rPr>
              <a:t>Portfolio</a:t>
            </a:r>
            <a:endParaRPr lang="en-US" sz="54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574683"/>
            <a:ext cx="4228005" cy="95755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4" y="1532238"/>
            <a:ext cx="9343703" cy="37564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 creating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portfolio website where my personal life will be described in detail as well as other topics like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pictures etc. will be given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 have already completed 30% of the work on my website and now I am presenting 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10143"/>
            <a:ext cx="7457237" cy="128089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644346"/>
            <a:ext cx="6587739" cy="29079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JavaScript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PHP</a:t>
            </a:r>
            <a:endParaRPr lang="en-US" sz="2400" dirty="0" smtClean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MySQL (Database)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35" y="2581472"/>
            <a:ext cx="4373756" cy="26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833" y="665299"/>
            <a:ext cx="3882016" cy="990506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7926" y="2001795"/>
            <a:ext cx="3226702" cy="39541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939" y="525256"/>
            <a:ext cx="2620628" cy="69394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27" y="1276865"/>
            <a:ext cx="10694552" cy="55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67" y="434639"/>
            <a:ext cx="2761670" cy="74337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Page: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59" y="1252150"/>
            <a:ext cx="10559085" cy="5249280"/>
          </a:xfrm>
        </p:spPr>
      </p:pic>
    </p:spTree>
    <p:extLst>
      <p:ext uri="{BB962C8B-B14F-4D97-AF65-F5344CB8AC3E}">
        <p14:creationId xmlns:p14="http://schemas.microsoft.com/office/powerpoint/2010/main" val="114275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563" y="500543"/>
            <a:ext cx="3082945" cy="71865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 Page: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33" y="1589903"/>
            <a:ext cx="9845242" cy="4873882"/>
          </a:xfrm>
        </p:spPr>
      </p:pic>
    </p:spTree>
    <p:extLst>
      <p:ext uri="{BB962C8B-B14F-4D97-AF65-F5344CB8AC3E}">
        <p14:creationId xmlns:p14="http://schemas.microsoft.com/office/powerpoint/2010/main" val="277390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0178" y="706489"/>
            <a:ext cx="2769907" cy="67746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 Part: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27" y="2034747"/>
            <a:ext cx="10789572" cy="3373498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35658" y="1266663"/>
            <a:ext cx="1558946" cy="356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 all pages)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825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442</TotalTime>
  <Words>178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Bodoni MT Black</vt:lpstr>
      <vt:lpstr>Century Gothic</vt:lpstr>
      <vt:lpstr>Times New Roman</vt:lpstr>
      <vt:lpstr>Wingdings 3</vt:lpstr>
      <vt:lpstr>Wisp</vt:lpstr>
      <vt:lpstr>Welcome to Presentation</vt:lpstr>
      <vt:lpstr>Project Name: Portfolio</vt:lpstr>
      <vt:lpstr>Introduction:</vt:lpstr>
      <vt:lpstr>Programming Language:</vt:lpstr>
      <vt:lpstr>Features:</vt:lpstr>
      <vt:lpstr>Home Page:</vt:lpstr>
      <vt:lpstr>About Page:</vt:lpstr>
      <vt:lpstr>Resume Page:</vt:lpstr>
      <vt:lpstr>Footer Part:</vt:lpstr>
      <vt:lpstr>HTML Coding:</vt:lpstr>
      <vt:lpstr>CSS Coding:</vt:lpstr>
      <vt:lpstr>Future Plan: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Presentation</dc:title>
  <dc:creator>SADIA</dc:creator>
  <cp:lastModifiedBy>SADIA</cp:lastModifiedBy>
  <cp:revision>28</cp:revision>
  <dcterms:created xsi:type="dcterms:W3CDTF">2021-07-14T20:38:48Z</dcterms:created>
  <dcterms:modified xsi:type="dcterms:W3CDTF">2021-08-07T12:29:19Z</dcterms:modified>
</cp:coreProperties>
</file>