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7AA2-2274-1CA6-E3EB-457C47596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28F6C0-923C-6C24-87F5-89BA31CED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AF8BB-2BB2-C387-93CC-77721BA8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00726-2EF0-BC13-85B0-7A4DABB7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2E84B-7FB4-1CAB-94EF-194B9ABC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1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F3B5F-6442-5327-BA20-06F79BB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F0692-F659-5888-CD41-C48D9032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1B1F7-B0D6-2435-0343-DE690437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86EA3-58EF-3E4A-C275-CB466E7C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4E684-D7BD-AEC6-7173-212A374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23ADB7-8831-09CF-87A4-A54071171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12D8A-41CC-1CE5-05DC-6E6B1D0F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FB1F5-C0DA-6A70-9911-CC2FA7A5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58EE9-17C0-F19F-1706-88B0A39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25DFF-038E-A5BC-5FCD-ECB0018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B954E-ECA6-4494-62BF-DB60B520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C6594-8AB2-B4DF-1C3C-193F7CA4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96AD-D7CA-1D0B-7F7E-BF6AFB24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EC08A-ACA1-4CDF-6B13-29BCBDDD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3BFEE-33B5-4520-AB66-09A9AEF4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999DD-2593-B1BF-7DA5-C417E8F5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32BC6-492D-8479-AFBF-0E79249E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B9C66-FBB6-2594-6FE9-F93260D4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1BC6-0FF9-74B6-3AB4-DC32BFC4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6FBED-77CA-CDFE-0652-8F6AE68A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2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BA4CF-CE73-C914-29C6-4A43254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5627E-130E-4242-9EA5-E2709198F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65BBB-6714-E460-13A7-DF0E456F7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3B793-7019-263A-3D18-43F3CBCB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AC4CB-0254-805F-22B2-65FC3B97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E3076-5CC4-6108-AC36-93901F17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1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66889-711A-202D-AB09-8A63FCAC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1B58F-EE1A-C61C-CF33-EF57914B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152AE-9D17-5FE3-865A-D2A7EE775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1E9C7-DE57-F36E-C2F1-29540C565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6AB06A-7255-90B2-524D-1C041FEB4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C787D-40DA-BB98-B8EA-5C38B6C6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87FA1D-EB8A-D987-C149-5248D14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89B1-FF3F-0BA5-970D-2C7847E8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0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A7F1C-5D4E-A515-E592-D8DAF44F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3FB116-F51C-A775-078A-EA216BDD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4E42F-34DB-D0A4-7104-D0BBA916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5AABC-10C6-5531-0136-659F16AC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87633F-AC09-108B-E072-2C0432BF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171573-E02F-0447-0D87-DD1F21F7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6F7A5-F768-9C7D-EFA6-B7213871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B9242-B11F-211A-92E5-B547A875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03249-B2B9-F332-84B6-B041BD0D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D1A31-F8DE-259B-FD9C-552FD2A1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F2A58-5A95-91AE-5832-71E4D25A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C7AA9-8794-44BB-BD7D-3D030133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0205A-A84B-5F9B-1B8E-28517B3A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E111C-2563-035E-DDEC-6462DE79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B02475-9253-C627-8E90-AD8A26C96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8C58B-C1FC-6050-226D-0984CF6E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35B43-38F9-F8E6-E711-445784AA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DFF57-DB9D-C62B-78AD-455FBA12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BA685-A9EB-F8F8-C217-FA6311FA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BA8EF4-FEEF-F5E2-3893-F83FDCA4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61151-751C-5790-82A9-0944ACB1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9356B-C7CE-421F-DD91-987EAABFE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0336-EE1A-475E-8A81-6E21047B2D84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5EFCA-A05E-9E21-0866-348C755A9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C1A22-8F11-113A-B634-E5386C50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6E87-6473-4124-AEB3-CD61FC330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F84779-0948-F8D4-1D09-6423C2860EA0}"/>
              </a:ext>
            </a:extLst>
          </p:cNvPr>
          <p:cNvSpPr txBox="1"/>
          <p:nvPr/>
        </p:nvSpPr>
        <p:spPr>
          <a:xfrm>
            <a:off x="4111602" y="100448"/>
            <a:ext cx="8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8.15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35392E-F904-FA83-2353-A609848ED3B0}"/>
              </a:ext>
            </a:extLst>
          </p:cNvPr>
          <p:cNvGrpSpPr/>
          <p:nvPr/>
        </p:nvGrpSpPr>
        <p:grpSpPr>
          <a:xfrm>
            <a:off x="99238" y="674238"/>
            <a:ext cx="8810846" cy="2231995"/>
            <a:chOff x="567070" y="1361810"/>
            <a:chExt cx="8805767" cy="226025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587EDE3-9C4B-54AE-5357-3BF75E53D78B}"/>
                </a:ext>
              </a:extLst>
            </p:cNvPr>
            <p:cNvGrpSpPr/>
            <p:nvPr/>
          </p:nvGrpSpPr>
          <p:grpSpPr>
            <a:xfrm>
              <a:off x="567070" y="1361810"/>
              <a:ext cx="8805767" cy="2260259"/>
              <a:chOff x="2578162" y="2985048"/>
              <a:chExt cx="8805767" cy="2260259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AE99F62A-A29A-CC8D-0E28-8989A5700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8162" y="4720488"/>
                <a:ext cx="8805766" cy="19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0E2750C-8247-6A4A-DBB6-941FE607B8DF}"/>
                  </a:ext>
                </a:extLst>
              </p:cNvPr>
              <p:cNvSpPr/>
              <p:nvPr/>
            </p:nvSpPr>
            <p:spPr>
              <a:xfrm>
                <a:off x="4104665" y="4536017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Fork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6AA63490-42EC-AD3D-03C6-00DCF7739EA6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rot="5400000" flipH="1" flipV="1">
                <a:off x="7631721" y="783810"/>
                <a:ext cx="644673" cy="6859742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15FCDB3-7AFD-50E4-3BAF-A3479DDA377B}"/>
                  </a:ext>
                </a:extLst>
              </p:cNvPr>
              <p:cNvSpPr txBox="1"/>
              <p:nvPr/>
            </p:nvSpPr>
            <p:spPr>
              <a:xfrm>
                <a:off x="3631580" y="4973438"/>
                <a:ext cx="1895707" cy="2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200" b="0" i="1" dirty="0">
                    <a:solidFill>
                      <a:srgbClr val="7F848E"/>
                    </a:solidFill>
                    <a:effectLst/>
                    <a:latin typeface="Ubuntu Mono" panose="020B0509030602030204" pitchFamily="49" charset="0"/>
                  </a:rPr>
                  <a:t>/* called in doit() */</a:t>
                </a:r>
                <a:endParaRPr lang="en-US" altLang="zh-CN" sz="12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05019BF-C655-68EA-BCE7-B4B8EEBB79F2}"/>
                  </a:ext>
                </a:extLst>
              </p:cNvPr>
              <p:cNvSpPr/>
              <p:nvPr/>
            </p:nvSpPr>
            <p:spPr>
              <a:xfrm>
                <a:off x="7485323" y="4536016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printf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3C31D8-D7E3-F207-B6A0-DB25CE2F9324}"/>
                  </a:ext>
                </a:extLst>
              </p:cNvPr>
              <p:cNvSpPr/>
              <p:nvPr/>
            </p:nvSpPr>
            <p:spPr>
              <a:xfrm>
                <a:off x="5044306" y="3706874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Fork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cxnSp>
            <p:nvCxnSpPr>
              <p:cNvPr id="6" name="连接符: 肘形 5">
                <a:extLst>
                  <a:ext uri="{FF2B5EF4-FFF2-40B4-BE49-F238E27FC236}">
                    <a16:creationId xmlns:a16="http://schemas.microsoft.com/office/drawing/2014/main" id="{78C1A4DB-6E30-9015-7DB1-31255CAED4C4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rot="5400000" flipH="1" flipV="1">
                <a:off x="8156744" y="479691"/>
                <a:ext cx="534267" cy="5920100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928810-5DEC-8008-79B1-F37EC5966FBD}"/>
                  </a:ext>
                </a:extLst>
              </p:cNvPr>
              <p:cNvSpPr/>
              <p:nvPr/>
            </p:nvSpPr>
            <p:spPr>
              <a:xfrm>
                <a:off x="8753706" y="2985048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printf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EDFABC7-8BB1-CAE2-02C6-686BF7FFF3E5}"/>
                  </a:ext>
                </a:extLst>
              </p:cNvPr>
              <p:cNvSpPr/>
              <p:nvPr/>
            </p:nvSpPr>
            <p:spPr>
              <a:xfrm>
                <a:off x="6165641" y="3706679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printf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E52E5D5-8E9C-6854-13F7-16787411D358}"/>
                  </a:ext>
                </a:extLst>
              </p:cNvPr>
              <p:cNvSpPr/>
              <p:nvPr/>
            </p:nvSpPr>
            <p:spPr>
              <a:xfrm>
                <a:off x="6165641" y="4536016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return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5B95208-8EDD-6DC5-A931-EF1B084E7A93}"/>
                  </a:ext>
                </a:extLst>
              </p:cNvPr>
              <p:cNvSpPr/>
              <p:nvPr/>
            </p:nvSpPr>
            <p:spPr>
              <a:xfrm>
                <a:off x="7485323" y="3706678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return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65F773F-5CC2-0BC4-EFCB-541CB43F3477}"/>
                  </a:ext>
                </a:extLst>
              </p:cNvPr>
              <p:cNvSpPr/>
              <p:nvPr/>
            </p:nvSpPr>
            <p:spPr>
              <a:xfrm>
                <a:off x="8753706" y="3706678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printf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B73916-23CB-0D34-4B77-818C870B80B1}"/>
                  </a:ext>
                </a:extLst>
              </p:cNvPr>
              <p:cNvSpPr/>
              <p:nvPr/>
            </p:nvSpPr>
            <p:spPr>
              <a:xfrm>
                <a:off x="6165641" y="2987746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printf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C24F154-0037-4F81-2E5B-B9C986993092}"/>
                  </a:ext>
                </a:extLst>
              </p:cNvPr>
              <p:cNvSpPr/>
              <p:nvPr/>
            </p:nvSpPr>
            <p:spPr>
              <a:xfrm>
                <a:off x="7485323" y="2985048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return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BD2F18A-9694-FE06-49CA-4288BD732DDF}"/>
                  </a:ext>
                </a:extLst>
              </p:cNvPr>
              <p:cNvSpPr/>
              <p:nvPr/>
            </p:nvSpPr>
            <p:spPr>
              <a:xfrm>
                <a:off x="10013538" y="2986627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exit(0)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83D1DC-53A7-7E14-44CD-DE845864F0EE}"/>
                  </a:ext>
                </a:extLst>
              </p:cNvPr>
              <p:cNvSpPr/>
              <p:nvPr/>
            </p:nvSpPr>
            <p:spPr>
              <a:xfrm>
                <a:off x="10013538" y="3706678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exit(0)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F017854-3716-4F28-FAB7-5B564E17E9C2}"/>
                  </a:ext>
                </a:extLst>
              </p:cNvPr>
              <p:cNvSpPr/>
              <p:nvPr/>
            </p:nvSpPr>
            <p:spPr>
              <a:xfrm>
                <a:off x="8753706" y="4535822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exit(0)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54E9A87-259C-7836-A4F4-1B39363EE911}"/>
                </a:ext>
              </a:extLst>
            </p:cNvPr>
            <p:cNvSpPr/>
            <p:nvPr/>
          </p:nvSpPr>
          <p:spPr>
            <a:xfrm>
              <a:off x="969061" y="2912778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latin typeface="Ubuntu Mono" panose="020B0509030602030204" pitchFamily="49" charset="0"/>
                </a:rPr>
                <a:t>doit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()</a:t>
              </a: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47D40FE-A6E7-0053-2E47-65EB06F96833}"/>
              </a:ext>
            </a:extLst>
          </p:cNvPr>
          <p:cNvSpPr txBox="1"/>
          <p:nvPr/>
        </p:nvSpPr>
        <p:spPr>
          <a:xfrm>
            <a:off x="3274767" y="3529764"/>
            <a:ext cx="8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8.16</a:t>
            </a:r>
            <a:endParaRPr lang="zh-CN" altLang="en-US" dirty="0"/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5BFA9227-9069-2D67-8144-FCD6044D6935}"/>
              </a:ext>
            </a:extLst>
          </p:cNvPr>
          <p:cNvGrpSpPr/>
          <p:nvPr/>
        </p:nvGrpSpPr>
        <p:grpSpPr>
          <a:xfrm>
            <a:off x="331092" y="4310599"/>
            <a:ext cx="6851024" cy="1184472"/>
            <a:chOff x="567070" y="2083245"/>
            <a:chExt cx="6847075" cy="1199471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D56160B3-68F9-2F6C-0784-58808B8D7C54}"/>
                </a:ext>
              </a:extLst>
            </p:cNvPr>
            <p:cNvGrpSpPr/>
            <p:nvPr/>
          </p:nvGrpSpPr>
          <p:grpSpPr>
            <a:xfrm>
              <a:off x="567070" y="2083245"/>
              <a:ext cx="6847075" cy="1199471"/>
              <a:chOff x="2578162" y="3706483"/>
              <a:chExt cx="6847075" cy="1199471"/>
            </a:xfrm>
          </p:grpSpPr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E7821373-6CEB-388B-AA2F-24A670301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62" y="4720683"/>
                <a:ext cx="6847074" cy="40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4F22547-24CF-96F5-401A-F8CFB4B393AA}"/>
                  </a:ext>
                </a:extLst>
              </p:cNvPr>
              <p:cNvSpPr/>
              <p:nvPr/>
            </p:nvSpPr>
            <p:spPr>
              <a:xfrm>
                <a:off x="4104665" y="4536017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Fork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cxnSp>
            <p:nvCxnSpPr>
              <p:cNvPr id="161" name="连接符: 肘形 160">
                <a:extLst>
                  <a:ext uri="{FF2B5EF4-FFF2-40B4-BE49-F238E27FC236}">
                    <a16:creationId xmlns:a16="http://schemas.microsoft.com/office/drawing/2014/main" id="{EE7A2550-447A-6F07-09F3-06BEB49FF95A}"/>
                  </a:ext>
                </a:extLst>
              </p:cNvPr>
              <p:cNvCxnSpPr>
                <a:cxnSpLocks/>
                <a:stCxn id="160" idx="0"/>
              </p:cNvCxnSpPr>
              <p:nvPr/>
            </p:nvCxnSpPr>
            <p:spPr>
              <a:xfrm rot="5400000" flipH="1" flipV="1">
                <a:off x="6650036" y="1760817"/>
                <a:ext cx="649350" cy="4901052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9CEB3DC5-A22B-2544-1452-82A7C5BEAEB9}"/>
                  </a:ext>
                </a:extLst>
              </p:cNvPr>
              <p:cNvSpPr/>
              <p:nvPr/>
            </p:nvSpPr>
            <p:spPr>
              <a:xfrm>
                <a:off x="6803891" y="4536622"/>
                <a:ext cx="9032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printf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4B1F2C29-829F-8D9C-4B99-AE014B81B931}"/>
                  </a:ext>
                </a:extLst>
              </p:cNvPr>
              <p:cNvSpPr/>
              <p:nvPr/>
            </p:nvSpPr>
            <p:spPr>
              <a:xfrm>
                <a:off x="5232106" y="3706678"/>
                <a:ext cx="120156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counter--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2866E01-585B-A9F1-736C-359E6A329F99}"/>
                  </a:ext>
                </a:extLst>
              </p:cNvPr>
              <p:cNvSpPr/>
              <p:nvPr/>
            </p:nvSpPr>
            <p:spPr>
              <a:xfrm>
                <a:off x="7992611" y="3706483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exit(0)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9DB092AC-E979-A9E0-BF5F-F31FD950F558}"/>
                  </a:ext>
                </a:extLst>
              </p:cNvPr>
              <p:cNvSpPr/>
              <p:nvPr/>
            </p:nvSpPr>
            <p:spPr>
              <a:xfrm>
                <a:off x="7992611" y="4535821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exit(0)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</p:grp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9A9DED7-C6FC-8E14-94E1-837D45CD4EB9}"/>
                </a:ext>
              </a:extLst>
            </p:cNvPr>
            <p:cNvSpPr/>
            <p:nvPr/>
          </p:nvSpPr>
          <p:spPr>
            <a:xfrm>
              <a:off x="969061" y="2912778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latin typeface="Ubuntu Mono" panose="020B0509030602030204" pitchFamily="49" charset="0"/>
                </a:rPr>
                <a:t>main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()</a:t>
              </a:r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7CA51D97-8D11-6D16-33F8-60D81B0EC5DD}"/>
              </a:ext>
            </a:extLst>
          </p:cNvPr>
          <p:cNvSpPr/>
          <p:nvPr/>
        </p:nvSpPr>
        <p:spPr>
          <a:xfrm>
            <a:off x="2986567" y="5129566"/>
            <a:ext cx="1202254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++counter</a:t>
            </a:r>
            <a:endParaRPr lang="en-US" altLang="zh-CN" sz="1600" b="0" dirty="0">
              <a:solidFill>
                <a:srgbClr val="ABB2BF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2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55804-0F0B-9CBB-775F-D3B1F8D6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6B379C8E-0C95-D655-58CA-F5BAE50B7402}"/>
              </a:ext>
            </a:extLst>
          </p:cNvPr>
          <p:cNvCxnSpPr>
            <a:cxnSpLocks/>
            <a:stCxn id="167" idx="3"/>
            <a:endCxn id="163" idx="0"/>
          </p:cNvCxnSpPr>
          <p:nvPr/>
        </p:nvCxnSpPr>
        <p:spPr>
          <a:xfrm>
            <a:off x="4188821" y="4493148"/>
            <a:ext cx="1860716" cy="63641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A92D1FD-A180-E478-FD62-2CA5698E64DF}"/>
              </a:ext>
            </a:extLst>
          </p:cNvPr>
          <p:cNvSpPr txBox="1"/>
          <p:nvPr/>
        </p:nvSpPr>
        <p:spPr>
          <a:xfrm>
            <a:off x="1329743" y="206294"/>
            <a:ext cx="8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8.18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07D37C8-980D-7432-2DFF-8BC20E912173}"/>
              </a:ext>
            </a:extLst>
          </p:cNvPr>
          <p:cNvGrpSpPr/>
          <p:nvPr/>
        </p:nvGrpSpPr>
        <p:grpSpPr>
          <a:xfrm>
            <a:off x="1153077" y="96609"/>
            <a:ext cx="8794894" cy="2473917"/>
            <a:chOff x="3631394" y="2400104"/>
            <a:chExt cx="8789824" cy="250524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2BB08D3-7E43-A3B3-A7AC-E9E4BCFA6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1394" y="4724684"/>
              <a:ext cx="8789824" cy="10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9520569-262E-1A13-C35A-15D03ACF6C69}"/>
                </a:ext>
              </a:extLst>
            </p:cNvPr>
            <p:cNvSpPr/>
            <p:nvPr/>
          </p:nvSpPr>
          <p:spPr>
            <a:xfrm>
              <a:off x="4104665" y="4536017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Fork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()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29BBF03-FD1B-0CB1-660E-40FCC0ACD245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877192" y="-8009"/>
              <a:ext cx="1191020" cy="789703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86C16E1-2EC6-74B5-D412-4F0959AB147E}"/>
                </a:ext>
              </a:extLst>
            </p:cNvPr>
            <p:cNvSpPr/>
            <p:nvPr/>
          </p:nvSpPr>
          <p:spPr>
            <a:xfrm>
              <a:off x="7463878" y="4523063"/>
              <a:ext cx="125863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printf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</a:t>
              </a:r>
              <a:r>
                <a:rPr lang="en-US" altLang="zh-CN" sz="1600" b="0" dirty="0">
                  <a:solidFill>
                    <a:srgbClr val="89CA78"/>
                  </a:solidFill>
                  <a:effectLst/>
                  <a:latin typeface="Ubuntu Mono" panose="020B0509030602030204" pitchFamily="49" charset="0"/>
                </a:rPr>
                <a:t>"1"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)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B73AEAA-ADC3-94ED-EAD3-00E6725D973F}"/>
                </a:ext>
              </a:extLst>
            </p:cNvPr>
            <p:cNvSpPr/>
            <p:nvPr/>
          </p:nvSpPr>
          <p:spPr>
            <a:xfrm>
              <a:off x="6290894" y="3136492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Fork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()</a:t>
              </a:r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64968B5C-C817-E45D-D767-3CFE0C23ACED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5400000" flipH="1" flipV="1">
              <a:off x="9299890" y="15164"/>
              <a:ext cx="531853" cy="571080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A70C7E-7AE3-92FB-793C-78E3FF0EF26B}"/>
                </a:ext>
              </a:extLst>
            </p:cNvPr>
            <p:cNvSpPr/>
            <p:nvPr/>
          </p:nvSpPr>
          <p:spPr>
            <a:xfrm>
              <a:off x="4721717" y="3140378"/>
              <a:ext cx="13064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atexit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</a:t>
              </a:r>
              <a:r>
                <a:rPr lang="en-US" altLang="zh-CN" sz="1600" b="0" dirty="0">
                  <a:solidFill>
                    <a:srgbClr val="EF596F"/>
                  </a:solidFill>
                  <a:effectLst/>
                  <a:latin typeface="Ubuntu Mono" panose="020B0509030602030204" pitchFamily="49" charset="0"/>
                </a:rPr>
                <a:t>end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BEB28BD-FA93-8DB1-1350-98CD18C7702E}"/>
                </a:ext>
              </a:extLst>
            </p:cNvPr>
            <p:cNvSpPr/>
            <p:nvPr/>
          </p:nvSpPr>
          <p:spPr>
            <a:xfrm>
              <a:off x="7459479" y="3140378"/>
              <a:ext cx="1268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printf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</a:t>
              </a:r>
              <a:r>
                <a:rPr lang="en-US" altLang="zh-CN" sz="1600" b="0" dirty="0">
                  <a:solidFill>
                    <a:srgbClr val="89CA78"/>
                  </a:solidFill>
                  <a:effectLst/>
                  <a:latin typeface="Ubuntu Mono" panose="020B0509030602030204" pitchFamily="49" charset="0"/>
                </a:rPr>
                <a:t>"1"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)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F86ED00-4DCF-7AAA-AACF-AFE26ED24D86}"/>
                </a:ext>
              </a:extLst>
            </p:cNvPr>
            <p:cNvSpPr/>
            <p:nvPr/>
          </p:nvSpPr>
          <p:spPr>
            <a:xfrm>
              <a:off x="7479310" y="2400104"/>
              <a:ext cx="124855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printf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</a:t>
              </a:r>
              <a:r>
                <a:rPr lang="en-US" altLang="zh-CN" sz="1600" b="0" dirty="0">
                  <a:solidFill>
                    <a:srgbClr val="89CA78"/>
                  </a:solidFill>
                  <a:effectLst/>
                  <a:latin typeface="Ubuntu Mono" panose="020B0509030602030204" pitchFamily="49" charset="0"/>
                </a:rPr>
                <a:t>"0"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)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F3851B7-68FF-DB3B-3E7A-DBAB81DF3854}"/>
                </a:ext>
              </a:extLst>
            </p:cNvPr>
            <p:cNvSpPr/>
            <p:nvPr/>
          </p:nvSpPr>
          <p:spPr>
            <a:xfrm>
              <a:off x="9297117" y="2404089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exit(0)</a:t>
              </a:r>
              <a:endPara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55C27F8-DEC7-4114-7535-F222F2E808D1}"/>
                </a:ext>
              </a:extLst>
            </p:cNvPr>
            <p:cNvSpPr/>
            <p:nvPr/>
          </p:nvSpPr>
          <p:spPr>
            <a:xfrm>
              <a:off x="9297117" y="3131816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exit(0)</a:t>
              </a:r>
              <a:endPara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BDCAC0A-F15C-A69E-E04B-84BB05B44224}"/>
                </a:ext>
              </a:extLst>
            </p:cNvPr>
            <p:cNvSpPr/>
            <p:nvPr/>
          </p:nvSpPr>
          <p:spPr>
            <a:xfrm>
              <a:off x="9297117" y="4516673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effectLst/>
                  <a:latin typeface="Ubuntu Mono" panose="020B0509030602030204" pitchFamily="49" charset="0"/>
                </a:rPr>
                <a:t>exit(0)</a:t>
              </a:r>
              <a:endPara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37C9734-D658-A62E-8CAD-AFBB1A4C60D8}"/>
              </a:ext>
            </a:extLst>
          </p:cNvPr>
          <p:cNvSpPr txBox="1"/>
          <p:nvPr/>
        </p:nvSpPr>
        <p:spPr>
          <a:xfrm>
            <a:off x="3274767" y="3529764"/>
            <a:ext cx="8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8.21</a:t>
            </a:r>
            <a:endParaRPr lang="zh-CN" altLang="en-US" dirty="0"/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D051384-D920-BA26-35AE-14EA4A7112B7}"/>
              </a:ext>
            </a:extLst>
          </p:cNvPr>
          <p:cNvGrpSpPr/>
          <p:nvPr/>
        </p:nvGrpSpPr>
        <p:grpSpPr>
          <a:xfrm>
            <a:off x="331092" y="4310792"/>
            <a:ext cx="9500480" cy="1183682"/>
            <a:chOff x="567070" y="2083440"/>
            <a:chExt cx="9495004" cy="1198671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83B09D42-82DE-53BB-4926-65F366CE845A}"/>
                </a:ext>
              </a:extLst>
            </p:cNvPr>
            <p:cNvGrpSpPr/>
            <p:nvPr/>
          </p:nvGrpSpPr>
          <p:grpSpPr>
            <a:xfrm>
              <a:off x="567070" y="2083440"/>
              <a:ext cx="9495004" cy="1198671"/>
              <a:chOff x="2578162" y="3706678"/>
              <a:chExt cx="9495004" cy="1198671"/>
            </a:xfrm>
          </p:grpSpPr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5F9DB5FF-28D5-46A1-4D91-B03F195014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8162" y="4706111"/>
                <a:ext cx="9495004" cy="145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75B5619-8FB8-B882-211D-28AB4566BB80}"/>
                  </a:ext>
                </a:extLst>
              </p:cNvPr>
              <p:cNvSpPr/>
              <p:nvPr/>
            </p:nvSpPr>
            <p:spPr>
              <a:xfrm>
                <a:off x="4104665" y="4536017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latin typeface="Ubuntu Mono" panose="020B0509030602030204" pitchFamily="49" charset="0"/>
                  </a:rPr>
                  <a:t>f</a:t>
                </a: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ork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cxnSp>
            <p:nvCxnSpPr>
              <p:cNvPr id="161" name="连接符: 肘形 160">
                <a:extLst>
                  <a:ext uri="{FF2B5EF4-FFF2-40B4-BE49-F238E27FC236}">
                    <a16:creationId xmlns:a16="http://schemas.microsoft.com/office/drawing/2014/main" id="{DDAFD24D-C533-1DCE-1A90-53B0DF365E13}"/>
                  </a:ext>
                </a:extLst>
              </p:cNvPr>
              <p:cNvCxnSpPr>
                <a:cxnSpLocks/>
                <a:stCxn id="160" idx="0"/>
                <a:endCxn id="167" idx="1"/>
              </p:cNvCxnSpPr>
              <p:nvPr/>
            </p:nvCxnSpPr>
            <p:spPr>
              <a:xfrm rot="5400000" flipH="1" flipV="1">
                <a:off x="4555810" y="3859721"/>
                <a:ext cx="644673" cy="707921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5FE01899-D4E8-E5CE-5236-CE355D29CD28}"/>
                  </a:ext>
                </a:extLst>
              </p:cNvPr>
              <p:cNvSpPr/>
              <p:nvPr/>
            </p:nvSpPr>
            <p:spPr>
              <a:xfrm>
                <a:off x="7794586" y="4535820"/>
                <a:ext cx="997451" cy="3693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waitpid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()</a:t>
                </a: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EB7C6820-B16B-610A-71C1-4943232C9E44}"/>
                  </a:ext>
                </a:extLst>
              </p:cNvPr>
              <p:cNvSpPr/>
              <p:nvPr/>
            </p:nvSpPr>
            <p:spPr>
              <a:xfrm>
                <a:off x="5232106" y="3706678"/>
                <a:ext cx="120156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printf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(</a:t>
                </a:r>
                <a:r>
                  <a:rPr lang="en-US" altLang="zh-CN" sz="1600" b="0" dirty="0">
                    <a:solidFill>
                      <a:srgbClr val="89CA78"/>
                    </a:solidFill>
                    <a:effectLst/>
                    <a:latin typeface="Ubuntu Mono" panose="020B0509030602030204" pitchFamily="49" charset="0"/>
                  </a:rPr>
                  <a:t>"a"</a:t>
                </a:r>
                <a:r>
                  <a:rPr lang="en-US" altLang="zh-CN" sz="1600" b="0" dirty="0">
                    <a:solidFill>
                      <a:srgbClr val="ABB2BF"/>
                    </a:solidFill>
                    <a:effectLst/>
                    <a:latin typeface="Ubuntu Mono" panose="020B0509030602030204" pitchFamily="49" charset="0"/>
                  </a:rPr>
                  <a:t>)</a:t>
                </a: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BDFB23A-7283-71ED-2884-4A093FC71069}"/>
                  </a:ext>
                </a:extLst>
              </p:cNvPr>
              <p:cNvSpPr/>
              <p:nvPr/>
            </p:nvSpPr>
            <p:spPr>
              <a:xfrm>
                <a:off x="10515473" y="4535820"/>
                <a:ext cx="839042" cy="3693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exit(0)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E2F4A085-1A29-2387-A8F4-5B718135B3CB}"/>
                  </a:ext>
                </a:extLst>
              </p:cNvPr>
              <p:cNvSpPr/>
              <p:nvPr/>
            </p:nvSpPr>
            <p:spPr>
              <a:xfrm>
                <a:off x="6719137" y="3706678"/>
                <a:ext cx="8390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425"/>
                  </a:lnSpc>
                </a:pPr>
                <a:r>
                  <a:rPr lang="en-US" altLang="zh-CN" sz="1600" b="1" dirty="0">
                    <a:solidFill>
                      <a:srgbClr val="61AFEF"/>
                    </a:solidFill>
                    <a:effectLst/>
                    <a:latin typeface="Ubuntu Mono" panose="020B0509030602030204" pitchFamily="49" charset="0"/>
                  </a:rPr>
                  <a:t>exit(0)</a:t>
                </a:r>
                <a:endPara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endParaRPr>
              </a:p>
            </p:txBody>
          </p:sp>
        </p:grp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0375DCAC-79FE-D057-509D-2A5FD94BF526}"/>
                </a:ext>
              </a:extLst>
            </p:cNvPr>
            <p:cNvSpPr/>
            <p:nvPr/>
          </p:nvSpPr>
          <p:spPr>
            <a:xfrm>
              <a:off x="969061" y="2912778"/>
              <a:ext cx="8390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425"/>
                </a:lnSpc>
              </a:pPr>
              <a:r>
                <a:rPr lang="en-US" altLang="zh-CN" sz="1600" b="1" dirty="0">
                  <a:solidFill>
                    <a:srgbClr val="61AFEF"/>
                  </a:solidFill>
                  <a:latin typeface="Ubuntu Mono" panose="020B0509030602030204" pitchFamily="49" charset="0"/>
                </a:rPr>
                <a:t>main</a:t>
              </a:r>
              <a:r>
                <a:rPr lang="en-US" altLang="zh-CN" sz="1600" b="0" dirty="0">
                  <a:solidFill>
                    <a:srgbClr val="ABB2BF"/>
                  </a:solidFill>
                  <a:effectLst/>
                  <a:latin typeface="Ubuntu Mono" panose="020B0509030602030204" pitchFamily="49" charset="0"/>
                </a:rPr>
                <a:t>()</a:t>
              </a:r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CE622203-6E1C-A20C-58DE-9D8EE37DCBE0}"/>
              </a:ext>
            </a:extLst>
          </p:cNvPr>
          <p:cNvSpPr/>
          <p:nvPr/>
        </p:nvSpPr>
        <p:spPr>
          <a:xfrm>
            <a:off x="2986567" y="5129566"/>
            <a:ext cx="1202254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printf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600" b="0" dirty="0">
                <a:solidFill>
                  <a:srgbClr val="89CA78"/>
                </a:solidFill>
                <a:effectLst/>
                <a:latin typeface="Ubuntu Mono" panose="020B0509030602030204" pitchFamily="49" charset="0"/>
              </a:rPr>
              <a:t>"b"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758D2-11EC-F31B-EF7E-1845F99B17D1}"/>
              </a:ext>
            </a:extLst>
          </p:cNvPr>
          <p:cNvSpPr/>
          <p:nvPr/>
        </p:nvSpPr>
        <p:spPr>
          <a:xfrm>
            <a:off x="3719732" y="2205812"/>
            <a:ext cx="839526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Fork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()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031DF65B-2477-D909-9D8C-A1CA1A0FAF6A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6770198" y="-971963"/>
            <a:ext cx="547072" cy="580847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7DE62BE-E907-9F7A-9437-0636D7FADBD9}"/>
              </a:ext>
            </a:extLst>
          </p:cNvPr>
          <p:cNvSpPr/>
          <p:nvPr/>
        </p:nvSpPr>
        <p:spPr>
          <a:xfrm>
            <a:off x="4997863" y="1488576"/>
            <a:ext cx="1249272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printf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600" b="0" dirty="0">
                <a:solidFill>
                  <a:srgbClr val="89CA78"/>
                </a:solidFill>
                <a:effectLst/>
                <a:latin typeface="Ubuntu Mono" panose="020B0509030602030204" pitchFamily="49" charset="0"/>
              </a:rPr>
              <a:t>"0"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BC4A90-374A-D004-970C-DD3005B7DBD8}"/>
              </a:ext>
            </a:extLst>
          </p:cNvPr>
          <p:cNvSpPr/>
          <p:nvPr/>
        </p:nvSpPr>
        <p:spPr>
          <a:xfrm>
            <a:off x="6822068" y="1480385"/>
            <a:ext cx="839526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exit(0)</a:t>
            </a:r>
            <a:endParaRPr lang="en-US" altLang="zh-CN" sz="1600" b="0" dirty="0">
              <a:solidFill>
                <a:srgbClr val="ABB2BF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2D9C74-C2B4-FA82-3A56-018C9694B8E3}"/>
              </a:ext>
            </a:extLst>
          </p:cNvPr>
          <p:cNvSpPr/>
          <p:nvPr/>
        </p:nvSpPr>
        <p:spPr>
          <a:xfrm>
            <a:off x="8138554" y="110057"/>
            <a:ext cx="1259363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printf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600" b="0" dirty="0">
                <a:solidFill>
                  <a:srgbClr val="89CA78"/>
                </a:solidFill>
                <a:effectLst/>
                <a:latin typeface="Ubuntu Mono" panose="020B0509030602030204" pitchFamily="49" charset="0"/>
              </a:rPr>
              <a:t>"2"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B15122-6AFB-200D-E57E-006631E26A6F}"/>
              </a:ext>
            </a:extLst>
          </p:cNvPr>
          <p:cNvSpPr/>
          <p:nvPr/>
        </p:nvSpPr>
        <p:spPr>
          <a:xfrm>
            <a:off x="8138553" y="813222"/>
            <a:ext cx="1259363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printf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600" b="0" dirty="0">
                <a:solidFill>
                  <a:srgbClr val="89CA78"/>
                </a:solidFill>
                <a:effectLst/>
                <a:latin typeface="Ubuntu Mono" panose="020B0509030602030204" pitchFamily="49" charset="0"/>
              </a:rPr>
              <a:t>"2"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CD65D6D-CB28-2CEE-D75F-D2F3E393783A}"/>
              </a:ext>
            </a:extLst>
          </p:cNvPr>
          <p:cNvSpPr/>
          <p:nvPr/>
        </p:nvSpPr>
        <p:spPr>
          <a:xfrm>
            <a:off x="6810113" y="5129565"/>
            <a:ext cx="1202254" cy="364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600" b="1" dirty="0">
                <a:solidFill>
                  <a:srgbClr val="61AFEF"/>
                </a:solidFill>
                <a:effectLst/>
                <a:latin typeface="Ubuntu Mono" panose="020B0509030602030204" pitchFamily="49" charset="0"/>
              </a:rPr>
              <a:t>printf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600" b="0" dirty="0">
                <a:solidFill>
                  <a:srgbClr val="89CA78"/>
                </a:solidFill>
                <a:effectLst/>
                <a:latin typeface="Ubuntu Mono" panose="020B0509030602030204" pitchFamily="49" charset="0"/>
              </a:rPr>
              <a:t>"c"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Ubuntu Mono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263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139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Ubuntu Mono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奈奈奈 奈</dc:creator>
  <cp:lastModifiedBy>奈奈奈 奈</cp:lastModifiedBy>
  <cp:revision>2</cp:revision>
  <dcterms:created xsi:type="dcterms:W3CDTF">2025-05-23T15:57:15Z</dcterms:created>
  <dcterms:modified xsi:type="dcterms:W3CDTF">2025-05-23T17:21:53Z</dcterms:modified>
</cp:coreProperties>
</file>