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20" y="7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8FC2C-6ECA-BB5E-563C-51E0C336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664FC-9B91-978C-C851-F09684E4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94BDC-B6A9-48FC-C6B7-4676C24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5C4D-5765-B633-F546-68FAA48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0F9C4-0212-0071-7BD5-1B6F36D5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CB78-9BD5-6B6A-7076-1FC16ECC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ADCB7-7134-6D21-1E30-5EA1D78F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13260-8419-CC4B-B867-00981396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FE5E7-2B74-A1FB-F4E6-B6D1DF8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B9F9D-7B55-4955-D5AE-FCDF7418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3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7D35DC-CFDA-47F0-0ED9-1B19602C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A242C-8E05-8FBD-AD3C-940BD1E2A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BE798-B755-8CE9-A394-F86ED2A6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A156B-77DD-6F34-4307-10C39908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7B60C-F7A7-2858-96F0-22929B7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DCF3-4C56-7910-2A3C-5BFFEA23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59CE1-71B7-09B0-A612-2CBCBD48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6841D-EFFE-AFC7-5539-4450073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EEDEC-8C4D-F570-0C2C-F6504243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11841-4AC5-E64D-1920-E0E86DB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1498-1FC9-EB42-D34C-6D469A68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53605-283E-4083-D1A0-B5615808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BDA0-4EE6-4A31-B6C0-0B2001BD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1A117-12B0-766C-D3F4-AA80E5B7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FA9BE-E5EA-75A4-581B-D0B080D1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81DB7-9A3B-58DD-1241-C2C67117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E5E5-B2B6-47DE-8ABA-ECA3CF49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185BC-55F3-7CAF-3B8A-7F7A15D0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8948D-8188-C180-304F-58001C5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BF785-C3F8-245F-1475-D5239396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D9303-8B72-9A38-3981-7D8D2F79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249E-2470-6128-1050-5488F20A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4724E-8728-E3F9-54E0-9B258200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998C0-985C-9098-3CE5-707FE8D1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64006-44D6-E9B6-6ECA-E882B479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DF407-B5AF-95E4-C74D-C1A5B8256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277D0-30FF-03A1-E53F-ABD64BA3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96EBB-37D8-8713-6E2A-11933B1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B2BCF-9EB3-331D-4194-4383124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1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0743-3814-3841-DF0E-3FDF547F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60137-DBFB-3A98-A2CE-DCCF92F7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B61A0-6425-9E0C-A88C-D5513728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BB277-0605-C463-FA1B-CB7EC89A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BEEFC-0B91-ABE0-9E19-329899E9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C0562B-D720-5B57-7559-C940CFEF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A89C7-4B37-A771-2C10-FA8FF82C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9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5D41-DAE9-F5B2-07EC-B830B923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BF83-5870-79F4-8F9D-7EC24149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18C17-4B22-0CDC-AD2E-0907033D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6F782-6077-6817-9CF6-4676BD38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A9A37-18D9-EEEC-3ADA-15909CF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250D0-7C2A-2ED4-3A73-87D85380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FB97-6825-8C3F-0865-BDAB1A63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ED84D-E12E-30F4-353D-3290ABC8A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8E55F-0CB2-A727-4781-DA2D7257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AFF6-9185-33D7-D5A8-2EFBF589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7C464-ACC1-7A59-B4F2-C32A3533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E4017-4DBB-6ECC-CAD9-4AA4F46D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89EB6F-5E9B-6184-FE82-EFAB7F6B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C7E6C-6D13-C376-2517-EE213687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BE161-8B0D-C3BB-9DDB-2AC6C7C3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B10A-A734-4C46-85F6-3167CB8D24AA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EA69-82BB-A0AC-4C30-9B656D6C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FBA7-3319-7D90-649E-F082C0B3E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4243-7F4A-49EF-BE74-89FB1582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3C1668AA-6F03-6CC4-5A14-94512C1EB665}"/>
              </a:ext>
            </a:extLst>
          </p:cNvPr>
          <p:cNvSpPr/>
          <p:nvPr/>
        </p:nvSpPr>
        <p:spPr>
          <a:xfrm>
            <a:off x="3936002" y="548740"/>
            <a:ext cx="4319997" cy="1075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其他区域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B0592C-E239-C63D-7525-9E09400FEF6B}"/>
              </a:ext>
            </a:extLst>
          </p:cNvPr>
          <p:cNvSpPr/>
          <p:nvPr/>
        </p:nvSpPr>
        <p:spPr>
          <a:xfrm>
            <a:off x="3936001" y="1623950"/>
            <a:ext cx="4319997" cy="365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Test </a:t>
            </a:r>
            <a:r>
              <a:rPr lang="zh-CN" altLang="en-US" sz="1200" dirty="0">
                <a:solidFill>
                  <a:schemeClr val="tx1"/>
                </a:solidFill>
              </a:rPr>
              <a:t>本身使用的内存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EC3415-2510-3B0B-45F8-E3A9989EC189}"/>
              </a:ext>
            </a:extLst>
          </p:cNvPr>
          <p:cNvSpPr/>
          <p:nvPr/>
        </p:nvSpPr>
        <p:spPr>
          <a:xfrm>
            <a:off x="3936000" y="1989000"/>
            <a:ext cx="4319998" cy="354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call </a:t>
            </a:r>
            <a:r>
              <a:rPr lang="zh-CN" altLang="en-US" sz="1200" dirty="0">
                <a:solidFill>
                  <a:schemeClr val="tx1"/>
                </a:solidFill>
              </a:rPr>
              <a:t>指令（也即 </a:t>
            </a:r>
            <a:r>
              <a:rPr lang="en-US" altLang="zh-CN" sz="1200" dirty="0">
                <a:solidFill>
                  <a:schemeClr val="tx1"/>
                </a:solidFill>
              </a:rPr>
              <a:t>getbuf </a:t>
            </a:r>
            <a:r>
              <a:rPr lang="zh-CN" altLang="en-US" sz="1200" dirty="0">
                <a:solidFill>
                  <a:schemeClr val="tx1"/>
                </a:solidFill>
              </a:rPr>
              <a:t>的调用者）的下一行指令的地址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49A328-6CB2-6BEF-AACC-C1E89BF84935}"/>
              </a:ext>
            </a:extLst>
          </p:cNvPr>
          <p:cNvSpPr/>
          <p:nvPr/>
        </p:nvSpPr>
        <p:spPr>
          <a:xfrm>
            <a:off x="3935999" y="2343950"/>
            <a:ext cx="4319999" cy="18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getbuf </a:t>
            </a:r>
            <a:r>
              <a:rPr lang="zh-CN" altLang="en-US" sz="1200" dirty="0">
                <a:solidFill>
                  <a:schemeClr val="tx1"/>
                </a:solidFill>
              </a:rPr>
              <a:t>本身使用的地址，这里会存放输入的串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0756F2-E003-DD8F-4A59-620900CA9DB5}"/>
              </a:ext>
            </a:extLst>
          </p:cNvPr>
          <p:cNvCxnSpPr>
            <a:cxnSpLocks/>
          </p:cNvCxnSpPr>
          <p:nvPr/>
        </p:nvCxnSpPr>
        <p:spPr>
          <a:xfrm>
            <a:off x="1730996" y="4143950"/>
            <a:ext cx="2205002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D1973F2-A606-9B03-5766-C5D74D3173B7}"/>
              </a:ext>
            </a:extLst>
          </p:cNvPr>
          <p:cNvSpPr txBox="1"/>
          <p:nvPr/>
        </p:nvSpPr>
        <p:spPr>
          <a:xfrm flipH="1">
            <a:off x="1809748" y="3751517"/>
            <a:ext cx="20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 00 00 00 00 55 61 dc 78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C2E7F0-A6EE-D5D8-A55B-5350598A4E84}"/>
              </a:ext>
            </a:extLst>
          </p:cNvPr>
          <p:cNvCxnSpPr>
            <a:cxnSpLocks/>
          </p:cNvCxnSpPr>
          <p:nvPr/>
        </p:nvCxnSpPr>
        <p:spPr>
          <a:xfrm>
            <a:off x="1730996" y="2348739"/>
            <a:ext cx="22050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D538316-85A3-7CBF-0448-C8C9774B95A5}"/>
              </a:ext>
            </a:extLst>
          </p:cNvPr>
          <p:cNvSpPr txBox="1"/>
          <p:nvPr/>
        </p:nvSpPr>
        <p:spPr>
          <a:xfrm flipH="1">
            <a:off x="1809748" y="2027975"/>
            <a:ext cx="2047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 00 00 00 00 55 61 dc a0</a:t>
            </a:r>
            <a:endParaRPr lang="zh-CN" altLang="en-US" sz="1200" dirty="0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49F37DB8-BCAA-0D76-E4D1-58934489C11D}"/>
              </a:ext>
            </a:extLst>
          </p:cNvPr>
          <p:cNvSpPr/>
          <p:nvPr/>
        </p:nvSpPr>
        <p:spPr>
          <a:xfrm flipH="1">
            <a:off x="1168497" y="2362259"/>
            <a:ext cx="405000" cy="1781691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4A1035-38D0-15D9-7B75-336E2608C80C}"/>
              </a:ext>
            </a:extLst>
          </p:cNvPr>
          <p:cNvSpPr txBox="1"/>
          <p:nvPr/>
        </p:nvSpPr>
        <p:spPr>
          <a:xfrm flipH="1">
            <a:off x="486902" y="310545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40 </a:t>
            </a:r>
            <a:r>
              <a:rPr lang="zh-CN" altLang="en-US" sz="1200" dirty="0"/>
              <a:t>字节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6A150B-7C7D-967D-ECDD-1F1A6B4BB4BE}"/>
              </a:ext>
            </a:extLst>
          </p:cNvPr>
          <p:cNvCxnSpPr>
            <a:cxnSpLocks/>
          </p:cNvCxnSpPr>
          <p:nvPr/>
        </p:nvCxnSpPr>
        <p:spPr>
          <a:xfrm flipH="1">
            <a:off x="8391000" y="2169000"/>
            <a:ext cx="28800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2F8DDAF-222E-1869-1DF8-18BE8C60917B}"/>
              </a:ext>
            </a:extLst>
          </p:cNvPr>
          <p:cNvSpPr txBox="1"/>
          <p:nvPr/>
        </p:nvSpPr>
        <p:spPr>
          <a:xfrm flipH="1">
            <a:off x="8807252" y="1889475"/>
            <a:ext cx="2047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 00 00 00 00 00 40 19 76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F25B43-9B25-64C2-E323-A7AB3DD56D53}"/>
              </a:ext>
            </a:extLst>
          </p:cNvPr>
          <p:cNvSpPr txBox="1"/>
          <p:nvPr/>
        </p:nvSpPr>
        <p:spPr>
          <a:xfrm>
            <a:off x="2509382" y="166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602AB0-3A4D-FD14-65AE-90950D28C1B8}"/>
              </a:ext>
            </a:extLst>
          </p:cNvPr>
          <p:cNvSpPr txBox="1"/>
          <p:nvPr/>
        </p:nvSpPr>
        <p:spPr>
          <a:xfrm>
            <a:off x="9359452" y="166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517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奈奈奈 奈</dc:creator>
  <cp:lastModifiedBy>奈奈奈 奈</cp:lastModifiedBy>
  <cp:revision>1</cp:revision>
  <dcterms:created xsi:type="dcterms:W3CDTF">2025-05-28T13:28:31Z</dcterms:created>
  <dcterms:modified xsi:type="dcterms:W3CDTF">2025-05-28T17:30:42Z</dcterms:modified>
</cp:coreProperties>
</file>