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sldIdLst>
    <p:sldId id="815" r:id="rId5"/>
    <p:sldId id="816" r:id="rId6"/>
    <p:sldId id="817" r:id="rId7"/>
    <p:sldId id="820" r:id="rId8"/>
    <p:sldId id="818" r:id="rId9"/>
    <p:sldId id="82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1694C8A-D095-4C7B-A265-FFB7E4F01871}">
          <p14:sldIdLst>
            <p14:sldId id="815"/>
          </p14:sldIdLst>
        </p14:section>
        <p14:section name="2021 Virtual Global Hackathon" id="{301E8A9D-D175-4475-B5AB-7E3E5502F9B4}">
          <p14:sldIdLst>
            <p14:sldId id="816"/>
            <p14:sldId id="817"/>
            <p14:sldId id="820"/>
            <p14:sldId id="818"/>
            <p14:sldId id="821"/>
          </p14:sldIdLst>
        </p14:section>
        <p14:section name="Outro" id="{E74E53D6-07F6-4DEB-B427-D9B91CED1BE8}">
          <p14:sldIdLst/>
        </p14:section>
        <p14:section name="Appendix" id="{420383D9-84DF-4481-BEBC-64DE8CA229F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D48D0-3DD7-493B-A4AA-882A10D4BD46}" v="21" dt="2021-08-05T14:34:52.049"/>
    <p1510:client id="{52AA4A7D-9BCA-472E-9276-D7820AF0FDF5}" v="1" dt="2021-08-05T13:54:15.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harwal, Gurjot S" userId="702d14c7-65e1-48fc-9d9a-159b5654c18a" providerId="ADAL" clId="{3C92F5BF-A57B-4F8F-85D0-EC2FBFB3FDBE}"/>
    <pc:docChg chg="undo custSel addSld delSld modSld sldOrd modSection">
      <pc:chgData name="Sabharwal, Gurjot S" userId="702d14c7-65e1-48fc-9d9a-159b5654c18a" providerId="ADAL" clId="{3C92F5BF-A57B-4F8F-85D0-EC2FBFB3FDBE}" dt="2021-08-06T12:56:09.311" v="1129" actId="20577"/>
      <pc:docMkLst>
        <pc:docMk/>
      </pc:docMkLst>
      <pc:sldChg chg="delSp modSp mod">
        <pc:chgData name="Sabharwal, Gurjot S" userId="702d14c7-65e1-48fc-9d9a-159b5654c18a" providerId="ADAL" clId="{3C92F5BF-A57B-4F8F-85D0-EC2FBFB3FDBE}" dt="2021-08-06T09:37:21.893" v="723" actId="1038"/>
        <pc:sldMkLst>
          <pc:docMk/>
          <pc:sldMk cId="348231834" sldId="815"/>
        </pc:sldMkLst>
        <pc:spChg chg="del">
          <ac:chgData name="Sabharwal, Gurjot S" userId="702d14c7-65e1-48fc-9d9a-159b5654c18a" providerId="ADAL" clId="{3C92F5BF-A57B-4F8F-85D0-EC2FBFB3FDBE}" dt="2021-08-06T08:13:15.743" v="142" actId="478"/>
          <ac:spMkLst>
            <pc:docMk/>
            <pc:sldMk cId="348231834" sldId="815"/>
            <ac:spMk id="2" creationId="{B0162BFC-DBCC-4813-98C3-56975F8D1B99}"/>
          </ac:spMkLst>
        </pc:spChg>
        <pc:spChg chg="mod">
          <ac:chgData name="Sabharwal, Gurjot S" userId="702d14c7-65e1-48fc-9d9a-159b5654c18a" providerId="ADAL" clId="{3C92F5BF-A57B-4F8F-85D0-EC2FBFB3FDBE}" dt="2021-08-06T09:37:21.893" v="723" actId="1038"/>
          <ac:spMkLst>
            <pc:docMk/>
            <pc:sldMk cId="348231834" sldId="815"/>
            <ac:spMk id="5" creationId="{0E2D39A7-976F-4A31-A3FA-4318B82DA132}"/>
          </ac:spMkLst>
        </pc:spChg>
        <pc:spChg chg="mod">
          <ac:chgData name="Sabharwal, Gurjot S" userId="702d14c7-65e1-48fc-9d9a-159b5654c18a" providerId="ADAL" clId="{3C92F5BF-A57B-4F8F-85D0-EC2FBFB3FDBE}" dt="2021-08-06T09:37:08.560" v="703" actId="1037"/>
          <ac:spMkLst>
            <pc:docMk/>
            <pc:sldMk cId="348231834" sldId="815"/>
            <ac:spMk id="9" creationId="{3AECA385-D147-4ABA-A52A-EF93FCE95C9B}"/>
          </ac:spMkLst>
        </pc:spChg>
        <pc:spChg chg="mod">
          <ac:chgData name="Sabharwal, Gurjot S" userId="702d14c7-65e1-48fc-9d9a-159b5654c18a" providerId="ADAL" clId="{3C92F5BF-A57B-4F8F-85D0-EC2FBFB3FDBE}" dt="2021-08-06T08:06:35.779" v="141" actId="20577"/>
          <ac:spMkLst>
            <pc:docMk/>
            <pc:sldMk cId="348231834" sldId="815"/>
            <ac:spMk id="10" creationId="{877620E6-8552-4061-9420-4F8CE621D153}"/>
          </ac:spMkLst>
        </pc:spChg>
      </pc:sldChg>
      <pc:sldChg chg="addSp delSp modSp mod">
        <pc:chgData name="Sabharwal, Gurjot S" userId="702d14c7-65e1-48fc-9d9a-159b5654c18a" providerId="ADAL" clId="{3C92F5BF-A57B-4F8F-85D0-EC2FBFB3FDBE}" dt="2021-08-06T09:38:21.910" v="753" actId="1035"/>
        <pc:sldMkLst>
          <pc:docMk/>
          <pc:sldMk cId="3086649715" sldId="816"/>
        </pc:sldMkLst>
        <pc:spChg chg="mod">
          <ac:chgData name="Sabharwal, Gurjot S" userId="702d14c7-65e1-48fc-9d9a-159b5654c18a" providerId="ADAL" clId="{3C92F5BF-A57B-4F8F-85D0-EC2FBFB3FDBE}" dt="2021-08-06T08:44:26.109" v="258" actId="20577"/>
          <ac:spMkLst>
            <pc:docMk/>
            <pc:sldMk cId="3086649715" sldId="816"/>
            <ac:spMk id="13" creationId="{CE8645B8-9F90-4488-B37C-52160F4BF5CA}"/>
          </ac:spMkLst>
        </pc:spChg>
        <pc:spChg chg="mod">
          <ac:chgData name="Sabharwal, Gurjot S" userId="702d14c7-65e1-48fc-9d9a-159b5654c18a" providerId="ADAL" clId="{3C92F5BF-A57B-4F8F-85D0-EC2FBFB3FDBE}" dt="2021-08-06T08:43:59.276" v="226" actId="20577"/>
          <ac:spMkLst>
            <pc:docMk/>
            <pc:sldMk cId="3086649715" sldId="816"/>
            <ac:spMk id="14" creationId="{57F7AA51-D52A-4819-83E5-A96EB596010F}"/>
          </ac:spMkLst>
        </pc:spChg>
        <pc:spChg chg="mod">
          <ac:chgData name="Sabharwal, Gurjot S" userId="702d14c7-65e1-48fc-9d9a-159b5654c18a" providerId="ADAL" clId="{3C92F5BF-A57B-4F8F-85D0-EC2FBFB3FDBE}" dt="2021-08-06T09:38:21.910" v="753" actId="1035"/>
          <ac:spMkLst>
            <pc:docMk/>
            <pc:sldMk cId="3086649715" sldId="816"/>
            <ac:spMk id="16" creationId="{4C13C0E7-385B-47D6-900D-B5548F782735}"/>
          </ac:spMkLst>
        </pc:spChg>
        <pc:spChg chg="mod">
          <ac:chgData name="Sabharwal, Gurjot S" userId="702d14c7-65e1-48fc-9d9a-159b5654c18a" providerId="ADAL" clId="{3C92F5BF-A57B-4F8F-85D0-EC2FBFB3FDBE}" dt="2021-08-06T08:45:13.745" v="351" actId="20577"/>
          <ac:spMkLst>
            <pc:docMk/>
            <pc:sldMk cId="3086649715" sldId="816"/>
            <ac:spMk id="19" creationId="{173350B0-A7E3-4AC2-8A33-D8922AA57043}"/>
          </ac:spMkLst>
        </pc:spChg>
        <pc:spChg chg="mod">
          <ac:chgData name="Sabharwal, Gurjot S" userId="702d14c7-65e1-48fc-9d9a-159b5654c18a" providerId="ADAL" clId="{3C92F5BF-A57B-4F8F-85D0-EC2FBFB3FDBE}" dt="2021-08-06T08:44:55.477" v="322" actId="20577"/>
          <ac:spMkLst>
            <pc:docMk/>
            <pc:sldMk cId="3086649715" sldId="816"/>
            <ac:spMk id="20" creationId="{C28C9D74-1F17-49C6-98B9-6129CAC76E16}"/>
          </ac:spMkLst>
        </pc:spChg>
        <pc:spChg chg="mod">
          <ac:chgData name="Sabharwal, Gurjot S" userId="702d14c7-65e1-48fc-9d9a-159b5654c18a" providerId="ADAL" clId="{3C92F5BF-A57B-4F8F-85D0-EC2FBFB3FDBE}" dt="2021-08-06T08:45:31.510" v="352"/>
          <ac:spMkLst>
            <pc:docMk/>
            <pc:sldMk cId="3086649715" sldId="816"/>
            <ac:spMk id="29" creationId="{C9F33FFA-BBDE-45FD-B371-836CB54DEFCE}"/>
          </ac:spMkLst>
        </pc:spChg>
        <pc:spChg chg="mod">
          <ac:chgData name="Sabharwal, Gurjot S" userId="702d14c7-65e1-48fc-9d9a-159b5654c18a" providerId="ADAL" clId="{3C92F5BF-A57B-4F8F-85D0-EC2FBFB3FDBE}" dt="2021-08-06T08:46:06.114" v="411" actId="20577"/>
          <ac:spMkLst>
            <pc:docMk/>
            <pc:sldMk cId="3086649715" sldId="816"/>
            <ac:spMk id="30" creationId="{BF0F0EC4-75D6-4DF6-A395-FE77AD1CE158}"/>
          </ac:spMkLst>
        </pc:spChg>
        <pc:spChg chg="mod">
          <ac:chgData name="Sabharwal, Gurjot S" userId="702d14c7-65e1-48fc-9d9a-159b5654c18a" providerId="ADAL" clId="{3C92F5BF-A57B-4F8F-85D0-EC2FBFB3FDBE}" dt="2021-08-06T08:45:35.509" v="353"/>
          <ac:spMkLst>
            <pc:docMk/>
            <pc:sldMk cId="3086649715" sldId="816"/>
            <ac:spMk id="34" creationId="{96F39CB4-CB8E-4C0B-92F7-3BDD04D2FDFA}"/>
          </ac:spMkLst>
        </pc:spChg>
        <pc:spChg chg="mod">
          <ac:chgData name="Sabharwal, Gurjot S" userId="702d14c7-65e1-48fc-9d9a-159b5654c18a" providerId="ADAL" clId="{3C92F5BF-A57B-4F8F-85D0-EC2FBFB3FDBE}" dt="2021-08-06T08:54:22.520" v="603" actId="20577"/>
          <ac:spMkLst>
            <pc:docMk/>
            <pc:sldMk cId="3086649715" sldId="816"/>
            <ac:spMk id="35" creationId="{06D82A02-1B4E-4426-95FA-458834F85007}"/>
          </ac:spMkLst>
        </pc:spChg>
        <pc:spChg chg="mod">
          <ac:chgData name="Sabharwal, Gurjot S" userId="702d14c7-65e1-48fc-9d9a-159b5654c18a" providerId="ADAL" clId="{3C92F5BF-A57B-4F8F-85D0-EC2FBFB3FDBE}" dt="2021-08-06T08:47:15.794" v="489" actId="20577"/>
          <ac:spMkLst>
            <pc:docMk/>
            <pc:sldMk cId="3086649715" sldId="816"/>
            <ac:spMk id="39" creationId="{ECBEE681-D7EE-4F9E-8C30-5E80B54321FE}"/>
          </ac:spMkLst>
        </pc:spChg>
        <pc:spChg chg="mod">
          <ac:chgData name="Sabharwal, Gurjot S" userId="702d14c7-65e1-48fc-9d9a-159b5654c18a" providerId="ADAL" clId="{3C92F5BF-A57B-4F8F-85D0-EC2FBFB3FDBE}" dt="2021-08-06T08:54:32.687" v="625" actId="20577"/>
          <ac:spMkLst>
            <pc:docMk/>
            <pc:sldMk cId="3086649715" sldId="816"/>
            <ac:spMk id="40" creationId="{9E8B58C1-98C5-4068-B3DD-D31B8EDD2B29}"/>
          </ac:spMkLst>
        </pc:spChg>
        <pc:picChg chg="add del mod">
          <ac:chgData name="Sabharwal, Gurjot S" userId="702d14c7-65e1-48fc-9d9a-159b5654c18a" providerId="ADAL" clId="{3C92F5BF-A57B-4F8F-85D0-EC2FBFB3FDBE}" dt="2021-08-06T08:39:01.016" v="149" actId="478"/>
          <ac:picMkLst>
            <pc:docMk/>
            <pc:sldMk cId="3086649715" sldId="816"/>
            <ac:picMk id="2" creationId="{4A9AB9F1-E31D-48F9-A513-964C084869EC}"/>
          </ac:picMkLst>
        </pc:picChg>
        <pc:picChg chg="add mod">
          <ac:chgData name="Sabharwal, Gurjot S" userId="702d14c7-65e1-48fc-9d9a-159b5654c18a" providerId="ADAL" clId="{3C92F5BF-A57B-4F8F-85D0-EC2FBFB3FDBE}" dt="2021-08-06T08:40:54.195" v="154" actId="1076"/>
          <ac:picMkLst>
            <pc:docMk/>
            <pc:sldMk cId="3086649715" sldId="816"/>
            <ac:picMk id="3" creationId="{9FFF96DC-3603-423F-B67B-66215D93A76C}"/>
          </ac:picMkLst>
        </pc:picChg>
        <pc:picChg chg="add mod">
          <ac:chgData name="Sabharwal, Gurjot S" userId="702d14c7-65e1-48fc-9d9a-159b5654c18a" providerId="ADAL" clId="{3C92F5BF-A57B-4F8F-85D0-EC2FBFB3FDBE}" dt="2021-08-06T08:41:44.346" v="159" actId="1076"/>
          <ac:picMkLst>
            <pc:docMk/>
            <pc:sldMk cId="3086649715" sldId="816"/>
            <ac:picMk id="4" creationId="{FD59E357-7102-4075-9626-CF8B813553A8}"/>
          </ac:picMkLst>
        </pc:picChg>
        <pc:picChg chg="add mod">
          <ac:chgData name="Sabharwal, Gurjot S" userId="702d14c7-65e1-48fc-9d9a-159b5654c18a" providerId="ADAL" clId="{3C92F5BF-A57B-4F8F-85D0-EC2FBFB3FDBE}" dt="2021-08-06T08:48:50.757" v="530" actId="1076"/>
          <ac:picMkLst>
            <pc:docMk/>
            <pc:sldMk cId="3086649715" sldId="816"/>
            <ac:picMk id="5" creationId="{8BECC6FF-40A0-4270-BE0C-E2251E90A2C5}"/>
          </ac:picMkLst>
        </pc:picChg>
        <pc:picChg chg="add mod">
          <ac:chgData name="Sabharwal, Gurjot S" userId="702d14c7-65e1-48fc-9d9a-159b5654c18a" providerId="ADAL" clId="{3C92F5BF-A57B-4F8F-85D0-EC2FBFB3FDBE}" dt="2021-08-06T08:49:17.566" v="536" actId="1076"/>
          <ac:picMkLst>
            <pc:docMk/>
            <pc:sldMk cId="3086649715" sldId="816"/>
            <ac:picMk id="6" creationId="{4EF68BEA-8C7A-43DB-942D-EE4616581FF1}"/>
          </ac:picMkLst>
        </pc:picChg>
        <pc:picChg chg="add mod">
          <ac:chgData name="Sabharwal, Gurjot S" userId="702d14c7-65e1-48fc-9d9a-159b5654c18a" providerId="ADAL" clId="{3C92F5BF-A57B-4F8F-85D0-EC2FBFB3FDBE}" dt="2021-08-06T08:53:38.845" v="584" actId="1076"/>
          <ac:picMkLst>
            <pc:docMk/>
            <pc:sldMk cId="3086649715" sldId="816"/>
            <ac:picMk id="7" creationId="{8997D6C0-DAC5-4D5F-93BD-E6B71423E58A}"/>
          </ac:picMkLst>
        </pc:picChg>
      </pc:sldChg>
      <pc:sldChg chg="addSp delSp modSp mod">
        <pc:chgData name="Sabharwal, Gurjot S" userId="702d14c7-65e1-48fc-9d9a-159b5654c18a" providerId="ADAL" clId="{3C92F5BF-A57B-4F8F-85D0-EC2FBFB3FDBE}" dt="2021-08-06T12:11:58.772" v="943" actId="20577"/>
        <pc:sldMkLst>
          <pc:docMk/>
          <pc:sldMk cId="329028851" sldId="817"/>
        </pc:sldMkLst>
        <pc:spChg chg="del">
          <ac:chgData name="Sabharwal, Gurjot S" userId="702d14c7-65e1-48fc-9d9a-159b5654c18a" providerId="ADAL" clId="{3C92F5BF-A57B-4F8F-85D0-EC2FBFB3FDBE}" dt="2021-08-06T11:52:09.630" v="771" actId="478"/>
          <ac:spMkLst>
            <pc:docMk/>
            <pc:sldMk cId="329028851" sldId="817"/>
            <ac:spMk id="3" creationId="{1983D52D-DE39-4149-B31F-388C75962752}"/>
          </ac:spMkLst>
        </pc:spChg>
        <pc:spChg chg="add del mod">
          <ac:chgData name="Sabharwal, Gurjot S" userId="702d14c7-65e1-48fc-9d9a-159b5654c18a" providerId="ADAL" clId="{3C92F5BF-A57B-4F8F-85D0-EC2FBFB3FDBE}" dt="2021-08-06T11:52:11.828" v="772" actId="478"/>
          <ac:spMkLst>
            <pc:docMk/>
            <pc:sldMk cId="329028851" sldId="817"/>
            <ac:spMk id="4" creationId="{683D29D1-A801-4C8B-802F-29CB33C21487}"/>
          </ac:spMkLst>
        </pc:spChg>
        <pc:spChg chg="mod">
          <ac:chgData name="Sabharwal, Gurjot S" userId="702d14c7-65e1-48fc-9d9a-159b5654c18a" providerId="ADAL" clId="{3C92F5BF-A57B-4F8F-85D0-EC2FBFB3FDBE}" dt="2021-08-06T11:51:51.762" v="770" actId="27636"/>
          <ac:spMkLst>
            <pc:docMk/>
            <pc:sldMk cId="329028851" sldId="817"/>
            <ac:spMk id="5" creationId="{0E2D39A7-976F-4A31-A3FA-4318B82DA132}"/>
          </ac:spMkLst>
        </pc:spChg>
        <pc:spChg chg="add mod">
          <ac:chgData name="Sabharwal, Gurjot S" userId="702d14c7-65e1-48fc-9d9a-159b5654c18a" providerId="ADAL" clId="{3C92F5BF-A57B-4F8F-85D0-EC2FBFB3FDBE}" dt="2021-08-06T12:11:58.772" v="943" actId="20577"/>
          <ac:spMkLst>
            <pc:docMk/>
            <pc:sldMk cId="329028851" sldId="817"/>
            <ac:spMk id="6" creationId="{CC285C2C-5581-4C84-B1D5-63F40F803977}"/>
          </ac:spMkLst>
        </pc:spChg>
        <pc:picChg chg="del">
          <ac:chgData name="Sabharwal, Gurjot S" userId="702d14c7-65e1-48fc-9d9a-159b5654c18a" providerId="ADAL" clId="{3C92F5BF-A57B-4F8F-85D0-EC2FBFB3FDBE}" dt="2021-08-06T08:50:53.484" v="570" actId="478"/>
          <ac:picMkLst>
            <pc:docMk/>
            <pc:sldMk cId="329028851" sldId="817"/>
            <ac:picMk id="2" creationId="{E136751E-D43A-415E-B2D4-CB540D0FB898}"/>
          </ac:picMkLst>
        </pc:picChg>
      </pc:sldChg>
      <pc:sldChg chg="addSp delSp modSp mod ord">
        <pc:chgData name="Sabharwal, Gurjot S" userId="702d14c7-65e1-48fc-9d9a-159b5654c18a" providerId="ADAL" clId="{3C92F5BF-A57B-4F8F-85D0-EC2FBFB3FDBE}" dt="2021-08-06T12:56:09.311" v="1129" actId="20577"/>
        <pc:sldMkLst>
          <pc:docMk/>
          <pc:sldMk cId="1700713606" sldId="818"/>
        </pc:sldMkLst>
        <pc:spChg chg="del">
          <ac:chgData name="Sabharwal, Gurjot S" userId="702d14c7-65e1-48fc-9d9a-159b5654c18a" providerId="ADAL" clId="{3C92F5BF-A57B-4F8F-85D0-EC2FBFB3FDBE}" dt="2021-08-06T12:06:03.811" v="860" actId="478"/>
          <ac:spMkLst>
            <pc:docMk/>
            <pc:sldMk cId="1700713606" sldId="818"/>
            <ac:spMk id="3" creationId="{1983D52D-DE39-4149-B31F-388C75962752}"/>
          </ac:spMkLst>
        </pc:spChg>
        <pc:spChg chg="add del mod">
          <ac:chgData name="Sabharwal, Gurjot S" userId="702d14c7-65e1-48fc-9d9a-159b5654c18a" providerId="ADAL" clId="{3C92F5BF-A57B-4F8F-85D0-EC2FBFB3FDBE}" dt="2021-08-06T12:06:10.315" v="862" actId="478"/>
          <ac:spMkLst>
            <pc:docMk/>
            <pc:sldMk cId="1700713606" sldId="818"/>
            <ac:spMk id="4" creationId="{7AC4CF36-FD3D-484A-95B9-1B64D4EDB941}"/>
          </ac:spMkLst>
        </pc:spChg>
        <pc:spChg chg="mod">
          <ac:chgData name="Sabharwal, Gurjot S" userId="702d14c7-65e1-48fc-9d9a-159b5654c18a" providerId="ADAL" clId="{3C92F5BF-A57B-4F8F-85D0-EC2FBFB3FDBE}" dt="2021-08-06T12:05:58.280" v="859" actId="108"/>
          <ac:spMkLst>
            <pc:docMk/>
            <pc:sldMk cId="1700713606" sldId="818"/>
            <ac:spMk id="5" creationId="{0E2D39A7-976F-4A31-A3FA-4318B82DA132}"/>
          </ac:spMkLst>
        </pc:spChg>
        <pc:spChg chg="del">
          <ac:chgData name="Sabharwal, Gurjot S" userId="702d14c7-65e1-48fc-9d9a-159b5654c18a" providerId="ADAL" clId="{3C92F5BF-A57B-4F8F-85D0-EC2FBFB3FDBE}" dt="2021-08-06T12:06:06.668" v="861" actId="478"/>
          <ac:spMkLst>
            <pc:docMk/>
            <pc:sldMk cId="1700713606" sldId="818"/>
            <ac:spMk id="7" creationId="{41AADBF3-EC34-4F2C-8036-C61A7933CA1F}"/>
          </ac:spMkLst>
        </pc:spChg>
        <pc:spChg chg="add mod">
          <ac:chgData name="Sabharwal, Gurjot S" userId="702d14c7-65e1-48fc-9d9a-159b5654c18a" providerId="ADAL" clId="{3C92F5BF-A57B-4F8F-85D0-EC2FBFB3FDBE}" dt="2021-08-06T12:56:09.311" v="1129" actId="20577"/>
          <ac:spMkLst>
            <pc:docMk/>
            <pc:sldMk cId="1700713606" sldId="818"/>
            <ac:spMk id="8" creationId="{85DA14DF-1769-48A4-AE6F-1DBC71139CAC}"/>
          </ac:spMkLst>
        </pc:spChg>
        <pc:graphicFrameChg chg="del">
          <ac:chgData name="Sabharwal, Gurjot S" userId="702d14c7-65e1-48fc-9d9a-159b5654c18a" providerId="ADAL" clId="{3C92F5BF-A57B-4F8F-85D0-EC2FBFB3FDBE}" dt="2021-08-06T12:05:48.808" v="858" actId="478"/>
          <ac:graphicFrameMkLst>
            <pc:docMk/>
            <pc:sldMk cId="1700713606" sldId="818"/>
            <ac:graphicFrameMk id="6" creationId="{4280D6B5-7AD8-4B62-8B8B-7C3CF211A72A}"/>
          </ac:graphicFrameMkLst>
        </pc:graphicFrameChg>
      </pc:sldChg>
      <pc:sldChg chg="delSp add del mod setBg">
        <pc:chgData name="Sabharwal, Gurjot S" userId="702d14c7-65e1-48fc-9d9a-159b5654c18a" providerId="ADAL" clId="{3C92F5BF-A57B-4F8F-85D0-EC2FBFB3FDBE}" dt="2021-08-06T11:57:41.799" v="840" actId="47"/>
        <pc:sldMkLst>
          <pc:docMk/>
          <pc:sldMk cId="694300441" sldId="819"/>
        </pc:sldMkLst>
        <pc:picChg chg="del">
          <ac:chgData name="Sabharwal, Gurjot S" userId="702d14c7-65e1-48fc-9d9a-159b5654c18a" providerId="ADAL" clId="{3C92F5BF-A57B-4F8F-85D0-EC2FBFB3FDBE}" dt="2021-08-06T08:50:57.962" v="571" actId="478"/>
          <ac:picMkLst>
            <pc:docMk/>
            <pc:sldMk cId="694300441" sldId="819"/>
            <ac:picMk id="2" creationId="{E136751E-D43A-415E-B2D4-CB540D0FB898}"/>
          </ac:picMkLst>
        </pc:picChg>
      </pc:sldChg>
      <pc:sldChg chg="addSp delSp modSp add mod">
        <pc:chgData name="Sabharwal, Gurjot S" userId="702d14c7-65e1-48fc-9d9a-159b5654c18a" providerId="ADAL" clId="{3C92F5BF-A57B-4F8F-85D0-EC2FBFB3FDBE}" dt="2021-08-06T12:02:59.392" v="857" actId="1076"/>
        <pc:sldMkLst>
          <pc:docMk/>
          <pc:sldMk cId="3394813020" sldId="820"/>
        </pc:sldMkLst>
        <pc:spChg chg="del">
          <ac:chgData name="Sabharwal, Gurjot S" userId="702d14c7-65e1-48fc-9d9a-159b5654c18a" providerId="ADAL" clId="{3C92F5BF-A57B-4F8F-85D0-EC2FBFB3FDBE}" dt="2021-08-06T11:55:07.475" v="818" actId="478"/>
          <ac:spMkLst>
            <pc:docMk/>
            <pc:sldMk cId="3394813020" sldId="820"/>
            <ac:spMk id="3" creationId="{1983D52D-DE39-4149-B31F-388C75962752}"/>
          </ac:spMkLst>
        </pc:spChg>
        <pc:spChg chg="add del mod">
          <ac:chgData name="Sabharwal, Gurjot S" userId="702d14c7-65e1-48fc-9d9a-159b5654c18a" providerId="ADAL" clId="{3C92F5BF-A57B-4F8F-85D0-EC2FBFB3FDBE}" dt="2021-08-06T11:55:10.032" v="819" actId="478"/>
          <ac:spMkLst>
            <pc:docMk/>
            <pc:sldMk cId="3394813020" sldId="820"/>
            <ac:spMk id="4" creationId="{4223826C-B9B0-4135-98A3-1FA247E0102E}"/>
          </ac:spMkLst>
        </pc:spChg>
        <pc:spChg chg="mod">
          <ac:chgData name="Sabharwal, Gurjot S" userId="702d14c7-65e1-48fc-9d9a-159b5654c18a" providerId="ADAL" clId="{3C92F5BF-A57B-4F8F-85D0-EC2FBFB3FDBE}" dt="2021-08-06T11:55:19.782" v="835" actId="255"/>
          <ac:spMkLst>
            <pc:docMk/>
            <pc:sldMk cId="3394813020" sldId="820"/>
            <ac:spMk id="5" creationId="{0E2D39A7-976F-4A31-A3FA-4318B82DA132}"/>
          </ac:spMkLst>
        </pc:spChg>
        <pc:picChg chg="add mod">
          <ac:chgData name="Sabharwal, Gurjot S" userId="702d14c7-65e1-48fc-9d9a-159b5654c18a" providerId="ADAL" clId="{3C92F5BF-A57B-4F8F-85D0-EC2FBFB3FDBE}" dt="2021-08-06T12:02:59.392" v="857" actId="1076"/>
          <ac:picMkLst>
            <pc:docMk/>
            <pc:sldMk cId="3394813020" sldId="820"/>
            <ac:picMk id="6" creationId="{0C89DA7A-290F-461A-821D-A34AF02BBAF9}"/>
          </ac:picMkLst>
        </pc:picChg>
      </pc:sldChg>
      <pc:sldChg chg="addSp delSp modSp add mod">
        <pc:chgData name="Sabharwal, Gurjot S" userId="702d14c7-65e1-48fc-9d9a-159b5654c18a" providerId="ADAL" clId="{3C92F5BF-A57B-4F8F-85D0-EC2FBFB3FDBE}" dt="2021-08-06T12:01:09.855" v="852" actId="20577"/>
        <pc:sldMkLst>
          <pc:docMk/>
          <pc:sldMk cId="243257720" sldId="821"/>
        </pc:sldMkLst>
        <pc:spChg chg="add del mod">
          <ac:chgData name="Sabharwal, Gurjot S" userId="702d14c7-65e1-48fc-9d9a-159b5654c18a" providerId="ADAL" clId="{3C92F5BF-A57B-4F8F-85D0-EC2FBFB3FDBE}" dt="2021-08-06T11:58:17.768" v="845" actId="478"/>
          <ac:spMkLst>
            <pc:docMk/>
            <pc:sldMk cId="243257720" sldId="821"/>
            <ac:spMk id="3" creationId="{361097DA-1821-470D-9ECD-D419EEE0BB0C}"/>
          </ac:spMkLst>
        </pc:spChg>
        <pc:spChg chg="add mod">
          <ac:chgData name="Sabharwal, Gurjot S" userId="702d14c7-65e1-48fc-9d9a-159b5654c18a" providerId="ADAL" clId="{3C92F5BF-A57B-4F8F-85D0-EC2FBFB3FDBE}" dt="2021-08-06T12:01:09.855" v="852" actId="20577"/>
          <ac:spMkLst>
            <pc:docMk/>
            <pc:sldMk cId="243257720" sldId="821"/>
            <ac:spMk id="4" creationId="{B7817DEA-3348-4B1B-AC57-C38B1E154ED9}"/>
          </ac:spMkLst>
        </pc:spChg>
        <pc:spChg chg="del">
          <ac:chgData name="Sabharwal, Gurjot S" userId="702d14c7-65e1-48fc-9d9a-159b5654c18a" providerId="ADAL" clId="{3C92F5BF-A57B-4F8F-85D0-EC2FBFB3FDBE}" dt="2021-08-06T11:58:14.511" v="844" actId="478"/>
          <ac:spMkLst>
            <pc:docMk/>
            <pc:sldMk cId="243257720" sldId="821"/>
            <ac:spMk id="5" creationId="{0E2D39A7-976F-4A31-A3FA-4318B82DA132}"/>
          </ac:spMkLst>
        </pc:spChg>
      </pc:sldChg>
    </pc:docChg>
  </pc:docChgLst>
  <pc:docChgLst>
    <pc:chgData name="Hughes, Clarice" userId="eb5734cf-1402-402a-baa3-0cdad14db595" providerId="ADAL" clId="{222D48D0-3DD7-493B-A4AA-882A10D4BD46}"/>
    <pc:docChg chg="modSld">
      <pc:chgData name="Hughes, Clarice" userId="eb5734cf-1402-402a-baa3-0cdad14db595" providerId="ADAL" clId="{222D48D0-3DD7-493B-A4AA-882A10D4BD46}" dt="2021-08-05T14:34:52.049" v="18" actId="1076"/>
      <pc:docMkLst>
        <pc:docMk/>
      </pc:docMkLst>
      <pc:sldChg chg="modSp mod">
        <pc:chgData name="Hughes, Clarice" userId="eb5734cf-1402-402a-baa3-0cdad14db595" providerId="ADAL" clId="{222D48D0-3DD7-493B-A4AA-882A10D4BD46}" dt="2021-08-05T14:34:52.049" v="18" actId="1076"/>
        <pc:sldMkLst>
          <pc:docMk/>
          <pc:sldMk cId="348231834" sldId="815"/>
        </pc:sldMkLst>
        <pc:spChg chg="mod">
          <ac:chgData name="Hughes, Clarice" userId="eb5734cf-1402-402a-baa3-0cdad14db595" providerId="ADAL" clId="{222D48D0-3DD7-493B-A4AA-882A10D4BD46}" dt="2021-08-05T14:34:18.529" v="0" actId="1076"/>
          <ac:spMkLst>
            <pc:docMk/>
            <pc:sldMk cId="348231834" sldId="815"/>
            <ac:spMk id="2" creationId="{B0162BFC-DBCC-4813-98C3-56975F8D1B99}"/>
          </ac:spMkLst>
        </pc:spChg>
        <pc:spChg chg="mod">
          <ac:chgData name="Hughes, Clarice" userId="eb5734cf-1402-402a-baa3-0cdad14db595" providerId="ADAL" clId="{222D48D0-3DD7-493B-A4AA-882A10D4BD46}" dt="2021-08-05T14:34:52.049" v="18" actId="1076"/>
          <ac:spMkLst>
            <pc:docMk/>
            <pc:sldMk cId="348231834" sldId="815"/>
            <ac:spMk id="9" creationId="{3AECA385-D147-4ABA-A52A-EF93FCE95C9B}"/>
          </ac:spMkLst>
        </pc:spChg>
      </pc:sldChg>
    </pc:docChg>
  </pc:docChgLst>
  <pc:docChgLst>
    <pc:chgData name="Kharbanda, Hitesh" userId="S::hitesh_kharbanda@optum.com::03a8437a-7cb7-42db-b3a5-98b776177a70" providerId="AD" clId="Web-{52AA4A7D-9BCA-472E-9276-D7820AF0FDF5}"/>
    <pc:docChg chg="modSld">
      <pc:chgData name="Kharbanda, Hitesh" userId="S::hitesh_kharbanda@optum.com::03a8437a-7cb7-42db-b3a5-98b776177a70" providerId="AD" clId="Web-{52AA4A7D-9BCA-472E-9276-D7820AF0FDF5}" dt="2021-08-05T13:54:15.946" v="0"/>
      <pc:docMkLst>
        <pc:docMk/>
      </pc:docMkLst>
      <pc:sldChg chg="addSp">
        <pc:chgData name="Kharbanda, Hitesh" userId="S::hitesh_kharbanda@optum.com::03a8437a-7cb7-42db-b3a5-98b776177a70" providerId="AD" clId="Web-{52AA4A7D-9BCA-472E-9276-D7820AF0FDF5}" dt="2021-08-05T13:54:15.946" v="0"/>
        <pc:sldMkLst>
          <pc:docMk/>
          <pc:sldMk cId="348231834" sldId="815"/>
        </pc:sldMkLst>
        <pc:spChg chg="add">
          <ac:chgData name="Kharbanda, Hitesh" userId="S::hitesh_kharbanda@optum.com::03a8437a-7cb7-42db-b3a5-98b776177a70" providerId="AD" clId="Web-{52AA4A7D-9BCA-472E-9276-D7820AF0FDF5}" dt="2021-08-05T13:54:15.946" v="0"/>
          <ac:spMkLst>
            <pc:docMk/>
            <pc:sldMk cId="348231834" sldId="815"/>
            <ac:spMk id="2" creationId="{B0162BFC-DBCC-4813-98C3-56975F8D1B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D4C4-F40F-4101-9B71-5C520A0188F5}" type="datetimeFigureOut">
              <a:rPr lang="en-US" smtClean="0"/>
              <a:t>8/6/2021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95529-2C3D-4FC7-918F-13282A42B0E7}" type="slidenum">
              <a:rPr lang="en-US" smtClean="0"/>
              <a:t>‹#›</a:t>
            </a:fld>
            <a:endParaRPr lang="en-US"/>
          </a:p>
        </p:txBody>
      </p:sp>
    </p:spTree>
    <p:extLst>
      <p:ext uri="{BB962C8B-B14F-4D97-AF65-F5344CB8AC3E}">
        <p14:creationId xmlns:p14="http://schemas.microsoft.com/office/powerpoint/2010/main" val="163621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83D52D-DE39-4149-B31F-388C75962752}"/>
              </a:ext>
            </a:extLst>
          </p:cNvPr>
          <p:cNvSpPr>
            <a:spLocks noGrp="1"/>
          </p:cNvSpPr>
          <p:nvPr>
            <p:ph type="subTitle" idx="1"/>
          </p:nvPr>
        </p:nvSpPr>
        <p:spPr>
          <a:xfrm>
            <a:off x="1335087" y="6347968"/>
            <a:ext cx="8759825" cy="406391"/>
          </a:xfrm>
        </p:spPr>
        <p:txBody>
          <a:bodyPr>
            <a:normAutofit fontScale="92500" lnSpcReduction="20000"/>
          </a:bodyPr>
          <a:lstStyle/>
          <a:p>
            <a:r>
              <a:rPr lang="en-US" sz="2400">
                <a:latin typeface="Franklin Gothic Medium" panose="020B0603020102020204" pitchFamily="34" charset="0"/>
              </a:rPr>
              <a:t>the </a:t>
            </a:r>
            <a:r>
              <a:rPr lang="en-US" sz="2600" b="1">
                <a:latin typeface="Franklin Gothic Medium" panose="020B0603020102020204" pitchFamily="34" charset="0"/>
              </a:rPr>
              <a:t>Frontier</a:t>
            </a:r>
            <a:r>
              <a:rPr lang="en-US" sz="2400">
                <a:latin typeface="Franklin Gothic Medium" panose="020B0603020102020204" pitchFamily="34" charset="0"/>
              </a:rPr>
              <a:t> of ADVANCED TECHNOLOGY IN Health Care</a:t>
            </a:r>
          </a:p>
        </p:txBody>
      </p:sp>
      <p:pic>
        <p:nvPicPr>
          <p:cNvPr id="4" name="Picture 3">
            <a:extLst>
              <a:ext uri="{FF2B5EF4-FFF2-40B4-BE49-F238E27FC236}">
                <a16:creationId xmlns:a16="http://schemas.microsoft.com/office/drawing/2014/main" id="{260193D2-0FD4-4ACE-B3AC-953CF5D4E947}"/>
              </a:ext>
            </a:extLst>
          </p:cNvPr>
          <p:cNvPicPr>
            <a:picLocks noChangeAspect="1"/>
          </p:cNvPicPr>
          <p:nvPr/>
        </p:nvPicPr>
        <p:blipFill rotWithShape="1">
          <a:blip r:embed="rId3"/>
          <a:srcRect t="23724" r="1" b="3653"/>
          <a:stretch/>
        </p:blipFill>
        <p:spPr>
          <a:xfrm>
            <a:off x="3217131" y="2529519"/>
            <a:ext cx="6252400" cy="225902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itle 5">
            <a:extLst>
              <a:ext uri="{FF2B5EF4-FFF2-40B4-BE49-F238E27FC236}">
                <a16:creationId xmlns:a16="http://schemas.microsoft.com/office/drawing/2014/main" id="{0E2D39A7-976F-4A31-A3FA-4318B82DA132}"/>
              </a:ext>
            </a:extLst>
          </p:cNvPr>
          <p:cNvSpPr>
            <a:spLocks noGrp="1"/>
          </p:cNvSpPr>
          <p:nvPr>
            <p:ph type="ctrTitle"/>
          </p:nvPr>
        </p:nvSpPr>
        <p:spPr>
          <a:xfrm>
            <a:off x="1854864" y="230679"/>
            <a:ext cx="8542020" cy="1045326"/>
          </a:xfrm>
        </p:spPr>
        <p:txBody>
          <a:bodyPr/>
          <a:lstStyle/>
          <a:p>
            <a:pPr algn="ctr"/>
            <a:r>
              <a:rPr lang="en-US" dirty="0"/>
              <a:t>Autism predictor</a:t>
            </a:r>
          </a:p>
        </p:txBody>
      </p:sp>
      <p:sp>
        <p:nvSpPr>
          <p:cNvPr id="9" name="Text Placeholder 12">
            <a:extLst>
              <a:ext uri="{FF2B5EF4-FFF2-40B4-BE49-F238E27FC236}">
                <a16:creationId xmlns:a16="http://schemas.microsoft.com/office/drawing/2014/main" id="{3AECA385-D147-4ABA-A52A-EF93FCE95C9B}"/>
              </a:ext>
            </a:extLst>
          </p:cNvPr>
          <p:cNvSpPr txBox="1">
            <a:spLocks/>
          </p:cNvSpPr>
          <p:nvPr/>
        </p:nvSpPr>
        <p:spPr>
          <a:xfrm>
            <a:off x="5234869" y="1704424"/>
            <a:ext cx="3549530"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Tech Ninjas</a:t>
            </a:r>
            <a:endParaRPr lang="en-US" dirty="0">
              <a:latin typeface="Franklin Gothic Medium" panose="020B0603020102020204" pitchFamily="34" charset="0"/>
            </a:endParaRP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3919390" y="5262405"/>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Challenge – AI and ML</a:t>
            </a:r>
            <a:endParaRPr lang="en-US" dirty="0">
              <a:latin typeface="Franklin Gothic Medium" panose="020B0603020102020204" pitchFamily="34" charset="0"/>
            </a:endParaRPr>
          </a:p>
        </p:txBody>
      </p:sp>
    </p:spTree>
    <p:extLst>
      <p:ext uri="{BB962C8B-B14F-4D97-AF65-F5344CB8AC3E}">
        <p14:creationId xmlns:p14="http://schemas.microsoft.com/office/powerpoint/2010/main" val="34823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BC9332E-95D1-4376-8E7E-8383A5378839}"/>
              </a:ext>
            </a:extLst>
          </p:cNvPr>
          <p:cNvGrpSpPr/>
          <p:nvPr/>
        </p:nvGrpSpPr>
        <p:grpSpPr>
          <a:xfrm>
            <a:off x="900804" y="1704360"/>
            <a:ext cx="3443800" cy="2345259"/>
            <a:chOff x="386891" y="833468"/>
            <a:chExt cx="3655999" cy="2489768"/>
          </a:xfrm>
        </p:grpSpPr>
        <p:grpSp>
          <p:nvGrpSpPr>
            <p:cNvPr id="12" name="Group 11">
              <a:extLst>
                <a:ext uri="{FF2B5EF4-FFF2-40B4-BE49-F238E27FC236}">
                  <a16:creationId xmlns:a16="http://schemas.microsoft.com/office/drawing/2014/main" id="{FD29D5E7-4666-493E-9509-701E829607A0}"/>
                </a:ext>
              </a:extLst>
            </p:cNvPr>
            <p:cNvGrpSpPr/>
            <p:nvPr/>
          </p:nvGrpSpPr>
          <p:grpSpPr>
            <a:xfrm>
              <a:off x="386891" y="833468"/>
              <a:ext cx="3655999" cy="2482445"/>
              <a:chOff x="297581" y="847475"/>
              <a:chExt cx="3655999" cy="2482445"/>
            </a:xfrm>
          </p:grpSpPr>
          <p:sp>
            <p:nvSpPr>
              <p:cNvPr id="14" name="Rounded Rectangle 54">
                <a:extLst>
                  <a:ext uri="{FF2B5EF4-FFF2-40B4-BE49-F238E27FC236}">
                    <a16:creationId xmlns:a16="http://schemas.microsoft.com/office/drawing/2014/main" id="{57F7AA51-D52A-4819-83E5-A96EB596010F}"/>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Nibedita Jena</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endParaRPr>
              </a:p>
              <a:p>
                <a:pPr marL="171450" indent="-171450">
                  <a:buFont typeface="Arial" panose="020B0604020202020204" pitchFamily="34" charset="0"/>
                  <a:buChar char="•"/>
                </a:pPr>
                <a:r>
                  <a:rPr lang="en-US" sz="1000" dirty="0">
                    <a:solidFill>
                      <a:schemeClr val="tx1">
                        <a:lumMod val="75000"/>
                        <a:lumOff val="25000"/>
                      </a:schemeClr>
                    </a:solidFill>
                  </a:rPr>
                  <a:t>OGA India, Bangalore</a:t>
                </a:r>
              </a:p>
            </p:txBody>
          </p:sp>
          <p:sp>
            <p:nvSpPr>
              <p:cNvPr id="15" name="Oval 14">
                <a:extLst>
                  <a:ext uri="{FF2B5EF4-FFF2-40B4-BE49-F238E27FC236}">
                    <a16:creationId xmlns:a16="http://schemas.microsoft.com/office/drawing/2014/main" id="{4DD3D172-6651-41C5-A8F9-4E77A18A737E}"/>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Pic</a:t>
                </a:r>
                <a:endParaRPr lang="en-US"/>
              </a:p>
            </p:txBody>
          </p:sp>
        </p:grpSp>
        <p:sp>
          <p:nvSpPr>
            <p:cNvPr id="13" name="Text Placeholder 4">
              <a:extLst>
                <a:ext uri="{FF2B5EF4-FFF2-40B4-BE49-F238E27FC236}">
                  <a16:creationId xmlns:a16="http://schemas.microsoft.com/office/drawing/2014/main" id="{CE8645B8-9F90-4488-B37C-52160F4BF5CA}"/>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dirty="0">
                  <a:solidFill>
                    <a:schemeClr val="accent1"/>
                  </a:solidFill>
                </a:rPr>
                <a:t>Sr Data Engineering Analyst</a:t>
              </a:r>
            </a:p>
          </p:txBody>
        </p:sp>
      </p:grpSp>
      <p:sp>
        <p:nvSpPr>
          <p:cNvPr id="16" name="Title 5">
            <a:extLst>
              <a:ext uri="{FF2B5EF4-FFF2-40B4-BE49-F238E27FC236}">
                <a16:creationId xmlns:a16="http://schemas.microsoft.com/office/drawing/2014/main" id="{4C13C0E7-385B-47D6-900D-B5548F782735}"/>
              </a:ext>
            </a:extLst>
          </p:cNvPr>
          <p:cNvSpPr>
            <a:spLocks noGrp="1"/>
          </p:cNvSpPr>
          <p:nvPr>
            <p:ph type="ctrTitle"/>
          </p:nvPr>
        </p:nvSpPr>
        <p:spPr>
          <a:xfrm>
            <a:off x="1823002" y="38117"/>
            <a:ext cx="8542020" cy="1045326"/>
          </a:xfrm>
        </p:spPr>
        <p:txBody>
          <a:bodyPr/>
          <a:lstStyle/>
          <a:p>
            <a:pPr algn="ctr"/>
            <a:r>
              <a:rPr lang="en-US" dirty="0"/>
              <a:t>TECH Ninjas</a:t>
            </a:r>
          </a:p>
        </p:txBody>
      </p:sp>
      <p:grpSp>
        <p:nvGrpSpPr>
          <p:cNvPr id="17" name="Group 16">
            <a:extLst>
              <a:ext uri="{FF2B5EF4-FFF2-40B4-BE49-F238E27FC236}">
                <a16:creationId xmlns:a16="http://schemas.microsoft.com/office/drawing/2014/main" id="{737F728A-A74E-49A7-885C-46B107A12806}"/>
              </a:ext>
            </a:extLst>
          </p:cNvPr>
          <p:cNvGrpSpPr/>
          <p:nvPr/>
        </p:nvGrpSpPr>
        <p:grpSpPr>
          <a:xfrm>
            <a:off x="4727798" y="1704360"/>
            <a:ext cx="3443800" cy="2345259"/>
            <a:chOff x="386891" y="833468"/>
            <a:chExt cx="3655999" cy="2489768"/>
          </a:xfrm>
        </p:grpSpPr>
        <p:grpSp>
          <p:nvGrpSpPr>
            <p:cNvPr id="18" name="Group 17">
              <a:extLst>
                <a:ext uri="{FF2B5EF4-FFF2-40B4-BE49-F238E27FC236}">
                  <a16:creationId xmlns:a16="http://schemas.microsoft.com/office/drawing/2014/main" id="{119D3EB4-CF02-460E-B863-378FE51D2417}"/>
                </a:ext>
              </a:extLst>
            </p:cNvPr>
            <p:cNvGrpSpPr/>
            <p:nvPr/>
          </p:nvGrpSpPr>
          <p:grpSpPr>
            <a:xfrm>
              <a:off x="386891" y="833468"/>
              <a:ext cx="3655999" cy="2482445"/>
              <a:chOff x="297581" y="847475"/>
              <a:chExt cx="3655999" cy="2482445"/>
            </a:xfrm>
          </p:grpSpPr>
          <p:sp>
            <p:nvSpPr>
              <p:cNvPr id="20" name="Rounded Rectangle 54">
                <a:extLst>
                  <a:ext uri="{FF2B5EF4-FFF2-40B4-BE49-F238E27FC236}">
                    <a16:creationId xmlns:a16="http://schemas.microsoft.com/office/drawing/2014/main" id="{C28C9D74-1F17-49C6-98B9-6129CAC76E16}"/>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Ipsita Pattanayak</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endParaRPr>
              </a:p>
              <a:p>
                <a:pPr marL="171450" indent="-171450">
                  <a:buFont typeface="Arial" panose="020B0604020202020204" pitchFamily="34" charset="0"/>
                  <a:buChar char="•"/>
                </a:pPr>
                <a:r>
                  <a:rPr lang="en-US" sz="1000" dirty="0">
                    <a:solidFill>
                      <a:schemeClr val="tx1">
                        <a:lumMod val="75000"/>
                        <a:lumOff val="25000"/>
                      </a:schemeClr>
                    </a:solidFill>
                  </a:rPr>
                  <a:t>OGA India, Bangalore</a:t>
                </a:r>
              </a:p>
            </p:txBody>
          </p:sp>
          <p:sp>
            <p:nvSpPr>
              <p:cNvPr id="21" name="Oval 20">
                <a:extLst>
                  <a:ext uri="{FF2B5EF4-FFF2-40B4-BE49-F238E27FC236}">
                    <a16:creationId xmlns:a16="http://schemas.microsoft.com/office/drawing/2014/main" id="{D9C34D74-04D2-457D-970E-FE3A8903C37F}"/>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Pic</a:t>
                </a:r>
                <a:endParaRPr lang="en-US" dirty="0"/>
              </a:p>
            </p:txBody>
          </p:sp>
        </p:grpSp>
        <p:sp>
          <p:nvSpPr>
            <p:cNvPr id="19" name="Text Placeholder 4">
              <a:extLst>
                <a:ext uri="{FF2B5EF4-FFF2-40B4-BE49-F238E27FC236}">
                  <a16:creationId xmlns:a16="http://schemas.microsoft.com/office/drawing/2014/main" id="{173350B0-A7E3-4AC2-8A33-D8922AA57043}"/>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dirty="0">
                  <a:solidFill>
                    <a:schemeClr val="accent1"/>
                  </a:solidFill>
                </a:rPr>
                <a:t>Data Engineering Analyst</a:t>
              </a:r>
            </a:p>
          </p:txBody>
        </p:sp>
      </p:grpSp>
      <p:grpSp>
        <p:nvGrpSpPr>
          <p:cNvPr id="27" name="Group 26">
            <a:extLst>
              <a:ext uri="{FF2B5EF4-FFF2-40B4-BE49-F238E27FC236}">
                <a16:creationId xmlns:a16="http://schemas.microsoft.com/office/drawing/2014/main" id="{702A1F70-DBDF-49DB-A645-21FA846CFDFE}"/>
              </a:ext>
            </a:extLst>
          </p:cNvPr>
          <p:cNvGrpSpPr/>
          <p:nvPr/>
        </p:nvGrpSpPr>
        <p:grpSpPr>
          <a:xfrm>
            <a:off x="8469504" y="1697462"/>
            <a:ext cx="3443800" cy="2345259"/>
            <a:chOff x="386891" y="833468"/>
            <a:chExt cx="3655999" cy="2489768"/>
          </a:xfrm>
        </p:grpSpPr>
        <p:grpSp>
          <p:nvGrpSpPr>
            <p:cNvPr id="28" name="Group 27">
              <a:extLst>
                <a:ext uri="{FF2B5EF4-FFF2-40B4-BE49-F238E27FC236}">
                  <a16:creationId xmlns:a16="http://schemas.microsoft.com/office/drawing/2014/main" id="{5DD1C11C-9B32-4C85-83CB-E69A518715F2}"/>
                </a:ext>
              </a:extLst>
            </p:cNvPr>
            <p:cNvGrpSpPr/>
            <p:nvPr/>
          </p:nvGrpSpPr>
          <p:grpSpPr>
            <a:xfrm>
              <a:off x="386891" y="833468"/>
              <a:ext cx="3655999" cy="2482445"/>
              <a:chOff x="297581" y="847475"/>
              <a:chExt cx="3655999" cy="2482445"/>
            </a:xfrm>
          </p:grpSpPr>
          <p:sp>
            <p:nvSpPr>
              <p:cNvPr id="30" name="Rounded Rectangle 54">
                <a:extLst>
                  <a:ext uri="{FF2B5EF4-FFF2-40B4-BE49-F238E27FC236}">
                    <a16:creationId xmlns:a16="http://schemas.microsoft.com/office/drawing/2014/main" id="{BF0F0EC4-75D6-4DF6-A395-FE77AD1CE158}"/>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Aashutosh Nanda</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endParaRPr>
              </a:p>
              <a:p>
                <a:pPr marL="171450" indent="-171450">
                  <a:buFont typeface="Arial" panose="020B0604020202020204" pitchFamily="34" charset="0"/>
                  <a:buChar char="•"/>
                </a:pPr>
                <a:r>
                  <a:rPr lang="en-US" sz="1000" dirty="0">
                    <a:solidFill>
                      <a:schemeClr val="tx1">
                        <a:lumMod val="75000"/>
                        <a:lumOff val="25000"/>
                      </a:schemeClr>
                    </a:solidFill>
                  </a:rPr>
                  <a:t>OGA India, Noida</a:t>
                </a:r>
              </a:p>
            </p:txBody>
          </p:sp>
          <p:sp>
            <p:nvSpPr>
              <p:cNvPr id="31" name="Oval 30">
                <a:extLst>
                  <a:ext uri="{FF2B5EF4-FFF2-40B4-BE49-F238E27FC236}">
                    <a16:creationId xmlns:a16="http://schemas.microsoft.com/office/drawing/2014/main" id="{511CFB80-5B0F-4565-BAF9-C183B9CDC73A}"/>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Pic</a:t>
                </a:r>
                <a:endParaRPr lang="en-US"/>
              </a:p>
            </p:txBody>
          </p:sp>
        </p:grpSp>
        <p:sp>
          <p:nvSpPr>
            <p:cNvPr id="29" name="Text Placeholder 4">
              <a:extLst>
                <a:ext uri="{FF2B5EF4-FFF2-40B4-BE49-F238E27FC236}">
                  <a16:creationId xmlns:a16="http://schemas.microsoft.com/office/drawing/2014/main" id="{C9F33FFA-BBDE-45FD-B371-836CB54DEFCE}"/>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dirty="0">
                  <a:solidFill>
                    <a:schemeClr val="accent1"/>
                  </a:solidFill>
                </a:rPr>
                <a:t>Data Engineering Analyst</a:t>
              </a:r>
            </a:p>
            <a:p>
              <a:endParaRPr lang="en-US" sz="1000" b="1" dirty="0">
                <a:solidFill>
                  <a:schemeClr val="accent1"/>
                </a:solidFill>
              </a:endParaRPr>
            </a:p>
          </p:txBody>
        </p:sp>
      </p:grpSp>
      <p:grpSp>
        <p:nvGrpSpPr>
          <p:cNvPr id="32" name="Group 31">
            <a:extLst>
              <a:ext uri="{FF2B5EF4-FFF2-40B4-BE49-F238E27FC236}">
                <a16:creationId xmlns:a16="http://schemas.microsoft.com/office/drawing/2014/main" id="{ACE80E63-ADA7-42E8-A070-CAE800E7EE6D}"/>
              </a:ext>
            </a:extLst>
          </p:cNvPr>
          <p:cNvGrpSpPr/>
          <p:nvPr/>
        </p:nvGrpSpPr>
        <p:grpSpPr>
          <a:xfrm>
            <a:off x="3005898" y="4316821"/>
            <a:ext cx="3443800" cy="2345259"/>
            <a:chOff x="386891" y="833468"/>
            <a:chExt cx="3655999" cy="2489768"/>
          </a:xfrm>
        </p:grpSpPr>
        <p:grpSp>
          <p:nvGrpSpPr>
            <p:cNvPr id="33" name="Group 32">
              <a:extLst>
                <a:ext uri="{FF2B5EF4-FFF2-40B4-BE49-F238E27FC236}">
                  <a16:creationId xmlns:a16="http://schemas.microsoft.com/office/drawing/2014/main" id="{C8C6A432-BAE4-4975-A555-9E97FFD0A023}"/>
                </a:ext>
              </a:extLst>
            </p:cNvPr>
            <p:cNvGrpSpPr/>
            <p:nvPr/>
          </p:nvGrpSpPr>
          <p:grpSpPr>
            <a:xfrm>
              <a:off x="386891" y="833468"/>
              <a:ext cx="3655999" cy="2482445"/>
              <a:chOff x="297581" y="847475"/>
              <a:chExt cx="3655999" cy="2482445"/>
            </a:xfrm>
          </p:grpSpPr>
          <p:sp>
            <p:nvSpPr>
              <p:cNvPr id="35" name="Rounded Rectangle 54">
                <a:extLst>
                  <a:ext uri="{FF2B5EF4-FFF2-40B4-BE49-F238E27FC236}">
                    <a16:creationId xmlns:a16="http://schemas.microsoft.com/office/drawing/2014/main" id="{06D82A02-1B4E-4426-95FA-458834F85007}"/>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Nirupama Kushwaha</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endParaRPr>
              </a:p>
              <a:p>
                <a:pPr marL="171450" indent="-171450">
                  <a:buFont typeface="Arial" panose="020B0604020202020204" pitchFamily="34" charset="0"/>
                  <a:buChar char="•"/>
                </a:pPr>
                <a:r>
                  <a:rPr lang="en-US" sz="1000" dirty="0">
                    <a:solidFill>
                      <a:schemeClr val="tx1">
                        <a:lumMod val="75000"/>
                        <a:lumOff val="25000"/>
                      </a:schemeClr>
                    </a:solidFill>
                  </a:rPr>
                  <a:t>OGA India, Noida</a:t>
                </a:r>
              </a:p>
            </p:txBody>
          </p:sp>
          <p:sp>
            <p:nvSpPr>
              <p:cNvPr id="36" name="Oval 35">
                <a:extLst>
                  <a:ext uri="{FF2B5EF4-FFF2-40B4-BE49-F238E27FC236}">
                    <a16:creationId xmlns:a16="http://schemas.microsoft.com/office/drawing/2014/main" id="{36680DAF-B316-444C-9450-84B2BAEE26BC}"/>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Pic</a:t>
                </a:r>
                <a:endParaRPr lang="en-US"/>
              </a:p>
            </p:txBody>
          </p:sp>
        </p:grpSp>
        <p:sp>
          <p:nvSpPr>
            <p:cNvPr id="34" name="Text Placeholder 4">
              <a:extLst>
                <a:ext uri="{FF2B5EF4-FFF2-40B4-BE49-F238E27FC236}">
                  <a16:creationId xmlns:a16="http://schemas.microsoft.com/office/drawing/2014/main" id="{96F39CB4-CB8E-4C0B-92F7-3BDD04D2FDFA}"/>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dirty="0">
                  <a:solidFill>
                    <a:schemeClr val="accent1"/>
                  </a:solidFill>
                </a:rPr>
                <a:t>Data Engineering Analyst</a:t>
              </a:r>
            </a:p>
            <a:p>
              <a:endParaRPr lang="en-US" sz="1000" b="1" dirty="0">
                <a:solidFill>
                  <a:schemeClr val="accent1"/>
                </a:solidFill>
              </a:endParaRPr>
            </a:p>
          </p:txBody>
        </p:sp>
      </p:grpSp>
      <p:grpSp>
        <p:nvGrpSpPr>
          <p:cNvPr id="37" name="Group 36">
            <a:extLst>
              <a:ext uri="{FF2B5EF4-FFF2-40B4-BE49-F238E27FC236}">
                <a16:creationId xmlns:a16="http://schemas.microsoft.com/office/drawing/2014/main" id="{DA2C7318-D6A3-439F-80DA-DF178914ADF4}"/>
              </a:ext>
            </a:extLst>
          </p:cNvPr>
          <p:cNvGrpSpPr/>
          <p:nvPr/>
        </p:nvGrpSpPr>
        <p:grpSpPr>
          <a:xfrm>
            <a:off x="6805460" y="4280824"/>
            <a:ext cx="3443800" cy="2345259"/>
            <a:chOff x="386891" y="833468"/>
            <a:chExt cx="3655999" cy="2489768"/>
          </a:xfrm>
        </p:grpSpPr>
        <p:grpSp>
          <p:nvGrpSpPr>
            <p:cNvPr id="38" name="Group 37">
              <a:extLst>
                <a:ext uri="{FF2B5EF4-FFF2-40B4-BE49-F238E27FC236}">
                  <a16:creationId xmlns:a16="http://schemas.microsoft.com/office/drawing/2014/main" id="{65FA9D61-3EA7-43A3-AC7E-8994B0AF059A}"/>
                </a:ext>
              </a:extLst>
            </p:cNvPr>
            <p:cNvGrpSpPr/>
            <p:nvPr/>
          </p:nvGrpSpPr>
          <p:grpSpPr>
            <a:xfrm>
              <a:off x="386891" y="833468"/>
              <a:ext cx="3655999" cy="2482445"/>
              <a:chOff x="297581" y="847475"/>
              <a:chExt cx="3655999" cy="2482445"/>
            </a:xfrm>
          </p:grpSpPr>
          <p:sp>
            <p:nvSpPr>
              <p:cNvPr id="40" name="Rounded Rectangle 54">
                <a:extLst>
                  <a:ext uri="{FF2B5EF4-FFF2-40B4-BE49-F238E27FC236}">
                    <a16:creationId xmlns:a16="http://schemas.microsoft.com/office/drawing/2014/main" id="{9E8B58C1-98C5-4068-B3DD-D31B8EDD2B29}"/>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Gurjot Sabharwal</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endParaRPr>
              </a:p>
              <a:p>
                <a:pPr marL="171450" indent="-171450">
                  <a:buFont typeface="Arial" panose="020B0604020202020204" pitchFamily="34" charset="0"/>
                  <a:buChar char="•"/>
                </a:pPr>
                <a:r>
                  <a:rPr lang="en-US" sz="1000" dirty="0">
                    <a:solidFill>
                      <a:schemeClr val="tx1">
                        <a:lumMod val="75000"/>
                        <a:lumOff val="25000"/>
                      </a:schemeClr>
                    </a:solidFill>
                  </a:rPr>
                  <a:t>OGA India, Noida</a:t>
                </a:r>
              </a:p>
            </p:txBody>
          </p:sp>
          <p:sp>
            <p:nvSpPr>
              <p:cNvPr id="41" name="Oval 40">
                <a:extLst>
                  <a:ext uri="{FF2B5EF4-FFF2-40B4-BE49-F238E27FC236}">
                    <a16:creationId xmlns:a16="http://schemas.microsoft.com/office/drawing/2014/main" id="{49CA5E68-C585-4DDC-84C7-A950B3C7346B}"/>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Pic</a:t>
                </a:r>
                <a:endParaRPr lang="en-US"/>
              </a:p>
            </p:txBody>
          </p:sp>
        </p:grpSp>
        <p:sp>
          <p:nvSpPr>
            <p:cNvPr id="39" name="Text Placeholder 4">
              <a:extLst>
                <a:ext uri="{FF2B5EF4-FFF2-40B4-BE49-F238E27FC236}">
                  <a16:creationId xmlns:a16="http://schemas.microsoft.com/office/drawing/2014/main" id="{ECBEE681-D7EE-4F9E-8C30-5E80B54321FE}"/>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dirty="0">
                  <a:solidFill>
                    <a:schemeClr val="accent1"/>
                  </a:solidFill>
                </a:rPr>
                <a:t>Assoc Data Engineering </a:t>
              </a:r>
              <a:r>
                <a:rPr lang="en-US" sz="1000" b="1" dirty="0" err="1">
                  <a:solidFill>
                    <a:schemeClr val="accent1"/>
                  </a:solidFill>
                </a:rPr>
                <a:t>Mgr</a:t>
              </a:r>
              <a:endParaRPr lang="en-US" sz="1000" b="1" dirty="0">
                <a:solidFill>
                  <a:schemeClr val="accent1"/>
                </a:solidFill>
              </a:endParaRPr>
            </a:p>
          </p:txBody>
        </p:sp>
      </p:grpSp>
      <p:pic>
        <p:nvPicPr>
          <p:cNvPr id="3" name="Picture 2">
            <a:extLst>
              <a:ext uri="{FF2B5EF4-FFF2-40B4-BE49-F238E27FC236}">
                <a16:creationId xmlns:a16="http://schemas.microsoft.com/office/drawing/2014/main" id="{9FFF96DC-3603-423F-B67B-66215D93A76C}"/>
              </a:ext>
            </a:extLst>
          </p:cNvPr>
          <p:cNvPicPr>
            <a:picLocks noChangeAspect="1"/>
          </p:cNvPicPr>
          <p:nvPr/>
        </p:nvPicPr>
        <p:blipFill>
          <a:blip r:embed="rId3"/>
          <a:stretch>
            <a:fillRect/>
          </a:stretch>
        </p:blipFill>
        <p:spPr>
          <a:xfrm>
            <a:off x="8473437" y="1673070"/>
            <a:ext cx="1132700" cy="1193184"/>
          </a:xfrm>
          <a:prstGeom prst="flowChartConnector">
            <a:avLst/>
          </a:prstGeom>
        </p:spPr>
      </p:pic>
      <p:pic>
        <p:nvPicPr>
          <p:cNvPr id="4" name="Picture 3">
            <a:extLst>
              <a:ext uri="{FF2B5EF4-FFF2-40B4-BE49-F238E27FC236}">
                <a16:creationId xmlns:a16="http://schemas.microsoft.com/office/drawing/2014/main" id="{FD59E357-7102-4075-9626-CF8B813553A8}"/>
              </a:ext>
            </a:extLst>
          </p:cNvPr>
          <p:cNvPicPr>
            <a:picLocks noChangeAspect="1"/>
          </p:cNvPicPr>
          <p:nvPr/>
        </p:nvPicPr>
        <p:blipFill>
          <a:blip r:embed="rId4"/>
          <a:stretch>
            <a:fillRect/>
          </a:stretch>
        </p:blipFill>
        <p:spPr>
          <a:xfrm>
            <a:off x="6765663" y="4254575"/>
            <a:ext cx="1216225" cy="1189129"/>
          </a:xfrm>
          <a:prstGeom prst="flowChartConnector">
            <a:avLst/>
          </a:prstGeom>
        </p:spPr>
      </p:pic>
      <p:pic>
        <p:nvPicPr>
          <p:cNvPr id="5" name="Picture 4">
            <a:extLst>
              <a:ext uri="{FF2B5EF4-FFF2-40B4-BE49-F238E27FC236}">
                <a16:creationId xmlns:a16="http://schemas.microsoft.com/office/drawing/2014/main" id="{8BECC6FF-40A0-4270-BE0C-E2251E90A2C5}"/>
              </a:ext>
            </a:extLst>
          </p:cNvPr>
          <p:cNvPicPr>
            <a:picLocks noChangeAspect="1"/>
          </p:cNvPicPr>
          <p:nvPr/>
        </p:nvPicPr>
        <p:blipFill>
          <a:blip r:embed="rId5"/>
          <a:stretch>
            <a:fillRect/>
          </a:stretch>
        </p:blipFill>
        <p:spPr>
          <a:xfrm>
            <a:off x="875088" y="1696625"/>
            <a:ext cx="1192061" cy="1152102"/>
          </a:xfrm>
          <a:prstGeom prst="flowChartConnector">
            <a:avLst/>
          </a:prstGeom>
        </p:spPr>
      </p:pic>
      <p:pic>
        <p:nvPicPr>
          <p:cNvPr id="6" name="Picture 5">
            <a:extLst>
              <a:ext uri="{FF2B5EF4-FFF2-40B4-BE49-F238E27FC236}">
                <a16:creationId xmlns:a16="http://schemas.microsoft.com/office/drawing/2014/main" id="{4EF68BEA-8C7A-43DB-942D-EE4616581FF1}"/>
              </a:ext>
            </a:extLst>
          </p:cNvPr>
          <p:cNvPicPr>
            <a:picLocks noChangeAspect="1"/>
          </p:cNvPicPr>
          <p:nvPr/>
        </p:nvPicPr>
        <p:blipFill>
          <a:blip r:embed="rId6"/>
          <a:stretch>
            <a:fillRect/>
          </a:stretch>
        </p:blipFill>
        <p:spPr>
          <a:xfrm>
            <a:off x="4723865" y="1673070"/>
            <a:ext cx="1192061" cy="1208283"/>
          </a:xfrm>
          <a:prstGeom prst="flowChartConnector">
            <a:avLst/>
          </a:prstGeom>
        </p:spPr>
      </p:pic>
      <p:pic>
        <p:nvPicPr>
          <p:cNvPr id="7" name="Picture 6">
            <a:extLst>
              <a:ext uri="{FF2B5EF4-FFF2-40B4-BE49-F238E27FC236}">
                <a16:creationId xmlns:a16="http://schemas.microsoft.com/office/drawing/2014/main" id="{8997D6C0-DAC5-4D5F-93BD-E6B71423E58A}"/>
              </a:ext>
            </a:extLst>
          </p:cNvPr>
          <p:cNvPicPr>
            <a:picLocks noChangeAspect="1"/>
          </p:cNvPicPr>
          <p:nvPr/>
        </p:nvPicPr>
        <p:blipFill>
          <a:blip r:embed="rId7"/>
          <a:stretch>
            <a:fillRect/>
          </a:stretch>
        </p:blipFill>
        <p:spPr>
          <a:xfrm>
            <a:off x="2992159" y="4290572"/>
            <a:ext cx="1164109" cy="1189130"/>
          </a:xfrm>
          <a:prstGeom prst="flowChartConnector">
            <a:avLst/>
          </a:prstGeom>
        </p:spPr>
      </p:pic>
    </p:spTree>
    <p:extLst>
      <p:ext uri="{BB962C8B-B14F-4D97-AF65-F5344CB8AC3E}">
        <p14:creationId xmlns:p14="http://schemas.microsoft.com/office/powerpoint/2010/main" val="308664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0E2D39A7-976F-4A31-A3FA-4318B82DA132}"/>
              </a:ext>
            </a:extLst>
          </p:cNvPr>
          <p:cNvSpPr>
            <a:spLocks noGrp="1"/>
          </p:cNvSpPr>
          <p:nvPr>
            <p:ph type="ctrTitle"/>
          </p:nvPr>
        </p:nvSpPr>
        <p:spPr>
          <a:xfrm>
            <a:off x="1689641" y="-78286"/>
            <a:ext cx="8542020" cy="1045326"/>
          </a:xfrm>
        </p:spPr>
        <p:txBody>
          <a:bodyPr>
            <a:normAutofit/>
          </a:bodyPr>
          <a:lstStyle/>
          <a:p>
            <a:pPr algn="ctr"/>
            <a:r>
              <a:rPr lang="en-US" sz="3200" dirty="0"/>
              <a:t>Problem statement and solution</a:t>
            </a: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6596147" y="753342"/>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a:latin typeface="Franklin Gothic Medium" panose="020B0603020102020204" pitchFamily="34" charset="0"/>
            </a:endParaRPr>
          </a:p>
        </p:txBody>
      </p:sp>
      <p:sp>
        <p:nvSpPr>
          <p:cNvPr id="6" name="Rectangle 5">
            <a:extLst>
              <a:ext uri="{FF2B5EF4-FFF2-40B4-BE49-F238E27FC236}">
                <a16:creationId xmlns:a16="http://schemas.microsoft.com/office/drawing/2014/main" id="{CC285C2C-5581-4C84-B1D5-63F40F803977}"/>
              </a:ext>
            </a:extLst>
          </p:cNvPr>
          <p:cNvSpPr/>
          <p:nvPr/>
        </p:nvSpPr>
        <p:spPr>
          <a:xfrm>
            <a:off x="791111" y="1177521"/>
            <a:ext cx="10375186" cy="5139869"/>
          </a:xfrm>
          <a:prstGeom prst="rect">
            <a:avLst/>
          </a:prstGeom>
        </p:spPr>
        <p:txBody>
          <a:bodyPr wrap="square">
            <a:spAutoFit/>
          </a:bodyPr>
          <a:lstStyle/>
          <a:p>
            <a:endParaRPr lang="en-US" b="1" u="sng" dirty="0">
              <a:latin typeface="Segoe UI" panose="020B0502040204020203" pitchFamily="34" charset="0"/>
            </a:endParaRPr>
          </a:p>
          <a:p>
            <a:r>
              <a:rPr lang="en-US" sz="2000" b="1" u="sng" dirty="0">
                <a:latin typeface="Segoe UI" panose="020B0502040204020203" pitchFamily="34" charset="0"/>
              </a:rPr>
              <a:t>Problem Statement:</a:t>
            </a:r>
            <a:r>
              <a:rPr lang="en-US" sz="2000" b="1" dirty="0">
                <a:latin typeface="Segoe UI" panose="020B0502040204020203" pitchFamily="34" charset="0"/>
              </a:rPr>
              <a:t> </a:t>
            </a:r>
          </a:p>
          <a:p>
            <a:r>
              <a:rPr lang="en-US" dirty="0">
                <a:latin typeface="Segoe UI" panose="020B0502040204020203" pitchFamily="34" charset="0"/>
              </a:rPr>
              <a:t>Autistic Spectrum Disorder (ASD) is a neurodevelopment condition associated with significant healthcare costs, and early diagnosis can significantly reduce these. Unfortunately, waiting times for an ASD diagnosis are lengthy and procedures are not cost effective. </a:t>
            </a:r>
            <a:br>
              <a:rPr lang="en-US" dirty="0">
                <a:latin typeface="Segoe UI" panose="020B0502040204020203" pitchFamily="34" charset="0"/>
              </a:rPr>
            </a:br>
            <a:endParaRPr lang="en-US" dirty="0">
              <a:latin typeface="Segoe UI" panose="020B0502040204020203" pitchFamily="34" charset="0"/>
            </a:endParaRPr>
          </a:p>
          <a:p>
            <a:r>
              <a:rPr lang="en-US" dirty="0">
                <a:latin typeface="Segoe UI" panose="020B0502040204020203" pitchFamily="34" charset="0"/>
              </a:rPr>
              <a:t>The economic impact of autism and the increase in the number of ASD cases during this time of pandemic across the world reveals an urgent need for the development of easily implemented and effective screening method.</a:t>
            </a:r>
          </a:p>
          <a:p>
            <a:endParaRPr lang="en-US" dirty="0">
              <a:latin typeface="Segoe UI" panose="020B0502040204020203" pitchFamily="34" charset="0"/>
            </a:endParaRPr>
          </a:p>
          <a:p>
            <a:endParaRPr lang="en-US" dirty="0">
              <a:latin typeface="Segoe UI" panose="020B0502040204020203" pitchFamily="34" charset="0"/>
            </a:endParaRPr>
          </a:p>
          <a:p>
            <a:r>
              <a:rPr lang="en-US" sz="2000" b="1" u="sng" dirty="0">
                <a:latin typeface="Segoe UI" panose="020B0502040204020203" pitchFamily="34" charset="0"/>
              </a:rPr>
              <a:t>Solution:</a:t>
            </a:r>
            <a:r>
              <a:rPr lang="en-US" sz="2000" dirty="0">
                <a:latin typeface="Segoe UI" panose="020B0502040204020203" pitchFamily="34" charset="0"/>
              </a:rPr>
              <a:t> </a:t>
            </a:r>
          </a:p>
          <a:p>
            <a:r>
              <a:rPr lang="en-US" dirty="0">
                <a:latin typeface="Segoe UI" panose="020B0502040204020203" pitchFamily="34" charset="0"/>
              </a:rPr>
              <a:t>Autism Predictor, An AI/ML enabled webapp which is designed to get instant and preliminary prediction of the disorder without the need to go to a healthcare professional. </a:t>
            </a:r>
            <a:br>
              <a:rPr lang="en-US" dirty="0">
                <a:latin typeface="Segoe UI" panose="020B0502040204020203" pitchFamily="34" charset="0"/>
              </a:rPr>
            </a:br>
            <a:endParaRPr lang="en-US" dirty="0">
              <a:latin typeface="Segoe UI" panose="020B0502040204020203" pitchFamily="34" charset="0"/>
            </a:endParaRPr>
          </a:p>
          <a:p>
            <a:r>
              <a:rPr lang="en-US" dirty="0">
                <a:latin typeface="Segoe UI" panose="020B0502040204020203" pitchFamily="34" charset="0"/>
              </a:rPr>
              <a:t>It is a time-efficient and accessible ASD screening webapp, which is imminent to help health professionals and inform individuals whether they should pursue formal clinical diagnosis or not. It will help for early diagnosis in a cost-effective way.</a:t>
            </a:r>
            <a:endParaRPr lang="en-US" b="0" i="0" dirty="0">
              <a:effectLst/>
              <a:latin typeface="Segoe UI" panose="020B0502040204020203" pitchFamily="34" charset="0"/>
            </a:endParaRPr>
          </a:p>
        </p:txBody>
      </p:sp>
    </p:spTree>
    <p:extLst>
      <p:ext uri="{BB962C8B-B14F-4D97-AF65-F5344CB8AC3E}">
        <p14:creationId xmlns:p14="http://schemas.microsoft.com/office/powerpoint/2010/main" val="32902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0E2D39A7-976F-4A31-A3FA-4318B82DA132}"/>
              </a:ext>
            </a:extLst>
          </p:cNvPr>
          <p:cNvSpPr>
            <a:spLocks noGrp="1"/>
          </p:cNvSpPr>
          <p:nvPr>
            <p:ph type="ctrTitle"/>
          </p:nvPr>
        </p:nvSpPr>
        <p:spPr>
          <a:xfrm>
            <a:off x="1689641" y="-78286"/>
            <a:ext cx="8542020" cy="1045326"/>
          </a:xfrm>
        </p:spPr>
        <p:txBody>
          <a:bodyPr>
            <a:normAutofit/>
          </a:bodyPr>
          <a:lstStyle/>
          <a:p>
            <a:pPr algn="ctr"/>
            <a:r>
              <a:rPr lang="en-US" sz="3200" dirty="0"/>
              <a:t>Solution model</a:t>
            </a: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6596147" y="753342"/>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a:latin typeface="Franklin Gothic Medium" panose="020B0603020102020204" pitchFamily="34" charset="0"/>
            </a:endParaRPr>
          </a:p>
        </p:txBody>
      </p:sp>
      <p:pic>
        <p:nvPicPr>
          <p:cNvPr id="6" name="Picture 5">
            <a:extLst>
              <a:ext uri="{FF2B5EF4-FFF2-40B4-BE49-F238E27FC236}">
                <a16:creationId xmlns:a16="http://schemas.microsoft.com/office/drawing/2014/main" id="{0C89DA7A-290F-461A-821D-A34AF02BBAF9}"/>
              </a:ext>
            </a:extLst>
          </p:cNvPr>
          <p:cNvPicPr>
            <a:picLocks noChangeAspect="1"/>
          </p:cNvPicPr>
          <p:nvPr/>
        </p:nvPicPr>
        <p:blipFill>
          <a:blip r:embed="rId3"/>
          <a:stretch>
            <a:fillRect/>
          </a:stretch>
        </p:blipFill>
        <p:spPr>
          <a:xfrm>
            <a:off x="2480813" y="1334385"/>
            <a:ext cx="7230374" cy="4949133"/>
          </a:xfrm>
          <a:prstGeom prst="rect">
            <a:avLst/>
          </a:prstGeom>
        </p:spPr>
      </p:pic>
    </p:spTree>
    <p:extLst>
      <p:ext uri="{BB962C8B-B14F-4D97-AF65-F5344CB8AC3E}">
        <p14:creationId xmlns:p14="http://schemas.microsoft.com/office/powerpoint/2010/main" val="33948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0E2D39A7-976F-4A31-A3FA-4318B82DA132}"/>
              </a:ext>
            </a:extLst>
          </p:cNvPr>
          <p:cNvSpPr>
            <a:spLocks noGrp="1"/>
          </p:cNvSpPr>
          <p:nvPr>
            <p:ph type="ctrTitle"/>
          </p:nvPr>
        </p:nvSpPr>
        <p:spPr>
          <a:xfrm>
            <a:off x="1689640" y="-110183"/>
            <a:ext cx="9329575" cy="1045326"/>
          </a:xfrm>
          <a:effectLst/>
        </p:spPr>
        <p:txBody>
          <a:bodyPr vert="horz" lIns="91440" tIns="45720" rIns="91440" bIns="45720" rtlCol="0" anchor="b">
            <a:normAutofit/>
          </a:bodyPr>
          <a:lstStyle/>
          <a:p>
            <a:pPr algn="ctr"/>
            <a:r>
              <a:rPr lang="en-US" sz="3200" dirty="0"/>
              <a:t>Demonstration and roadmap</a:t>
            </a: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6596147" y="753342"/>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a:latin typeface="Franklin Gothic Medium" panose="020B0603020102020204" pitchFamily="34" charset="0"/>
            </a:endParaRPr>
          </a:p>
        </p:txBody>
      </p:sp>
      <p:sp>
        <p:nvSpPr>
          <p:cNvPr id="8" name="Rectangle 7">
            <a:extLst>
              <a:ext uri="{FF2B5EF4-FFF2-40B4-BE49-F238E27FC236}">
                <a16:creationId xmlns:a16="http://schemas.microsoft.com/office/drawing/2014/main" id="{85DA14DF-1769-48A4-AE6F-1DBC71139CAC}"/>
              </a:ext>
            </a:extLst>
          </p:cNvPr>
          <p:cNvSpPr/>
          <p:nvPr/>
        </p:nvSpPr>
        <p:spPr>
          <a:xfrm>
            <a:off x="811657" y="1413064"/>
            <a:ext cx="10644027" cy="4616648"/>
          </a:xfrm>
          <a:prstGeom prst="rect">
            <a:avLst/>
          </a:prstGeom>
        </p:spPr>
        <p:txBody>
          <a:bodyPr wrap="square">
            <a:spAutoFit/>
          </a:bodyPr>
          <a:lstStyle/>
          <a:p>
            <a:r>
              <a:rPr lang="en-US" sz="2000" b="1" u="sng" dirty="0">
                <a:latin typeface="Segoe UI" panose="020B0502040204020203" pitchFamily="34" charset="0"/>
              </a:rPr>
              <a:t>Roadmap:</a:t>
            </a:r>
            <a:r>
              <a:rPr lang="en-US" sz="2000" b="1" dirty="0">
                <a:latin typeface="Segoe UI" panose="020B0502040204020203" pitchFamily="34" charset="0"/>
              </a:rPr>
              <a:t> </a:t>
            </a:r>
          </a:p>
          <a:p>
            <a:endParaRPr lang="en-US" dirty="0"/>
          </a:p>
          <a:p>
            <a:r>
              <a:rPr lang="en-US" dirty="0"/>
              <a:t>As this webapp is invaluable in autism awareness and instant</a:t>
            </a:r>
          </a:p>
          <a:p>
            <a:r>
              <a:rPr lang="en-US" dirty="0"/>
              <a:t>assistance to predict it,  we will work on deploying it in cloud.</a:t>
            </a:r>
            <a:br>
              <a:rPr lang="en-US" dirty="0"/>
            </a:br>
            <a:endParaRPr lang="en-US" dirty="0"/>
          </a:p>
          <a:p>
            <a:r>
              <a:rPr lang="en-US" dirty="0"/>
              <a:t>In future, this application can be integrated with IoT devices</a:t>
            </a:r>
          </a:p>
          <a:p>
            <a:r>
              <a:rPr lang="en-US" dirty="0"/>
              <a:t>which will improve operational efficiency and affordability in </a:t>
            </a:r>
          </a:p>
          <a:p>
            <a:r>
              <a:rPr lang="en-US" dirty="0"/>
              <a:t>medical field.</a:t>
            </a: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r>
              <a:rPr lang="en-US" sz="2000" b="1" u="sng" dirty="0">
                <a:latin typeface="Segoe UI" panose="020B0502040204020203" pitchFamily="34" charset="0"/>
              </a:rPr>
              <a:t>Demonstration: </a:t>
            </a:r>
          </a:p>
          <a:p>
            <a:endParaRPr lang="en-US" sz="2000" b="1" u="sng" dirty="0">
              <a:latin typeface="Segoe UI" panose="020B0502040204020203" pitchFamily="34" charset="0"/>
            </a:endParaRPr>
          </a:p>
          <a:p>
            <a:r>
              <a:rPr lang="en-US" dirty="0"/>
              <a:t>Please watch the demonstration of the WebApp Autism Predictor in the video file submitted on the Hackathon Page.</a:t>
            </a:r>
          </a:p>
        </p:txBody>
      </p:sp>
      <p:pic>
        <p:nvPicPr>
          <p:cNvPr id="2" name="Picture 1">
            <a:extLst>
              <a:ext uri="{FF2B5EF4-FFF2-40B4-BE49-F238E27FC236}">
                <a16:creationId xmlns:a16="http://schemas.microsoft.com/office/drawing/2014/main" id="{0AA9F8C0-0469-4315-A2FC-9ED99733E23C}"/>
              </a:ext>
            </a:extLst>
          </p:cNvPr>
          <p:cNvPicPr>
            <a:picLocks noChangeAspect="1"/>
          </p:cNvPicPr>
          <p:nvPr/>
        </p:nvPicPr>
        <p:blipFill>
          <a:blip r:embed="rId3"/>
          <a:stretch>
            <a:fillRect/>
          </a:stretch>
        </p:blipFill>
        <p:spPr>
          <a:xfrm>
            <a:off x="7688132" y="1626761"/>
            <a:ext cx="3541071" cy="2658159"/>
          </a:xfrm>
          <a:prstGeom prst="rect">
            <a:avLst/>
          </a:prstGeom>
        </p:spPr>
      </p:pic>
    </p:spTree>
    <p:extLst>
      <p:ext uri="{BB962C8B-B14F-4D97-AF65-F5344CB8AC3E}">
        <p14:creationId xmlns:p14="http://schemas.microsoft.com/office/powerpoint/2010/main" val="170071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6596147" y="753342"/>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a:latin typeface="Franklin Gothic Medium" panose="020B0603020102020204" pitchFamily="34" charset="0"/>
            </a:endParaRPr>
          </a:p>
        </p:txBody>
      </p:sp>
      <p:sp>
        <p:nvSpPr>
          <p:cNvPr id="4" name="Rectangle 3">
            <a:extLst>
              <a:ext uri="{FF2B5EF4-FFF2-40B4-BE49-F238E27FC236}">
                <a16:creationId xmlns:a16="http://schemas.microsoft.com/office/drawing/2014/main" id="{B7817DEA-3348-4B1B-AC57-C38B1E154ED9}"/>
              </a:ext>
            </a:extLst>
          </p:cNvPr>
          <p:cNvSpPr/>
          <p:nvPr/>
        </p:nvSpPr>
        <p:spPr>
          <a:xfrm>
            <a:off x="4721731" y="2967200"/>
            <a:ext cx="1896481" cy="584775"/>
          </a:xfrm>
          <a:prstGeom prst="rect">
            <a:avLst/>
          </a:prstGeom>
        </p:spPr>
        <p:txBody>
          <a:bodyPr wrap="none">
            <a:spAutoFit/>
          </a:bodyPr>
          <a:lstStyle/>
          <a:p>
            <a:r>
              <a:rPr lang="en-US" sz="3200" dirty="0"/>
              <a:t>Thank You</a:t>
            </a:r>
          </a:p>
        </p:txBody>
      </p:sp>
    </p:spTree>
    <p:extLst>
      <p:ext uri="{BB962C8B-B14F-4D97-AF65-F5344CB8AC3E}">
        <p14:creationId xmlns:p14="http://schemas.microsoft.com/office/powerpoint/2010/main" val="243257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5E34829978D304990F7FA22F520BFAB" ma:contentTypeVersion="12" ma:contentTypeDescription="Create a new document." ma:contentTypeScope="" ma:versionID="a0e1cb9df1c7f18297b129c936be0f18">
  <xsd:schema xmlns:xsd="http://www.w3.org/2001/XMLSchema" xmlns:xs="http://www.w3.org/2001/XMLSchema" xmlns:p="http://schemas.microsoft.com/office/2006/metadata/properties" xmlns:ns2="c85ca5d0-e066-4649-92bd-c0ed5ca17023" xmlns:ns3="b557f792-c62b-4bda-b579-7e9f150242fa" targetNamespace="http://schemas.microsoft.com/office/2006/metadata/properties" ma:root="true" ma:fieldsID="fd8549d0191f6c3667eba47a15a24c2f" ns2:_="" ns3:_="">
    <xsd:import namespace="c85ca5d0-e066-4649-92bd-c0ed5ca17023"/>
    <xsd:import namespace="b557f792-c62b-4bda-b579-7e9f150242f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ca5d0-e066-4649-92bd-c0ed5ca170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557f792-c62b-4bda-b579-7e9f150242f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B5E4B-5371-42CC-8B3D-69841C2FCF0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19D48B7-15E4-49FF-A687-9379E9A86294}">
  <ds:schemaRefs>
    <ds:schemaRef ds:uri="b557f792-c62b-4bda-b579-7e9f150242fa"/>
    <ds:schemaRef ds:uri="c85ca5d0-e066-4649-92bd-c0ed5ca170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67D2BED-8584-403E-B0D3-989B74D837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TotalTime>
  <Words>309</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Franklin Gothic Medium</vt:lpstr>
      <vt:lpstr>Segoe UI</vt:lpstr>
      <vt:lpstr>Celestial</vt:lpstr>
      <vt:lpstr>Autism predictor</vt:lpstr>
      <vt:lpstr>TECH Ninjas</vt:lpstr>
      <vt:lpstr>Problem statement and solution</vt:lpstr>
      <vt:lpstr>Solution model</vt:lpstr>
      <vt:lpstr>Demonstration and roadmap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Virtual Global Hackathon</dc:title>
  <dc:creator>Wacker, Aaron C</dc:creator>
  <cp:lastModifiedBy>Kushwaha, Nirupama</cp:lastModifiedBy>
  <cp:revision>5</cp:revision>
  <dcterms:created xsi:type="dcterms:W3CDTF">2020-07-28T00:06:20Z</dcterms:created>
  <dcterms:modified xsi:type="dcterms:W3CDTF">2021-08-06T14:01:54Z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0x01010075E34829978D304990F7FA22F520BFAB</vt:lpwstr>
  </property>
</Properties>
</file>