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F0964C-1D19-40A2-B83E-1987DE59EC52}" type="datetimeFigureOut">
              <a:rPr lang="en-US" smtClean="0"/>
              <a:t>4/29/2021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39574F2-920C-4F7B-85A9-A5C691AC08A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254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0964C-1D19-40A2-B83E-1987DE59EC52}"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574F2-920C-4F7B-85A9-A5C691AC08A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70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0964C-1D19-40A2-B83E-1987DE59EC52}"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574F2-920C-4F7B-85A9-A5C691AC08A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083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0964C-1D19-40A2-B83E-1987DE59EC52}"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574F2-920C-4F7B-85A9-A5C691AC08A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422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0964C-1D19-40A2-B83E-1987DE59EC52}"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574F2-920C-4F7B-85A9-A5C691AC08A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171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F0964C-1D19-40A2-B83E-1987DE59EC52}"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574F2-920C-4F7B-85A9-A5C691AC08A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805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F0964C-1D19-40A2-B83E-1987DE59EC52}"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574F2-920C-4F7B-85A9-A5C691AC08A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20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F0964C-1D19-40A2-B83E-1987DE59EC52}"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574F2-920C-4F7B-85A9-A5C691AC08A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571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0964C-1D19-40A2-B83E-1987DE59EC52}"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574F2-920C-4F7B-85A9-A5C691AC08AA}" type="slidenum">
              <a:rPr lang="en-US" smtClean="0"/>
              <a:t>‹#›</a:t>
            </a:fld>
            <a:endParaRPr lang="en-US"/>
          </a:p>
        </p:txBody>
      </p:sp>
    </p:spTree>
    <p:extLst>
      <p:ext uri="{BB962C8B-B14F-4D97-AF65-F5344CB8AC3E}">
        <p14:creationId xmlns:p14="http://schemas.microsoft.com/office/powerpoint/2010/main" val="301864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0964C-1D19-40A2-B83E-1987DE59EC52}"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574F2-920C-4F7B-85A9-A5C691AC08A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116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F0964C-1D19-40A2-B83E-1987DE59EC52}" type="datetimeFigureOut">
              <a:rPr lang="en-US" smtClean="0"/>
              <a:t>4/29/2021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39574F2-920C-4F7B-85A9-A5C691AC08A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097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F0964C-1D19-40A2-B83E-1987DE59EC52}" type="datetimeFigureOut">
              <a:rPr lang="en-US" smtClean="0"/>
              <a:t>4/29/2021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39574F2-920C-4F7B-85A9-A5C691AC08A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31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0D5C-03C5-4D43-9AD9-1DEEC81312A1}"/>
              </a:ext>
            </a:extLst>
          </p:cNvPr>
          <p:cNvSpPr>
            <a:spLocks noGrp="1"/>
          </p:cNvSpPr>
          <p:nvPr>
            <p:ph type="title" idx="4294967295"/>
          </p:nvPr>
        </p:nvSpPr>
        <p:spPr>
          <a:xfrm>
            <a:off x="0" y="0"/>
            <a:ext cx="12192000" cy="6056313"/>
          </a:xfrm>
        </p:spPr>
        <p:txBody>
          <a:bodyPr>
            <a:normAutofit fontScale="90000"/>
          </a:bodyPr>
          <a:lstStyle/>
          <a:p>
            <a:pPr>
              <a:lnSpc>
                <a:spcPct val="150000"/>
              </a:lnSpc>
            </a:pPr>
            <a:r>
              <a:rPr lang="en-US" sz="4000" b="1" dirty="0">
                <a:latin typeface="Times New Roman" panose="02020603050405020304" pitchFamily="18" charset="0"/>
                <a:cs typeface="Times New Roman" panose="02020603050405020304" pitchFamily="18" charset="0"/>
              </a:rPr>
              <a:t>                                   EVA  AIRWAYS</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(FLIGHT Ticket Booking System)</a:t>
            </a:r>
            <a:br>
              <a:rPr lang="en-US" sz="3100"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r>
              <a:rPr lang="en-US" sz="2400" b="1" cap="none" dirty="0">
                <a:latin typeface="Times New Roman" panose="02020603050405020304" pitchFamily="18" charset="0"/>
                <a:cs typeface="Times New Roman" panose="02020603050405020304" pitchFamily="18" charset="0"/>
              </a:rPr>
              <a:t>Project Guide,                                                                     Developed By,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Ms</a:t>
            </a:r>
            <a:r>
              <a:rPr lang="en-US" sz="2400" cap="none" dirty="0">
                <a:latin typeface="Times New Roman" panose="02020603050405020304" pitchFamily="18" charset="0"/>
                <a:cs typeface="Times New Roman" panose="02020603050405020304" pitchFamily="18" charset="0"/>
              </a:rPr>
              <a:t> Jetty Benjamin                                                               </a:t>
            </a:r>
            <a:r>
              <a:rPr lang="en-US" sz="2400" cap="none" dirty="0" err="1">
                <a:latin typeface="Times New Roman" panose="02020603050405020304" pitchFamily="18" charset="0"/>
                <a:cs typeface="Times New Roman" panose="02020603050405020304" pitchFamily="18" charset="0"/>
              </a:rPr>
              <a:t>Nibi</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Mariya</a:t>
            </a:r>
            <a:r>
              <a:rPr lang="en-US" sz="2400" cap="none" dirty="0">
                <a:latin typeface="Times New Roman" panose="02020603050405020304" pitchFamily="18" charset="0"/>
                <a:cs typeface="Times New Roman" panose="02020603050405020304" pitchFamily="18" charset="0"/>
              </a:rPr>
              <a:t> Sunny</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Asst.Professor</a:t>
            </a:r>
            <a:r>
              <a:rPr lang="en-US" sz="2400" cap="none" dirty="0">
                <a:latin typeface="Times New Roman" panose="02020603050405020304" pitchFamily="18" charset="0"/>
                <a:cs typeface="Times New Roman" panose="02020603050405020304" pitchFamily="18" charset="0"/>
              </a:rPr>
              <a:t>                                                                      S6 MCA Regular</a:t>
            </a:r>
            <a:br>
              <a:rPr lang="en-US" sz="2400" cap="none" dirty="0">
                <a:latin typeface="Times New Roman" panose="02020603050405020304" pitchFamily="18" charset="0"/>
                <a:cs typeface="Times New Roman" panose="02020603050405020304" pitchFamily="18" charset="0"/>
              </a:rPr>
            </a:br>
            <a:r>
              <a:rPr lang="en-US" sz="2400" cap="none" dirty="0">
                <a:latin typeface="Times New Roman" panose="02020603050405020304" pitchFamily="18" charset="0"/>
                <a:cs typeface="Times New Roman" panose="02020603050405020304" pitchFamily="18" charset="0"/>
              </a:rPr>
              <a:t>            Dept Of Computer Applications                                          Rollno:39</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364912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D8516-FCE0-4B24-86A1-BD3D7F4A51CC}"/>
              </a:ext>
            </a:extLst>
          </p:cNvPr>
          <p:cNvSpPr txBox="1"/>
          <p:nvPr/>
        </p:nvSpPr>
        <p:spPr>
          <a:xfrm>
            <a:off x="609600" y="1332321"/>
            <a:ext cx="10515600" cy="3730317"/>
          </a:xfrm>
          <a:prstGeom prst="rect">
            <a:avLst/>
          </a:prstGeom>
          <a:noFill/>
        </p:spPr>
        <p:txBody>
          <a:bodyPr wrap="square">
            <a:spAutoFit/>
          </a:bodyPr>
          <a:lstStyle/>
          <a:p>
            <a:pPr marL="0" marR="557530" algn="just">
              <a:lnSpc>
                <a:spcPct val="150000"/>
              </a:lnSpc>
              <a:spcBef>
                <a:spcPts val="0"/>
              </a:spcBef>
              <a:spcAft>
                <a:spcPts val="10"/>
              </a:spcAft>
            </a:pPr>
            <a:r>
              <a:rPr lang="en-US" sz="2000" dirty="0">
                <a:latin typeface="Times New Roman" panose="02020603050405020304" pitchFamily="18" charset="0"/>
                <a:cs typeface="Times New Roman" panose="02020603050405020304" pitchFamily="18" charset="0"/>
              </a:rPr>
              <a:t>“Eva Airways” is a web application which help users to easily search for domestic flights that are available between the two travel cities for a particular departure and arrival date. After searching passenger can book tickets for available flights by login to his account. There are mainly two types of trips available for booking one-way trip and round trip. There are also two types of class available for booking tickets. They are business class and economic class. User can select the type of trip and type of class for which he need to book tickets. Any registered user can book tickets for his friends or for family. User can view all his bookings in  bookings page. </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2CD685F-4DD6-4229-9CCA-8A50104EE923}"/>
              </a:ext>
            </a:extLst>
          </p:cNvPr>
          <p:cNvSpPr txBox="1"/>
          <p:nvPr/>
        </p:nvSpPr>
        <p:spPr>
          <a:xfrm>
            <a:off x="4745831" y="582096"/>
            <a:ext cx="6100762"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Abstract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79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ED3C-31F5-4B7D-8DAC-65A5517F9E91}"/>
              </a:ext>
            </a:extLst>
          </p:cNvPr>
          <p:cNvSpPr>
            <a:spLocks noGrp="1"/>
          </p:cNvSpPr>
          <p:nvPr/>
        </p:nvSpPr>
        <p:spPr>
          <a:xfrm>
            <a:off x="657225" y="1"/>
            <a:ext cx="10198854" cy="9715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Users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88005F-F0A5-49A7-A48A-F9F2382FE813}"/>
              </a:ext>
            </a:extLst>
          </p:cNvPr>
          <p:cNvSpPr>
            <a:spLocks noGrp="1"/>
          </p:cNvSpPr>
          <p:nvPr/>
        </p:nvSpPr>
        <p:spPr>
          <a:xfrm>
            <a:off x="657225" y="1485900"/>
            <a:ext cx="10198854" cy="42740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There are 2 types of users in this system</a:t>
            </a:r>
          </a:p>
          <a:p>
            <a:pPr marL="0" indent="0">
              <a:buNone/>
            </a:pPr>
            <a:r>
              <a:rPr lang="en-IN" b="1" dirty="0">
                <a:latin typeface="Times New Roman" panose="02020603050405020304" pitchFamily="18" charset="0"/>
                <a:cs typeface="Times New Roman" panose="02020603050405020304" pitchFamily="18" charset="0"/>
              </a:rPr>
              <a:t>1) Admin:</a:t>
            </a:r>
          </a:p>
          <a:p>
            <a:pPr marL="0" indent="0">
              <a:buNone/>
            </a:pPr>
            <a:r>
              <a:rPr lang="en-IN" dirty="0">
                <a:latin typeface="Times New Roman" panose="02020603050405020304" pitchFamily="18" charset="0"/>
                <a:cs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rPr>
              <a:t>Admin is the super user and the main controller of the system. He/she controls all activities of airline reservation system and has complete authority over the system.</a:t>
            </a:r>
            <a:endParaRPr lang="en-US" dirty="0">
              <a:effectLst/>
              <a:latin typeface="Times New Roman" panose="02020603050405020304" pitchFamily="18" charset="0"/>
              <a:ea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2) Passengers: </a:t>
            </a:r>
          </a:p>
          <a:p>
            <a:pPr marL="0" indent="0">
              <a:buNone/>
            </a:pPr>
            <a:r>
              <a:rPr lang="en-IN" dirty="0">
                <a:latin typeface="Times New Roman" panose="02020603050405020304" pitchFamily="18" charset="0"/>
                <a:cs typeface="Times New Roman" panose="02020603050405020304" pitchFamily="18" charset="0"/>
              </a:rPr>
              <a:t> Any passenger can book ticket by login to his account using username and password.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49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41A0-2B9E-4698-8BDB-45B15E02FAD6}"/>
              </a:ext>
            </a:extLst>
          </p:cNvPr>
          <p:cNvSpPr>
            <a:spLocks noGrp="1"/>
          </p:cNvSpPr>
          <p:nvPr/>
        </p:nvSpPr>
        <p:spPr>
          <a:xfrm>
            <a:off x="1335921" y="0"/>
            <a:ext cx="9520158" cy="13525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MODULES</a:t>
            </a:r>
            <a:br>
              <a:rPr lang="en-IN" sz="2800" dirty="0"/>
            </a:br>
            <a:endParaRPr lang="en-IN" sz="2800" dirty="0"/>
          </a:p>
        </p:txBody>
      </p:sp>
      <p:sp>
        <p:nvSpPr>
          <p:cNvPr id="3" name="Content Placeholder 2">
            <a:extLst>
              <a:ext uri="{FF2B5EF4-FFF2-40B4-BE49-F238E27FC236}">
                <a16:creationId xmlns:a16="http://schemas.microsoft.com/office/drawing/2014/main" id="{CA86E166-1315-476B-8577-FBB0DA21CA1D}"/>
              </a:ext>
            </a:extLst>
          </p:cNvPr>
          <p:cNvSpPr>
            <a:spLocks noGrp="1"/>
          </p:cNvSpPr>
          <p:nvPr/>
        </p:nvSpPr>
        <p:spPr>
          <a:xfrm>
            <a:off x="447675" y="1257300"/>
            <a:ext cx="10408404" cy="450261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website has three modules for 2 different users. They are</a:t>
            </a:r>
          </a:p>
          <a:p>
            <a:pPr lvl="1"/>
            <a:r>
              <a:rPr lang="en-IN" sz="2000" dirty="0">
                <a:latin typeface="Times New Roman" panose="02020603050405020304" pitchFamily="18" charset="0"/>
                <a:cs typeface="Times New Roman" panose="02020603050405020304" pitchFamily="18" charset="0"/>
              </a:rPr>
              <a:t>Admin Module</a:t>
            </a:r>
          </a:p>
          <a:p>
            <a:pPr lvl="1"/>
            <a:r>
              <a:rPr lang="en-IN" sz="2000" dirty="0">
                <a:latin typeface="Times New Roman" panose="02020603050405020304" pitchFamily="18" charset="0"/>
                <a:cs typeface="Times New Roman" panose="02020603050405020304" pitchFamily="18" charset="0"/>
              </a:rPr>
              <a:t>Customer Module</a:t>
            </a:r>
          </a:p>
          <a:p>
            <a:pPr lvl="1"/>
            <a:r>
              <a:rPr lang="en-IN" sz="2000" dirty="0">
                <a:latin typeface="Times New Roman" panose="02020603050405020304" pitchFamily="18" charset="0"/>
                <a:cs typeface="Times New Roman" panose="02020603050405020304" pitchFamily="18" charset="0"/>
              </a:rPr>
              <a:t>Payment Module</a:t>
            </a:r>
          </a:p>
          <a:p>
            <a:pPr marL="457200" lvl="1" indent="0">
              <a:buNone/>
            </a:pPr>
            <a:r>
              <a:rPr lang="en-US" sz="2000" dirty="0">
                <a:latin typeface="Times New Roman" panose="02020603050405020304" pitchFamily="18" charset="0"/>
                <a:cs typeface="Times New Roman" panose="02020603050405020304" pitchFamily="18" charset="0"/>
              </a:rPr>
              <a:t>The admin has an overall control on the website. The customer can  search flights by providing origin ,destination and date.  After that he can book tickets for available flights by login to his account.  Once customer finished booking flight tickets, he can go for payment using payment gateway.</a:t>
            </a:r>
          </a:p>
          <a:p>
            <a:pPr marL="457200" lvl="1" indent="0">
              <a:buNone/>
            </a:pPr>
            <a:endParaRPr lang="en-IN" sz="1600" dirty="0"/>
          </a:p>
          <a:p>
            <a:pPr marL="457200" lvl="1" indent="0">
              <a:buNone/>
            </a:pPr>
            <a:endParaRPr lang="en-IN" sz="1600" dirty="0"/>
          </a:p>
          <a:p>
            <a:endParaRPr lang="en-IN" sz="1600" dirty="0"/>
          </a:p>
        </p:txBody>
      </p:sp>
    </p:spTree>
    <p:extLst>
      <p:ext uri="{BB962C8B-B14F-4D97-AF65-F5344CB8AC3E}">
        <p14:creationId xmlns:p14="http://schemas.microsoft.com/office/powerpoint/2010/main" val="316070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9E5E1C-930A-4874-B4A0-54217561578F}"/>
              </a:ext>
            </a:extLst>
          </p:cNvPr>
          <p:cNvSpPr txBox="1"/>
          <p:nvPr/>
        </p:nvSpPr>
        <p:spPr>
          <a:xfrm>
            <a:off x="1466850" y="2495550"/>
            <a:ext cx="6343650" cy="769441"/>
          </a:xfrm>
          <a:prstGeom prst="rect">
            <a:avLst/>
          </a:prstGeom>
          <a:noFill/>
        </p:spPr>
        <p:txBody>
          <a:bodyPr wrap="square">
            <a:spAutoFit/>
          </a:bodyPr>
          <a:lstStyle/>
          <a:p>
            <a:pPr lvl="7">
              <a:buNone/>
            </a:pPr>
            <a:r>
              <a:rPr lang="en-IN" sz="4400" b="1" dirty="0">
                <a:latin typeface="Times New Roman" pitchFamily="18" charset="0"/>
                <a:cs typeface="Times New Roman" pitchFamily="18" charset="0"/>
              </a:rPr>
              <a:t>Thank You</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33569146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210</TotalTime>
  <Words>316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Gill Sans MT</vt:lpstr>
      <vt:lpstr>Times New Roman</vt:lpstr>
      <vt:lpstr>Wingdings</vt:lpstr>
      <vt:lpstr>Gallery</vt:lpstr>
      <vt:lpstr>                                   EVA  AIRWAYS                      (FLIGHT Ticket Booking System)         Project Guide,                                                                     Developed By,             Ms Jetty Benjamin                                                               Nibi Mariya Sunny             Asst.Professor                                                                      S6 MCA Regular             Dept Of Computer Applications                                          Rollno:39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  AIRWAYS                     (FLIGHT Ticket Booking System)</dc:title>
  <dc:creator>HP</dc:creator>
  <cp:lastModifiedBy>HP</cp:lastModifiedBy>
  <cp:revision>19</cp:revision>
  <dcterms:created xsi:type="dcterms:W3CDTF">2020-11-11T05:17:09Z</dcterms:created>
  <dcterms:modified xsi:type="dcterms:W3CDTF">2021-04-29T02:04:24Z</dcterms:modified>
</cp:coreProperties>
</file>