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Segoe UI Emoji" panose="020B0502040204020203" pitchFamily="3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a8628d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a8628d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e0bbdd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e0bbdd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imatewindowssecurity.com/securitylog/encycloped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0" y="227214"/>
            <a:ext cx="7730948" cy="30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75100" y="3762050"/>
            <a:ext cx="403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latin typeface="Montserrat"/>
                <a:ea typeface="Montserrat"/>
                <a:cs typeface="Montserrat"/>
                <a:sym typeface="Montserrat"/>
              </a:rPr>
              <a:t>Support de présentation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12589" y="3427400"/>
            <a:ext cx="1870500" cy="1531500"/>
          </a:xfrm>
          <a:prstGeom prst="rect">
            <a:avLst/>
          </a:prstGeom>
          <a:solidFill>
            <a:srgbClr val="FFE599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 t’ai mis quelques post-it pour t’aider.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Bon courage !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PS : N’oublie pas de commenter tes slides mais de ne pas les lire. :)</a:t>
            </a: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5832" cy="38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>
              <a:spcAft>
                <a:spcPts val="600"/>
              </a:spcAft>
              <a:buSzPts val="1100"/>
            </a:pPr>
            <a:r>
              <a:rPr lang="fr" sz="1200" b="1" u="sng" dirty="0">
                <a:latin typeface="Montserrat"/>
                <a:sym typeface="Montserrat"/>
              </a:rPr>
              <a:t>Retranscription complète de l’incident </a:t>
            </a:r>
            <a:endParaRPr sz="1200" b="1" u="sng" dirty="0">
              <a:latin typeface="Montserra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343553" y="1987374"/>
            <a:ext cx="1704600" cy="1573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Cette présentation devra à la fois être comprise par </a:t>
            </a:r>
            <a:r>
              <a:rPr lang="fr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notre équipe</a:t>
            </a:r>
            <a:r>
              <a:rPr lang="f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par des personnes </a:t>
            </a:r>
            <a:r>
              <a:rPr lang="fr" sz="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sans bagage technique</a:t>
            </a:r>
            <a:r>
              <a:rPr lang="fr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f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343553" y="60725"/>
            <a:ext cx="1704600" cy="1573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Rédige ici la synthèse de l’incident, de sa détection à son analyse jusqu’à sa résolution (les actions d’endiguement doivent être présentées ici ainsi que la time line de l’attaquant).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N’hésite pas à utiliser ton case pour illustrer tes propos !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F480A0-DAFF-B661-B6A6-17280694BC18}"/>
              </a:ext>
            </a:extLst>
          </p:cNvPr>
          <p:cNvSpPr txBox="1"/>
          <p:nvPr/>
        </p:nvSpPr>
        <p:spPr>
          <a:xfrm>
            <a:off x="0" y="378312"/>
            <a:ext cx="7060019" cy="354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attaquant a ciblé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john.elom@echelon.com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une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campagne de phishing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L’utilisateur a cliqué sur un lien malveillant qui a déclenché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script PowerShell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permettant à l’attaquant de prendre le contrôle à distance.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l’attaque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06h06 - Phishing ciblé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Email frauduleux redirigeant vers un faux site Microsoft.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06h09 - Exécution de script PowerShell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Création d’un reverse </a:t>
            </a:r>
            <a:r>
              <a:rPr lang="fr-F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shell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 103.251.167.20.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06h10 - Escalade de privilèges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Accès SMB, extraction du fichier pass_adm_dom_svcmysql.txt.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06h12 - Exfiltration de données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Requêtes DNS vers loginmicrosooft.com.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06h15 - Mise en place de la persistance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Ajout d’un compte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admin_backup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modification du registre Windows (RUN).</a:t>
            </a:r>
            <a:endParaRPr lang="fr-FR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6500037" cy="359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u="sng" dirty="0">
                <a:latin typeface="Montserrat"/>
                <a:ea typeface="Montserrat"/>
                <a:cs typeface="Montserrat"/>
                <a:sym typeface="Montserrat"/>
              </a:rPr>
              <a:t>Vérifications effectuées post endiguement</a:t>
            </a:r>
            <a:endParaRPr sz="1200" b="1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1" name="Google Shape;71;p15"/>
          <p:cNvSpPr/>
          <p:nvPr/>
        </p:nvSpPr>
        <p:spPr>
          <a:xfrm>
            <a:off x="7222260" y="3073325"/>
            <a:ext cx="1759500" cy="1835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tu trouves quoi que ce soit (script malveillant, actions, fichiers…), je voudrais que tu l’analyses et que tu regroupes les informations dans une tâche du case sur TheHive. 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 peux regarder du côté des Sandbox en ligne pour analyser des  scripts ou fichiers malveillants.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highlight>
                <a:srgbClr val="FFD966"/>
              </a:highlight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741360" y="234775"/>
            <a:ext cx="2240400" cy="2458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Précise quelles sont les vérifications effectuées ou à effectuer permettant de contrôler que l’attaquant n’a pas laissé de moyen de persistance sur notre parc, notamment : 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3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Char char="-"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 peux investiguer dans les observables du case dans The Hive.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3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Char char="-"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Ajouter du contexte à ces observables à l’aide de tes recherches.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3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Char char="-"/>
            </a:pP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Rédiger des recherches réalisables dans un SIEM permettant de détecter la mise en place de persistance (</a:t>
            </a:r>
            <a:r>
              <a:rPr lang="fr" sz="7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Windows Security Log Encyclopedia</a:t>
            </a:r>
            <a:r>
              <a:rPr lang="fr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highlight>
                <a:srgbClr val="FFD966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85779D-9D6D-8885-730C-707D3D351647}"/>
              </a:ext>
            </a:extLst>
          </p:cNvPr>
          <p:cNvSpPr txBox="1"/>
          <p:nvPr/>
        </p:nvSpPr>
        <p:spPr>
          <a:xfrm>
            <a:off x="0" y="361335"/>
            <a:ext cx="6188337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Objectif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S’assurer que l’attaquant n’a pas laissé de porte dérobée ni d’accès persistant.</a:t>
            </a:r>
          </a:p>
          <a:p>
            <a:pPr algn="just">
              <a:spcAft>
                <a:spcPts val="800"/>
              </a:spcAft>
            </a:pPr>
            <a:r>
              <a:rPr lang="fr-FR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des logs Windows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(événements 4720, 7045, 1102) pour détecter les modifications suspectes.</a:t>
            </a:r>
          </a:p>
          <a:p>
            <a:pPr algn="just">
              <a:spcAft>
                <a:spcPts val="800"/>
              </a:spcAft>
            </a:pPr>
            <a:r>
              <a:rPr lang="fr-FR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d’indicateurs de persistance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Vérification des </a:t>
            </a: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clés de registre Run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BGInfo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Sysinternals</a:t>
            </a: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Suppression des tâches planifiées malveillantes.</a:t>
            </a:r>
          </a:p>
          <a:p>
            <a:pPr marL="342900" lvl="0" indent="-34290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des 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scripts PowerShell et fichiers exécutés récemment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61950" lvl="0" algn="just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Inspection des connexions réseau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détecter d’éventuelles communications persistantes vers les IP malveillantes.</a:t>
            </a:r>
          </a:p>
          <a:p>
            <a:pPr marL="361950" lvl="0" algn="just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des fichiers récupérés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des </a:t>
            </a:r>
            <a:r>
              <a:rPr lang="fr-FR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sandboxes</a:t>
            </a:r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ligne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identifier les charges utiles malveillantes.</a:t>
            </a:r>
            <a:endParaRPr lang="fr-F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88646" cy="382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220" b="1" u="sng" dirty="0">
                <a:latin typeface="Montserrat"/>
                <a:ea typeface="Montserrat"/>
                <a:cs typeface="Montserrat"/>
                <a:sym typeface="Montserrat"/>
              </a:rPr>
              <a:t>Préconisations</a:t>
            </a:r>
            <a:endParaRPr sz="1220" b="1" u="sng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17175" y="1135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ontserrat"/>
              <a:buChar char="-"/>
            </a:pPr>
            <a:endParaRPr sz="1200"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273636" y="134075"/>
            <a:ext cx="1789500" cy="1767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Ces préconisations suite à la compromission initiale permettront de :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-"/>
            </a:pPr>
            <a:r>
              <a:rPr lang="f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améliorer la sécurité de l'entreprise ;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-"/>
            </a:pPr>
            <a:r>
              <a:rPr lang="fr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éviter qu’une intrusion similaire ne se reproduise.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0FE744-34E0-BC25-B71D-73BB40E70229}"/>
              </a:ext>
            </a:extLst>
          </p:cNvPr>
          <p:cNvSpPr txBox="1"/>
          <p:nvPr/>
        </p:nvSpPr>
        <p:spPr>
          <a:xfrm>
            <a:off x="0" y="382119"/>
            <a:ext cx="8937775" cy="472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Objectif : Renforcer la sécurité et prévenir les futures intrusions.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Renforcement de la sensibilisation aux attaques de phishing :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Formation sur la détection des emails frauduleux.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 de phishing internes pour évaluer la vigilance des employés.</a:t>
            </a:r>
          </a:p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Amélioration des contrôles d’accès :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systématique du MFA sur les comptes administrateurs et sensibles.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Blocage des connexions RDP/SMB inutilisées via le pare-feu.</a:t>
            </a:r>
          </a:p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Durcissement de la sécurité réseau :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Filtrage des requêtes DNS pour empêcher l’exfiltration de données.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 de règles IDS/IPS pour détecter et bloquer les activités suspectes.</a:t>
            </a:r>
          </a:p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Surveillance et détection proactive :</a:t>
            </a:r>
            <a:b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ise en place d’alertes SIEM sur les événements critiques.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Vérification régulière des logs pour détecter des comportements anormaux.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Automatisation des audits de sécurité pour analyser les comptes actifs et les accès inhabituels.</a:t>
            </a:r>
          </a:p>
          <a:p>
            <a:pPr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Mise à jour et durcissement des postes de travail :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Désactivation de l’exécution des scripts PowerShell non signés.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des mises à jour de sécurité sur tous les systèmes.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fr-FR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Prochaine étape :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toutes les actions de remédiation ont bien été appliquées.</a:t>
            </a:r>
            <a:b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Organiser une revue post-incident pour améliorer les procédures de réponse aux attaques.</a:t>
            </a:r>
          </a:p>
          <a:p>
            <a:pPr>
              <a:spcAft>
                <a:spcPts val="800"/>
              </a:spcAft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720</Words>
  <Application>Microsoft Office PowerPoint</Application>
  <PresentationFormat>Affichage à l'écran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Montserrat</vt:lpstr>
      <vt:lpstr>Calibri</vt:lpstr>
      <vt:lpstr>Segoe UI Emoji</vt:lpstr>
      <vt:lpstr>Arial</vt:lpstr>
      <vt:lpstr>Symbol</vt:lpstr>
      <vt:lpstr>Simple Light</vt:lpstr>
      <vt:lpstr>Présentation PowerPoint</vt:lpstr>
      <vt:lpstr>Retranscription complète de l’incident </vt:lpstr>
      <vt:lpstr>Vérifications effectuées post endiguement</vt:lpstr>
      <vt:lpstr>Préconisations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nibired</cp:lastModifiedBy>
  <cp:revision>2</cp:revision>
  <dcterms:modified xsi:type="dcterms:W3CDTF">2025-02-25T23:28:30Z</dcterms:modified>
</cp:coreProperties>
</file>