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6" r:id="rId5"/>
    <p:sldId id="267" r:id="rId6"/>
    <p:sldId id="268" r:id="rId7"/>
    <p:sldId id="272" r:id="rId8"/>
    <p:sldId id="282" r:id="rId9"/>
    <p:sldId id="283" r:id="rId10"/>
    <p:sldId id="284" r:id="rId11"/>
    <p:sldId id="271" r:id="rId12"/>
    <p:sldId id="274" r:id="rId13"/>
    <p:sldId id="28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6968-FB7E-4579-94D7-E50BD454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93170-89DB-47BF-BDC5-7FCB5A8F0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8D60-674C-462E-9ECE-DD35452D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5E7C-6AC6-4AB6-9E35-8D12193A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5EAF-AA0A-461F-85D5-51AD43BA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4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F5C1-722D-4442-BA2D-1434EC8F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785F-4059-4D0D-AB38-EFBDF6BB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D428-75F1-457C-927F-0AE329B9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26A-3C16-495D-B066-46F0662C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BAB7-A5D4-4EF4-9A2C-C9E3EBB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5B677-F9E4-4CFD-BAE2-351155EB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D239-1715-4517-B623-69B7C0CE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7E24-C402-4D5A-8901-6B78E497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A3FD-5CC4-4DCA-9C37-1DF488AF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F80E-19B0-4F6B-A289-267B491B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6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6A41-7631-4979-92EA-D8300F58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79C-7D60-4556-821D-B2A571C4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94CA-F10D-48DD-ACBD-5B5B9239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C4C6-B215-47CC-96F9-713A3D7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3F48-B7D6-4850-90B9-F01986A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1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546E-8A70-4349-A4A7-098CE588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0A6C-F5DE-40A1-B121-A8F3C4E1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9BF3-0862-499C-B0DB-51D7CDB2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F4B4-D11A-41D9-9BA0-B091B5A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E237-B98B-4E26-AD35-A799E1C0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1F1-A74C-41FA-8384-D474977D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91D-3B44-4782-AD4B-F1C708BE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A8553-4C12-4C86-92C1-E155D93E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190A2-E83C-49B5-B42F-1F176CD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F85A-2297-4CC3-B232-90910C0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1935-F843-4081-B73D-262591C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8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B31-3B62-4F15-BACF-B956B80D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9E6A-D902-4B10-9196-73D13D5E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2ABF-830F-4647-9DA0-83915047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DC7C5-6F29-4182-8294-1D04F9BD9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CD734-9F5A-4A3B-BDD5-B6E7EC844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48EFE-3C20-4AAF-90D2-79507723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19491-90F2-4E14-B89F-BA48469A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75F7-6806-4329-A33D-5E5F6BD2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463E-A34D-4F51-89E6-145EDEE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CF359-015C-4444-8361-CEE3BD73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9B2C5-034D-4319-832F-7E40E318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41709-C6B1-4D76-A2DB-968BC738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C7402-FA73-4815-8818-80F6658A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9A53B-7A4C-40A5-AA96-12CAD574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61521-DAAE-4C27-9B8F-BC94045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0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4FF-2E37-40CF-8F9A-2DE8672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DF4C-F1A5-414B-AF32-422D618C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CAB2E-DE8A-4DB9-9361-7F5E1211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8BBE-7F7C-4DAE-BD7C-11D917C5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BAF5-58EB-45F7-93BB-7096C7F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8FE01-BF94-4A56-8519-AFC626A9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7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FFA4-20B3-4CCA-8C5B-22C1FA09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4CAD6-C2E9-40A4-A064-00B2C209F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374D-067C-447B-9E4C-89F3B2CD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942AD-7062-4957-AE1F-E24B6BE0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0686-3010-423B-817B-59BE502B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37DA-E9E6-418D-8258-88A36A0D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3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5F7D4-DE7C-4F16-BA51-88B0404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F7D7-A3BA-47EA-ADC0-B23929F8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9C68-8456-4127-927E-A94F8CC1E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AD23-5CD9-4830-995B-55C693E5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4DB-C2CA-4820-AB19-41ED187A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0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0a85eKptY&amp;feature=youtu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ibinSoby/Main-project-IR-sensor/blob/master/IR_sensor.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roninc.com/product/gp2y0a41sk0f-ir-proximity-sensor-4-to-30c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aspberrypi.org/products/raspberry-pi-3-model-b/" TargetMode="External"/><Relationship Id="rId5" Type="http://schemas.openxmlformats.org/officeDocument/2006/relationships/hyperlink" Target="http://iot.pcsalt.com/detecting-obstacle-with-ir-infrared-sensor-raspberry-pi-3/" TargetMode="External"/><Relationship Id="rId4" Type="http://schemas.openxmlformats.org/officeDocument/2006/relationships/hyperlink" Target="https://www.raspberrypi.org/forums/viewtopic.php?t=1771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D5747-18F3-484B-8D23-05EBB982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355" y="3444284"/>
            <a:ext cx="7144463" cy="2833707"/>
          </a:xfrm>
        </p:spPr>
        <p:txBody>
          <a:bodyPr anchor="ctr">
            <a:normAutofit fontScale="90000"/>
          </a:bodyPr>
          <a:lstStyle/>
          <a:p>
            <a:r>
              <a:rPr lang="en-CA" u="sng" dirty="0"/>
              <a:t>INTERFACING IR SENSOR</a:t>
            </a:r>
            <a:br>
              <a:rPr lang="en-CA" u="sng" dirty="0"/>
            </a:br>
            <a:r>
              <a:rPr lang="en-CA" u="sng" dirty="0"/>
              <a:t>AND </a:t>
            </a:r>
            <a:br>
              <a:rPr lang="en-CA" u="sng" dirty="0"/>
            </a:br>
            <a:r>
              <a:rPr lang="en-CA" u="sng" dirty="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AF425-F31E-42B2-BAA8-9671F538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GROUP 3</a:t>
            </a:r>
          </a:p>
          <a:p>
            <a:pPr algn="l"/>
            <a:r>
              <a:rPr lang="en-CA" dirty="0"/>
              <a:t>NIBIN SOBY</a:t>
            </a:r>
          </a:p>
          <a:p>
            <a:pPr algn="l"/>
            <a:r>
              <a:rPr lang="en-CA" dirty="0"/>
              <a:t>C0741660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5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505101" y="1046922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1033670" y="1046923"/>
            <a:ext cx="9806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</a:p>
          <a:p>
            <a:r>
              <a:rPr lang="en-CA" dirty="0"/>
              <a:t>  if(</a:t>
            </a:r>
            <a:r>
              <a:rPr lang="en-CA" dirty="0" err="1"/>
              <a:t>digitalRead</a:t>
            </a:r>
            <a:r>
              <a:rPr lang="en-CA" dirty="0"/>
              <a:t>(</a:t>
            </a:r>
            <a:r>
              <a:rPr lang="en-CA" dirty="0" err="1"/>
              <a:t>EmergencyStop</a:t>
            </a:r>
            <a:r>
              <a:rPr lang="en-CA" dirty="0"/>
              <a:t>))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 break;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    </a:t>
            </a:r>
          </a:p>
          <a:p>
            <a:r>
              <a:rPr lang="en-CA" dirty="0"/>
              <a:t>   }// end of while loop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3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450573"/>
            <a:ext cx="9989830" cy="596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A64B0A-EC9E-4648-BFA0-E0EE43C8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46" y="955410"/>
            <a:ext cx="3675653" cy="493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3F1353-32E5-462D-96B7-1D2063FA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877"/>
            <a:ext cx="5599205" cy="4930246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Hardware connection are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Connection to raspberry pi is established and Raspbian </a:t>
            </a:r>
            <a:r>
              <a:rPr lang="en-US" sz="2400" dirty="0" err="1"/>
              <a:t>os</a:t>
            </a:r>
            <a:r>
              <a:rPr lang="en-US" sz="2400" dirty="0"/>
              <a:t> is launched using </a:t>
            </a:r>
            <a:r>
              <a:rPr lang="en-US" sz="2400" dirty="0">
                <a:highlight>
                  <a:srgbClr val="FFFF00"/>
                </a:highlight>
              </a:rPr>
              <a:t>VNC viewer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has been written in </a:t>
            </a:r>
            <a:r>
              <a:rPr lang="en-US" sz="2400" dirty="0" err="1">
                <a:highlight>
                  <a:srgbClr val="FFFF00"/>
                </a:highlight>
              </a:rPr>
              <a:t>Geany</a:t>
            </a:r>
            <a:r>
              <a:rPr lang="en-US" sz="2400" dirty="0"/>
              <a:t> in </a:t>
            </a:r>
            <a:r>
              <a:rPr lang="en-US" sz="2400" dirty="0" err="1"/>
              <a:t>Raspbian,and</a:t>
            </a:r>
            <a:r>
              <a:rPr lang="en-US" sz="2400" dirty="0"/>
              <a:t> saved the code as </a:t>
            </a:r>
            <a:r>
              <a:rPr lang="en-US" sz="2400" dirty="0">
                <a:highlight>
                  <a:srgbClr val="FFFF00"/>
                </a:highlight>
              </a:rPr>
              <a:t>IR_sensor.c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Then Code has been compiled and executed in terminal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b="1" u="sng" dirty="0"/>
              <a:t>COMPILING CODE</a:t>
            </a:r>
          </a:p>
          <a:p>
            <a:pPr marL="0" indent="0" algn="ctr">
              <a:buNone/>
            </a:pPr>
            <a:r>
              <a:rPr lang="en-US" sz="2400" dirty="0" err="1"/>
              <a:t>pi@raspberrypi</a:t>
            </a:r>
            <a:r>
              <a:rPr lang="en-US" sz="2400" dirty="0"/>
              <a:t>:~ $ g++-9.1 -std=</a:t>
            </a:r>
            <a:r>
              <a:rPr lang="en-US" sz="2400" dirty="0" err="1"/>
              <a:t>c++</a:t>
            </a:r>
            <a:r>
              <a:rPr lang="en-US" sz="2400" dirty="0"/>
              <a:t>17 -Wall -pedantic -</a:t>
            </a:r>
            <a:r>
              <a:rPr lang="en-US" sz="2400" dirty="0" err="1"/>
              <a:t>lwiringPi</a:t>
            </a:r>
            <a:r>
              <a:rPr lang="en-US" sz="2400" dirty="0"/>
              <a:t> </a:t>
            </a:r>
            <a:r>
              <a:rPr lang="en-US" sz="2400" dirty="0" err="1"/>
              <a:t>IR_sensor.c</a:t>
            </a:r>
            <a:r>
              <a:rPr lang="en-US" sz="2400" dirty="0"/>
              <a:t> -o </a:t>
            </a:r>
            <a:r>
              <a:rPr lang="en-US" sz="2400" dirty="0" err="1"/>
              <a:t>IR_sensor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EXECUTING CODE</a:t>
            </a:r>
          </a:p>
          <a:p>
            <a:pPr marL="0" indent="0" algn="ctr">
              <a:buNone/>
            </a:pPr>
            <a:r>
              <a:rPr lang="en-US" sz="2400" dirty="0" err="1"/>
              <a:t>pi@raspberrypi</a:t>
            </a:r>
            <a:r>
              <a:rPr lang="en-US" sz="2400" dirty="0"/>
              <a:t>:~ </a:t>
            </a:r>
            <a:r>
              <a:rPr lang="en-US" sz="2400" dirty="0" err="1"/>
              <a:t>sudo</a:t>
            </a:r>
            <a:r>
              <a:rPr lang="en-US" sz="2400" dirty="0"/>
              <a:t> $ ./ </a:t>
            </a:r>
            <a:r>
              <a:rPr lang="en-US" sz="2400" dirty="0" err="1"/>
              <a:t>IR_sensor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6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3200" y="1279346"/>
            <a:ext cx="8051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code has been compiled and executed successfully in terminal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LED and Buzzer made indications according to the change in the distance between the obstacle and IR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Thus the </a:t>
            </a:r>
            <a:r>
              <a:rPr lang="en-IN" sz="2800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Interfacing between the IR sensor and Accelerometer has been made </a:t>
            </a:r>
            <a:r>
              <a:rPr lang="en-IN" sz="2800" u="sng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Sucessfully</a:t>
            </a:r>
            <a:r>
              <a:rPr lang="en-IN" sz="2800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31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2957" y="1438371"/>
            <a:ext cx="805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itchFamily="18" charset="0"/>
                <a:cs typeface="Times New Roman" pitchFamily="18" charset="0"/>
              </a:rPr>
              <a:t>Video Link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800" dirty="0">
                <a:hlinkClick r:id="rId3"/>
              </a:rPr>
              <a:t>https://www.youtube.com/watch?v=ou0a85eKptY&amp;feature=youtu.be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US" sz="3200" dirty="0"/>
          </a:p>
          <a:p>
            <a:r>
              <a:rPr lang="en-US" sz="3200" u="sng" dirty="0"/>
              <a:t>GitHub link </a:t>
            </a:r>
            <a:r>
              <a:rPr lang="en-US" sz="3200" dirty="0"/>
              <a:t>:</a:t>
            </a:r>
          </a:p>
          <a:p>
            <a:r>
              <a:rPr lang="en-CA" sz="3200" dirty="0">
                <a:hlinkClick r:id="rId4"/>
              </a:rPr>
              <a:t>https://github.com/NibinSoby/Main-project-IR-sensor/blob/master/IR_sensor.c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902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4800" y="1485900"/>
            <a:ext cx="87757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3"/>
              </a:rPr>
              <a:t>https://www.creatroninc.com/product/gp2y0a41sk0f-ir-proximity-sensor-4-to-30cm/</a:t>
            </a:r>
            <a:endParaRPr lang="en-CA" sz="24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4"/>
              </a:rPr>
              <a:t>https://www.raspberrypi.org/forums/viewtopic.php?t=177161</a:t>
            </a:r>
            <a:endParaRPr lang="en-CA" sz="24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5"/>
              </a:rPr>
              <a:t>http://iot.pcsalt.com/detecting-obstacle-with-ir-infrared-sensor-raspberry-pi-3/</a:t>
            </a:r>
            <a:endParaRPr lang="en-CA" sz="24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6"/>
              </a:rPr>
              <a:t>https://www.raspberrypi.org/products/raspberry-pi-3-model-b/</a:t>
            </a: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164CF-D2AB-497D-AD37-A0FA1FB5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538" y="1765299"/>
            <a:ext cx="5283200" cy="3962401"/>
          </a:xfrm>
        </p:spPr>
        <p:txBody>
          <a:bodyPr anchor="ctr">
            <a:normAutofit/>
          </a:bodyPr>
          <a:lstStyle/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7406" y="731837"/>
            <a:ext cx="10515600" cy="1325563"/>
          </a:xfrm>
        </p:spPr>
        <p:txBody>
          <a:bodyPr/>
          <a:lstStyle/>
          <a:p>
            <a:r>
              <a:rPr lang="en-US" u="sng" dirty="0"/>
              <a:t>IR PROXIMITY SENSOR</a:t>
            </a:r>
            <a:endParaRPr lang="en-IN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122488"/>
            <a:ext cx="4210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715000" y="2508766"/>
            <a:ext cx="0" cy="245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1900" y="2908300"/>
            <a:ext cx="471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IR Sensor which helps to measure accurate distance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has a </a:t>
            </a:r>
            <a:r>
              <a:rPr lang="en-IN" dirty="0"/>
              <a:t>detection range of 4″ to 32″ (10 cm to 80 cm)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sensor is very easy to use</a:t>
            </a:r>
          </a:p>
        </p:txBody>
      </p:sp>
    </p:spTree>
    <p:extLst>
      <p:ext uri="{BB962C8B-B14F-4D97-AF65-F5344CB8AC3E}">
        <p14:creationId xmlns:p14="http://schemas.microsoft.com/office/powerpoint/2010/main" val="18221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B5B1DA-3DD7-454D-ABB9-A09B923B8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416" y="1653212"/>
            <a:ext cx="6981384" cy="384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u="sng" dirty="0"/>
              <a:t>SPECIFICATIONS</a:t>
            </a:r>
          </a:p>
          <a:p>
            <a:r>
              <a:rPr lang="en-IN" sz="2400" dirty="0"/>
              <a:t> Dimensions              :23.2mm × 12.5mm × 22 mm</a:t>
            </a:r>
          </a:p>
          <a:p>
            <a:r>
              <a:rPr lang="en-IN" sz="2400" dirty="0"/>
              <a:t> Operating voltage   : 4.8 V to  6V</a:t>
            </a:r>
          </a:p>
          <a:p>
            <a:r>
              <a:rPr lang="en-US" sz="2400" dirty="0"/>
              <a:t>Maximum Rotation :120 to 180 degree</a:t>
            </a:r>
            <a:endParaRPr lang="en-IN" sz="2400" dirty="0"/>
          </a:p>
          <a:p>
            <a:pPr fontAlgn="base"/>
            <a:r>
              <a:rPr lang="en-IN" sz="2400" dirty="0"/>
              <a:t>Speed                         : 0.10sec/60 degree</a:t>
            </a:r>
          </a:p>
          <a:p>
            <a:pPr fontAlgn="base"/>
            <a:r>
              <a:rPr lang="en-IN" sz="2400" dirty="0"/>
              <a:t>Torque                        : 1.5kg*cm</a:t>
            </a:r>
          </a:p>
          <a:p>
            <a:pPr marL="0" indent="0">
              <a:buNone/>
            </a:pPr>
            <a:endParaRPr lang="en-C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3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64B0A-EC9E-4648-BFA0-E0EE43C8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USE IN OUR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PROJECT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1353-32E5-462D-96B7-1D2063FA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47521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IR sensor will be placed in the bin to detect the height up to which the garbage is filled </a:t>
            </a:r>
          </a:p>
          <a:p>
            <a:r>
              <a:rPr lang="en-US" sz="2400" dirty="0"/>
              <a:t>It will helps to detect the level where garbage is filled and thus notify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47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2233" y="960109"/>
            <a:ext cx="861722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INTERFACING –OBJECTIVE</a:t>
            </a:r>
          </a:p>
          <a:p>
            <a:endParaRPr lang="en-US" b="1" dirty="0"/>
          </a:p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r>
              <a:rPr lang="en-US" sz="3200" u="sng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Raspberry 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IR Proximity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Buzzer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LED</a:t>
            </a:r>
          </a:p>
          <a:p>
            <a:r>
              <a:rPr lang="en-US" sz="3200" dirty="0"/>
              <a:t>Here I am trying to establish the communication between IR sensor and Raspberry Pi, and the interfacing can be indicated by a LED and a Buzzer.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97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506896"/>
            <a:ext cx="775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CONNECTION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11051-589E-4726-A41A-7EE967B566AF}"/>
              </a:ext>
            </a:extLst>
          </p:cNvPr>
          <p:cNvSpPr txBox="1"/>
          <p:nvPr/>
        </p:nvSpPr>
        <p:spPr>
          <a:xfrm>
            <a:off x="622300" y="1285461"/>
            <a:ext cx="11450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IR Sensor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VCC Connected to 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Ground Connected to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Vout</a:t>
            </a:r>
            <a:r>
              <a:rPr lang="en-CA" dirty="0"/>
              <a:t> is connected to GPIO 23</a:t>
            </a:r>
          </a:p>
          <a:p>
            <a:endParaRPr lang="en-CA" dirty="0"/>
          </a:p>
          <a:p>
            <a:r>
              <a:rPr lang="en-CA" u="sng" dirty="0"/>
              <a:t>LED 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Pin 1 connected to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Pin 2 connected to GPIO 16</a:t>
            </a:r>
          </a:p>
          <a:p>
            <a:endParaRPr lang="en-CA" u="sng" dirty="0"/>
          </a:p>
          <a:p>
            <a:r>
              <a:rPr lang="en-CA" u="sng" dirty="0"/>
              <a:t>Buzzer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Pin 1 connected to 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Pin 2 Connected to GPIO 12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B3601BEF-9EE3-4139-98B6-807B54BB5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94" y="785063"/>
            <a:ext cx="6628151" cy="4971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29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321157" y="1139685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1033670" y="1368287"/>
            <a:ext cx="10149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//Library functions//</a:t>
            </a:r>
          </a:p>
          <a:p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wiringPi.h</a:t>
            </a:r>
            <a:r>
              <a:rPr lang="en-CA" dirty="0"/>
              <a:t>&gt;</a:t>
            </a:r>
          </a:p>
          <a:p>
            <a:r>
              <a:rPr lang="en-CA" dirty="0"/>
              <a:t>#include &lt;wiringPiI2C.h&gt;</a:t>
            </a:r>
          </a:p>
          <a:p>
            <a:r>
              <a:rPr lang="en-CA" dirty="0"/>
              <a:t>#include &lt;</a:t>
            </a:r>
            <a:r>
              <a:rPr lang="en-CA" dirty="0" err="1"/>
              <a:t>fstream</a:t>
            </a:r>
            <a:r>
              <a:rPr lang="en-CA" dirty="0"/>
              <a:t>&gt;</a:t>
            </a:r>
          </a:p>
          <a:p>
            <a:r>
              <a:rPr lang="en-CA" dirty="0"/>
              <a:t>#include &lt;iostream&gt;</a:t>
            </a:r>
          </a:p>
          <a:p>
            <a:r>
              <a:rPr lang="en-CA" dirty="0"/>
              <a:t>#include &lt;thread&gt;</a:t>
            </a:r>
          </a:p>
          <a:p>
            <a:r>
              <a:rPr lang="en-CA" dirty="0"/>
              <a:t>#include &lt;chrono&gt;</a:t>
            </a:r>
          </a:p>
          <a:p>
            <a:endParaRPr lang="en-CA" dirty="0"/>
          </a:p>
          <a:p>
            <a:r>
              <a:rPr lang="en-CA" dirty="0"/>
              <a:t>//Initializing hardware components//</a:t>
            </a:r>
          </a:p>
          <a:p>
            <a:r>
              <a:rPr lang="en-CA" dirty="0"/>
              <a:t>const int led = 16;</a:t>
            </a:r>
          </a:p>
          <a:p>
            <a:r>
              <a:rPr lang="en-CA" dirty="0"/>
              <a:t>const int proximity = 23;</a:t>
            </a:r>
          </a:p>
          <a:p>
            <a:r>
              <a:rPr lang="en-CA" dirty="0"/>
              <a:t>const int buzzer = 12;</a:t>
            </a:r>
          </a:p>
          <a:p>
            <a:r>
              <a:rPr lang="en-CA" dirty="0"/>
              <a:t>uint8_t </a:t>
            </a:r>
            <a:r>
              <a:rPr lang="en-CA" dirty="0" err="1"/>
              <a:t>LastStatus</a:t>
            </a:r>
            <a:r>
              <a:rPr lang="en-CA" dirty="0"/>
              <a:t> = 1;</a:t>
            </a:r>
          </a:p>
          <a:p>
            <a:r>
              <a:rPr lang="en-CA" dirty="0"/>
              <a:t>uint8_t </a:t>
            </a:r>
            <a:r>
              <a:rPr lang="en-CA" dirty="0" err="1"/>
              <a:t>EmergencyStop</a:t>
            </a:r>
            <a:r>
              <a:rPr lang="en-CA" dirty="0"/>
              <a:t>= 21;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49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505101" y="1046922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823153" y="1046922"/>
            <a:ext cx="100171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 main(void)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</a:t>
            </a:r>
            <a:r>
              <a:rPr lang="en-CA" dirty="0" err="1"/>
              <a:t>wiringPiSetupGpio</a:t>
            </a:r>
            <a:r>
              <a:rPr lang="en-CA" dirty="0"/>
              <a:t>();</a:t>
            </a:r>
          </a:p>
          <a:p>
            <a:r>
              <a:rPr lang="en-CA" dirty="0"/>
              <a:t>  </a:t>
            </a:r>
            <a:r>
              <a:rPr lang="en-CA" dirty="0" err="1"/>
              <a:t>pinMode</a:t>
            </a:r>
            <a:r>
              <a:rPr lang="en-CA" dirty="0"/>
              <a:t>(led, OUTPUT);</a:t>
            </a:r>
          </a:p>
          <a:p>
            <a:r>
              <a:rPr lang="en-CA" dirty="0"/>
              <a:t>  </a:t>
            </a:r>
            <a:r>
              <a:rPr lang="en-CA" dirty="0" err="1"/>
              <a:t>pinMode</a:t>
            </a:r>
            <a:r>
              <a:rPr lang="en-CA" dirty="0"/>
              <a:t>(buzzer, OUTPUT);  </a:t>
            </a:r>
          </a:p>
          <a:p>
            <a:r>
              <a:rPr lang="en-CA" dirty="0"/>
              <a:t>  </a:t>
            </a:r>
            <a:r>
              <a:rPr lang="en-CA" dirty="0" err="1"/>
              <a:t>pullUpDnControl</a:t>
            </a:r>
            <a:r>
              <a:rPr lang="en-CA" dirty="0"/>
              <a:t>(</a:t>
            </a:r>
            <a:r>
              <a:rPr lang="en-CA" dirty="0" err="1"/>
              <a:t>proximity,PUD_DOWN</a:t>
            </a:r>
            <a:r>
              <a:rPr lang="en-CA" dirty="0"/>
              <a:t>);       //</a:t>
            </a:r>
            <a:r>
              <a:rPr lang="en-CA" dirty="0" err="1"/>
              <a:t>pullupdown</a:t>
            </a:r>
            <a:r>
              <a:rPr lang="en-CA" dirty="0"/>
              <a:t> control for IR  Sensor</a:t>
            </a:r>
          </a:p>
          <a:p>
            <a:r>
              <a:rPr lang="en-CA" dirty="0"/>
              <a:t>  </a:t>
            </a:r>
            <a:r>
              <a:rPr lang="en-CA" dirty="0" err="1"/>
              <a:t>pullUpDnControl</a:t>
            </a:r>
            <a:r>
              <a:rPr lang="en-CA" dirty="0"/>
              <a:t>(</a:t>
            </a:r>
            <a:r>
              <a:rPr lang="en-CA" dirty="0" err="1"/>
              <a:t>EmergencyStop,PUD_DOWN</a:t>
            </a:r>
            <a:r>
              <a:rPr lang="en-CA" dirty="0"/>
              <a:t>); //</a:t>
            </a:r>
            <a:r>
              <a:rPr lang="en-CA" dirty="0" err="1"/>
              <a:t>Pullupdown</a:t>
            </a:r>
            <a:r>
              <a:rPr lang="en-CA" dirty="0"/>
              <a:t> control if there is an emergency stop is    needed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    for(int 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&lt;2;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    {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(buzzer, HIGH);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(led, HIGH);</a:t>
            </a:r>
          </a:p>
          <a:p>
            <a:r>
              <a:rPr lang="en-CA" dirty="0"/>
              <a:t>      delay(100);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(led, LOW);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(buzzer, LOW);</a:t>
            </a:r>
          </a:p>
          <a:p>
            <a:r>
              <a:rPr lang="en-CA" dirty="0"/>
              <a:t>      delay(100);</a:t>
            </a:r>
          </a:p>
          <a:p>
            <a:r>
              <a:rPr lang="en-CA" dirty="0"/>
              <a:t>    } 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95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505101" y="1046922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1033670" y="1046923"/>
            <a:ext cx="98066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while(1)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if(</a:t>
            </a:r>
            <a:r>
              <a:rPr lang="en-CA" dirty="0" err="1"/>
              <a:t>digitalRead</a:t>
            </a:r>
            <a:r>
              <a:rPr lang="en-CA" dirty="0"/>
              <a:t>(proximity) &amp;&amp; </a:t>
            </a:r>
            <a:r>
              <a:rPr lang="en-CA" dirty="0" err="1"/>
              <a:t>LastStatus</a:t>
            </a:r>
            <a:r>
              <a:rPr lang="en-CA" dirty="0"/>
              <a:t>==0) // when there is an obstacle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  </a:t>
            </a:r>
            <a:r>
              <a:rPr lang="en-CA" dirty="0" err="1"/>
              <a:t>digitalWrite</a:t>
            </a:r>
            <a:r>
              <a:rPr lang="en-CA" dirty="0"/>
              <a:t>(led, HIGH);</a:t>
            </a:r>
          </a:p>
          <a:p>
            <a:r>
              <a:rPr lang="en-CA" dirty="0"/>
              <a:t>    </a:t>
            </a:r>
            <a:r>
              <a:rPr lang="en-CA" dirty="0" err="1"/>
              <a:t>digitalWrite</a:t>
            </a:r>
            <a:r>
              <a:rPr lang="en-CA" dirty="0"/>
              <a:t>(buzzer, HIGH);</a:t>
            </a:r>
          </a:p>
          <a:p>
            <a:r>
              <a:rPr lang="en-CA" dirty="0"/>
              <a:t>          </a:t>
            </a:r>
            <a:r>
              <a:rPr lang="en-CA" dirty="0" err="1"/>
              <a:t>LastStatus</a:t>
            </a:r>
            <a:r>
              <a:rPr lang="en-CA" dirty="0"/>
              <a:t> = 1;        //updating last status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  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    else if(!</a:t>
            </a:r>
            <a:r>
              <a:rPr lang="en-CA" dirty="0" err="1"/>
              <a:t>digitalRead</a:t>
            </a:r>
            <a:r>
              <a:rPr lang="en-CA" dirty="0"/>
              <a:t>(proximity) &amp;&amp; </a:t>
            </a:r>
            <a:r>
              <a:rPr lang="en-CA" dirty="0" err="1"/>
              <a:t>LastStatus</a:t>
            </a:r>
            <a:r>
              <a:rPr lang="en-CA" dirty="0"/>
              <a:t>==1)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   </a:t>
            </a:r>
          </a:p>
          <a:p>
            <a:r>
              <a:rPr lang="en-CA" dirty="0"/>
              <a:t>       </a:t>
            </a:r>
            <a:r>
              <a:rPr lang="en-CA" dirty="0" err="1"/>
              <a:t>digitalWrite</a:t>
            </a:r>
            <a:r>
              <a:rPr lang="en-CA" dirty="0"/>
              <a:t>(led, LOW);</a:t>
            </a:r>
          </a:p>
          <a:p>
            <a:r>
              <a:rPr lang="en-CA" dirty="0"/>
              <a:t>        </a:t>
            </a:r>
            <a:r>
              <a:rPr lang="en-CA" dirty="0" err="1"/>
              <a:t>digitalWrite</a:t>
            </a:r>
            <a:r>
              <a:rPr lang="en-CA" dirty="0"/>
              <a:t>(buzzer, LOW);</a:t>
            </a:r>
          </a:p>
          <a:p>
            <a:r>
              <a:rPr lang="en-CA" dirty="0"/>
              <a:t>       </a:t>
            </a:r>
            <a:r>
              <a:rPr lang="en-CA" dirty="0" err="1"/>
              <a:t>LastStatus</a:t>
            </a:r>
            <a:r>
              <a:rPr lang="en-CA" dirty="0"/>
              <a:t> = 0;</a:t>
            </a:r>
          </a:p>
          <a:p>
            <a:r>
              <a:rPr lang="en-CA" dirty="0"/>
              <a:t>        }</a:t>
            </a:r>
          </a:p>
          <a:p>
            <a:r>
              <a:rPr lang="en-CA" dirty="0"/>
              <a:t>        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47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715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INTERFACING IR SENSOR AND  RASPBERRY PI</vt:lpstr>
      <vt:lpstr>IR PROXIMITY SENSOR</vt:lpstr>
      <vt:lpstr>PowerPoint Presentation</vt:lpstr>
      <vt:lpstr>USE IN OUR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 PROPOSALS</dc:title>
  <dc:creator>Windows User</dc:creator>
  <cp:lastModifiedBy>Vijaya prakash Vijay</cp:lastModifiedBy>
  <cp:revision>49</cp:revision>
  <dcterms:created xsi:type="dcterms:W3CDTF">2020-01-16T15:30:20Z</dcterms:created>
  <dcterms:modified xsi:type="dcterms:W3CDTF">2020-04-13T16:10:05Z</dcterms:modified>
</cp:coreProperties>
</file>